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diagrams/layout5.xml" ContentType="application/vnd.openxmlformats-officedocument.drawingml.diagramLayout+xml"/>
  <Override PartName="/ppt/diagrams/data6.xml" ContentType="application/vnd.openxmlformats-officedocument.drawingml.diagramData+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diagrams/layout6.xml" ContentType="application/vnd.openxmlformats-officedocument.drawingml.diagramLayout+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data5.xml" ContentType="application/vnd.openxmlformats-officedocument.drawingml.diagramData+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diagrams/layout3.xml" ContentType="application/vnd.openxmlformats-officedocument.drawingml.diagramLayout+xml"/>
  <Override PartName="/ppt/notesSlides/notesSlide9.xml" ContentType="application/vnd.openxmlformats-officedocument.presentationml.notesSlide+xml"/>
  <Override PartName="/ppt/diagrams/data4.xml" ContentType="application/vnd.openxmlformats-officedocument.drawingml.diagramData+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4" r:id="rId1"/>
  </p:sldMasterIdLst>
  <p:notesMasterIdLst>
    <p:notesMasterId r:id="rId43"/>
  </p:notesMasterIdLst>
  <p:sldIdLst>
    <p:sldId id="256" r:id="rId2"/>
    <p:sldId id="327" r:id="rId3"/>
    <p:sldId id="329" r:id="rId4"/>
    <p:sldId id="332" r:id="rId5"/>
    <p:sldId id="333" r:id="rId6"/>
    <p:sldId id="337" r:id="rId7"/>
    <p:sldId id="340" r:id="rId8"/>
    <p:sldId id="343" r:id="rId9"/>
    <p:sldId id="345" r:id="rId10"/>
    <p:sldId id="346" r:id="rId11"/>
    <p:sldId id="347" r:id="rId12"/>
    <p:sldId id="348" r:id="rId13"/>
    <p:sldId id="349" r:id="rId14"/>
    <p:sldId id="350" r:id="rId15"/>
    <p:sldId id="352" r:id="rId16"/>
    <p:sldId id="353" r:id="rId17"/>
    <p:sldId id="356" r:id="rId18"/>
    <p:sldId id="357" r:id="rId19"/>
    <p:sldId id="359" r:id="rId20"/>
    <p:sldId id="361" r:id="rId21"/>
    <p:sldId id="362" r:id="rId22"/>
    <p:sldId id="363" r:id="rId23"/>
    <p:sldId id="364" r:id="rId24"/>
    <p:sldId id="365" r:id="rId25"/>
    <p:sldId id="366" r:id="rId26"/>
    <p:sldId id="367" r:id="rId27"/>
    <p:sldId id="368" r:id="rId28"/>
    <p:sldId id="371" r:id="rId29"/>
    <p:sldId id="372" r:id="rId30"/>
    <p:sldId id="373" r:id="rId31"/>
    <p:sldId id="374" r:id="rId32"/>
    <p:sldId id="375" r:id="rId33"/>
    <p:sldId id="376" r:id="rId34"/>
    <p:sldId id="377" r:id="rId35"/>
    <p:sldId id="378" r:id="rId36"/>
    <p:sldId id="379" r:id="rId37"/>
    <p:sldId id="381" r:id="rId38"/>
    <p:sldId id="382" r:id="rId39"/>
    <p:sldId id="383" r:id="rId40"/>
    <p:sldId id="384" r:id="rId41"/>
    <p:sldId id="323" r:id="rId4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ヒラギノ角ゴ Pro W3" charset="-128"/>
        <a:cs typeface="+mn-cs"/>
      </a:defRPr>
    </a:lvl1pPr>
    <a:lvl2pPr marL="457200" algn="l" rtl="0" fontAlgn="base">
      <a:spcBef>
        <a:spcPct val="0"/>
      </a:spcBef>
      <a:spcAft>
        <a:spcPct val="0"/>
      </a:spcAft>
      <a:defRPr kern="1200">
        <a:solidFill>
          <a:schemeClr val="tx1"/>
        </a:solidFill>
        <a:latin typeface="Arial" charset="0"/>
        <a:ea typeface="ヒラギノ角ゴ Pro W3" charset="-128"/>
        <a:cs typeface="+mn-cs"/>
      </a:defRPr>
    </a:lvl2pPr>
    <a:lvl3pPr marL="914400" algn="l" rtl="0" fontAlgn="base">
      <a:spcBef>
        <a:spcPct val="0"/>
      </a:spcBef>
      <a:spcAft>
        <a:spcPct val="0"/>
      </a:spcAft>
      <a:defRPr kern="1200">
        <a:solidFill>
          <a:schemeClr val="tx1"/>
        </a:solidFill>
        <a:latin typeface="Arial" charset="0"/>
        <a:ea typeface="ヒラギノ角ゴ Pro W3" charset="-128"/>
        <a:cs typeface="+mn-cs"/>
      </a:defRPr>
    </a:lvl3pPr>
    <a:lvl4pPr marL="1371600" algn="l" rtl="0" fontAlgn="base">
      <a:spcBef>
        <a:spcPct val="0"/>
      </a:spcBef>
      <a:spcAft>
        <a:spcPct val="0"/>
      </a:spcAft>
      <a:defRPr kern="1200">
        <a:solidFill>
          <a:schemeClr val="tx1"/>
        </a:solidFill>
        <a:latin typeface="Arial" charset="0"/>
        <a:ea typeface="ヒラギノ角ゴ Pro W3" charset="-128"/>
        <a:cs typeface="+mn-cs"/>
      </a:defRPr>
    </a:lvl4pPr>
    <a:lvl5pPr marL="1828800" algn="l" rtl="0" fontAlgn="base">
      <a:spcBef>
        <a:spcPct val="0"/>
      </a:spcBef>
      <a:spcAft>
        <a:spcPct val="0"/>
      </a:spcAft>
      <a:defRPr kern="1200">
        <a:solidFill>
          <a:schemeClr val="tx1"/>
        </a:solidFill>
        <a:latin typeface="Arial" charset="0"/>
        <a:ea typeface="ヒラギノ角ゴ Pro W3" charset="-128"/>
        <a:cs typeface="+mn-cs"/>
      </a:defRPr>
    </a:lvl5pPr>
    <a:lvl6pPr marL="2286000" algn="l" defTabSz="914400" rtl="0" eaLnBrk="1" latinLnBrk="0" hangingPunct="1">
      <a:defRPr kern="1200">
        <a:solidFill>
          <a:schemeClr val="tx1"/>
        </a:solidFill>
        <a:latin typeface="Arial" charset="0"/>
        <a:ea typeface="ヒラギノ角ゴ Pro W3" charset="-128"/>
        <a:cs typeface="+mn-cs"/>
      </a:defRPr>
    </a:lvl6pPr>
    <a:lvl7pPr marL="2743200" algn="l" defTabSz="914400" rtl="0" eaLnBrk="1" latinLnBrk="0" hangingPunct="1">
      <a:defRPr kern="1200">
        <a:solidFill>
          <a:schemeClr val="tx1"/>
        </a:solidFill>
        <a:latin typeface="Arial" charset="0"/>
        <a:ea typeface="ヒラギノ角ゴ Pro W3" charset="-128"/>
        <a:cs typeface="+mn-cs"/>
      </a:defRPr>
    </a:lvl7pPr>
    <a:lvl8pPr marL="3200400" algn="l" defTabSz="914400" rtl="0" eaLnBrk="1" latinLnBrk="0" hangingPunct="1">
      <a:defRPr kern="1200">
        <a:solidFill>
          <a:schemeClr val="tx1"/>
        </a:solidFill>
        <a:latin typeface="Arial" charset="0"/>
        <a:ea typeface="ヒラギノ角ゴ Pro W3" charset="-128"/>
        <a:cs typeface="+mn-cs"/>
      </a:defRPr>
    </a:lvl8pPr>
    <a:lvl9pPr marL="3657600" algn="l" defTabSz="914400" rtl="0" eaLnBrk="1" latinLnBrk="0" hangingPunct="1">
      <a:defRPr kern="1200">
        <a:solidFill>
          <a:schemeClr val="tx1"/>
        </a:solidFill>
        <a:latin typeface="Arial" charset="0"/>
        <a:ea typeface="ヒラギノ角ゴ Pro W3"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01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4" d="100"/>
        <a:sy n="34" d="100"/>
      </p:scale>
      <p:origin x="0" y="0"/>
    </p:cViewPr>
  </p:sorterViewPr>
  <p:notesViewPr>
    <p:cSldViewPr>
      <p:cViewPr>
        <p:scale>
          <a:sx n="80" d="100"/>
          <a:sy n="80" d="100"/>
        </p:scale>
        <p:origin x="-2454" y="48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756C29-6BAF-496A-A1B4-C559E0BAD9ED}"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2D16B32B-D904-48C8-A1C3-0486CB5D1DED}">
      <dgm:prSet phldrT="[Text]"/>
      <dgm:spPr/>
      <dgm:t>
        <a:bodyPr/>
        <a:lstStyle/>
        <a:p>
          <a:r>
            <a:rPr lang="en-US" b="1" dirty="0" smtClean="0"/>
            <a:t>Specialty stores</a:t>
          </a:r>
          <a:r>
            <a:rPr lang="en-US" dirty="0" smtClean="0"/>
            <a:t> </a:t>
          </a:r>
          <a:endParaRPr lang="en-US" dirty="0"/>
        </a:p>
      </dgm:t>
    </dgm:pt>
    <dgm:pt modelId="{CCF54C7B-8279-403A-B771-C373B4183606}" type="parTrans" cxnId="{7D5513A3-C1CC-48C5-B7A1-154B7F54521F}">
      <dgm:prSet/>
      <dgm:spPr/>
      <dgm:t>
        <a:bodyPr/>
        <a:lstStyle/>
        <a:p>
          <a:endParaRPr lang="en-US"/>
        </a:p>
      </dgm:t>
    </dgm:pt>
    <dgm:pt modelId="{AF89456A-4266-48BE-BEF7-03CC62CD12A9}" type="sibTrans" cxnId="{7D5513A3-C1CC-48C5-B7A1-154B7F54521F}">
      <dgm:prSet/>
      <dgm:spPr/>
      <dgm:t>
        <a:bodyPr/>
        <a:lstStyle/>
        <a:p>
          <a:endParaRPr lang="en-US"/>
        </a:p>
      </dgm:t>
    </dgm:pt>
    <dgm:pt modelId="{D89F30CC-E577-4E92-940C-04F3FE2CE67D}">
      <dgm:prSet phldrT="[Text]"/>
      <dgm:spPr/>
      <dgm:t>
        <a:bodyPr/>
        <a:lstStyle/>
        <a:p>
          <a:r>
            <a:rPr lang="en-US" dirty="0" smtClean="0"/>
            <a:t>Narrow product line with deep assortment</a:t>
          </a:r>
          <a:endParaRPr lang="en-US" dirty="0"/>
        </a:p>
      </dgm:t>
    </dgm:pt>
    <dgm:pt modelId="{0811D7C6-6A92-4DA4-AA89-F9DC195F043F}" type="parTrans" cxnId="{D6335500-1ECA-46B8-A491-56F9D7551230}">
      <dgm:prSet/>
      <dgm:spPr/>
      <dgm:t>
        <a:bodyPr/>
        <a:lstStyle/>
        <a:p>
          <a:endParaRPr lang="en-US"/>
        </a:p>
      </dgm:t>
    </dgm:pt>
    <dgm:pt modelId="{3A2D9203-B645-4C60-AFFA-470AE2074160}" type="sibTrans" cxnId="{D6335500-1ECA-46B8-A491-56F9D7551230}">
      <dgm:prSet/>
      <dgm:spPr/>
      <dgm:t>
        <a:bodyPr/>
        <a:lstStyle/>
        <a:p>
          <a:endParaRPr lang="en-US"/>
        </a:p>
      </dgm:t>
    </dgm:pt>
    <dgm:pt modelId="{BC2977BD-C347-4528-81E7-0F4996FA5361}">
      <dgm:prSet phldrT="[Text]"/>
      <dgm:spPr/>
      <dgm:t>
        <a:bodyPr/>
        <a:lstStyle/>
        <a:p>
          <a:r>
            <a:rPr lang="en-US" b="1" dirty="0" smtClean="0"/>
            <a:t>Department stores</a:t>
          </a:r>
          <a:r>
            <a:rPr lang="en-US" dirty="0" smtClean="0"/>
            <a:t> </a:t>
          </a:r>
          <a:endParaRPr lang="en-US" dirty="0"/>
        </a:p>
      </dgm:t>
    </dgm:pt>
    <dgm:pt modelId="{667D8F91-D513-4A4D-BA81-59E9FB7BD436}" type="parTrans" cxnId="{E68F5BAF-3B48-4FB2-AB96-BA56F4389451}">
      <dgm:prSet/>
      <dgm:spPr/>
      <dgm:t>
        <a:bodyPr/>
        <a:lstStyle/>
        <a:p>
          <a:endParaRPr lang="en-US"/>
        </a:p>
      </dgm:t>
    </dgm:pt>
    <dgm:pt modelId="{1591101F-149F-40D1-AA28-50BD4C2F6D11}" type="sibTrans" cxnId="{E68F5BAF-3B48-4FB2-AB96-BA56F4389451}">
      <dgm:prSet/>
      <dgm:spPr/>
      <dgm:t>
        <a:bodyPr/>
        <a:lstStyle/>
        <a:p>
          <a:endParaRPr lang="en-US"/>
        </a:p>
      </dgm:t>
    </dgm:pt>
    <dgm:pt modelId="{D49E4FFA-6832-4D67-AB01-001DF0CE6B8D}">
      <dgm:prSet phldrT="[Text]"/>
      <dgm:spPr/>
      <dgm:t>
        <a:bodyPr/>
        <a:lstStyle/>
        <a:p>
          <a:r>
            <a:rPr lang="en-US" dirty="0" smtClean="0"/>
            <a:t>Wide variety of product lines</a:t>
          </a:r>
          <a:endParaRPr lang="en-US" dirty="0"/>
        </a:p>
      </dgm:t>
    </dgm:pt>
    <dgm:pt modelId="{1DF1C44B-1138-4616-9C9A-2402A30A21F8}" type="parTrans" cxnId="{A22E0A46-6659-4FF0-9333-725571E82D1B}">
      <dgm:prSet/>
      <dgm:spPr/>
      <dgm:t>
        <a:bodyPr/>
        <a:lstStyle/>
        <a:p>
          <a:endParaRPr lang="en-US"/>
        </a:p>
      </dgm:t>
    </dgm:pt>
    <dgm:pt modelId="{BC7249D3-7F7C-419B-BF8D-DC70D5837F7E}" type="sibTrans" cxnId="{A22E0A46-6659-4FF0-9333-725571E82D1B}">
      <dgm:prSet/>
      <dgm:spPr/>
      <dgm:t>
        <a:bodyPr/>
        <a:lstStyle/>
        <a:p>
          <a:endParaRPr lang="en-US"/>
        </a:p>
      </dgm:t>
    </dgm:pt>
    <dgm:pt modelId="{0DD9FBA0-39D5-4AAE-B2DE-53666491FB93}">
      <dgm:prSet phldrT="[Text]"/>
      <dgm:spPr/>
      <dgm:t>
        <a:bodyPr/>
        <a:lstStyle/>
        <a:p>
          <a:r>
            <a:rPr lang="en-US" b="1" dirty="0" smtClean="0"/>
            <a:t>Convenience stores</a:t>
          </a:r>
          <a:r>
            <a:rPr lang="en-US" dirty="0" smtClean="0"/>
            <a:t> </a:t>
          </a:r>
          <a:endParaRPr lang="en-US" dirty="0"/>
        </a:p>
      </dgm:t>
    </dgm:pt>
    <dgm:pt modelId="{54EADBC4-5DE5-4E4D-9624-E87BA472027F}" type="parTrans" cxnId="{C01501BB-DAAF-408C-BA5A-E71B7AA0E535}">
      <dgm:prSet/>
      <dgm:spPr/>
      <dgm:t>
        <a:bodyPr/>
        <a:lstStyle/>
        <a:p>
          <a:endParaRPr lang="en-US"/>
        </a:p>
      </dgm:t>
    </dgm:pt>
    <dgm:pt modelId="{5702E51E-3917-49A4-917C-874DAFC54EDF}" type="sibTrans" cxnId="{C01501BB-DAAF-408C-BA5A-E71B7AA0E535}">
      <dgm:prSet/>
      <dgm:spPr/>
      <dgm:t>
        <a:bodyPr/>
        <a:lstStyle/>
        <a:p>
          <a:endParaRPr lang="en-US"/>
        </a:p>
      </dgm:t>
    </dgm:pt>
    <dgm:pt modelId="{03FB229F-8956-4B25-BD7F-40F32FAEDD84}">
      <dgm:prSet phldrT="[Text]"/>
      <dgm:spPr/>
      <dgm:t>
        <a:bodyPr/>
        <a:lstStyle/>
        <a:p>
          <a:r>
            <a:rPr lang="en-US" dirty="0" smtClean="0"/>
            <a:t>Limited line of high-turnover goods</a:t>
          </a:r>
          <a:endParaRPr lang="en-US" dirty="0"/>
        </a:p>
      </dgm:t>
    </dgm:pt>
    <dgm:pt modelId="{91F787F7-169E-45CF-8619-681252F77963}" type="parTrans" cxnId="{1DEC817F-630B-431F-93A8-2D3008C1DC68}">
      <dgm:prSet/>
      <dgm:spPr/>
      <dgm:t>
        <a:bodyPr/>
        <a:lstStyle/>
        <a:p>
          <a:endParaRPr lang="en-US"/>
        </a:p>
      </dgm:t>
    </dgm:pt>
    <dgm:pt modelId="{81973217-2D14-4973-A446-5052CA9F0A7C}" type="sibTrans" cxnId="{1DEC817F-630B-431F-93A8-2D3008C1DC68}">
      <dgm:prSet/>
      <dgm:spPr/>
      <dgm:t>
        <a:bodyPr/>
        <a:lstStyle/>
        <a:p>
          <a:endParaRPr lang="en-US"/>
        </a:p>
      </dgm:t>
    </dgm:pt>
    <dgm:pt modelId="{3D70DD8C-53F7-46E6-AEE3-E9503D4D731C}">
      <dgm:prSet phldrT="[Text]"/>
      <dgm:spPr/>
      <dgm:t>
        <a:bodyPr/>
        <a:lstStyle/>
        <a:p>
          <a:r>
            <a:rPr lang="en-US" b="1" dirty="0" smtClean="0"/>
            <a:t>Superstores</a:t>
          </a:r>
          <a:endParaRPr lang="en-US" b="1" dirty="0"/>
        </a:p>
      </dgm:t>
    </dgm:pt>
    <dgm:pt modelId="{76FE3CA8-8312-4D27-BA1A-411015B6A106}" type="parTrans" cxnId="{1687928D-0964-46EE-BC97-3885B63F4BAD}">
      <dgm:prSet/>
      <dgm:spPr/>
      <dgm:t>
        <a:bodyPr/>
        <a:lstStyle/>
        <a:p>
          <a:endParaRPr lang="en-US"/>
        </a:p>
      </dgm:t>
    </dgm:pt>
    <dgm:pt modelId="{45C3D4EE-678D-4859-8289-9DEAC84B6B54}" type="sibTrans" cxnId="{1687928D-0964-46EE-BC97-3885B63F4BAD}">
      <dgm:prSet/>
      <dgm:spPr/>
      <dgm:t>
        <a:bodyPr/>
        <a:lstStyle/>
        <a:p>
          <a:endParaRPr lang="en-US"/>
        </a:p>
      </dgm:t>
    </dgm:pt>
    <dgm:pt modelId="{18C6E740-26F5-4030-AE72-DE423BCD1CFE}">
      <dgm:prSet phldrT="[Text]"/>
      <dgm:spPr/>
      <dgm:t>
        <a:bodyPr/>
        <a:lstStyle/>
        <a:p>
          <a:r>
            <a:rPr lang="en-US" dirty="0" smtClean="0"/>
            <a:t>Non-food goods</a:t>
          </a:r>
          <a:endParaRPr lang="en-US" dirty="0"/>
        </a:p>
      </dgm:t>
    </dgm:pt>
    <dgm:pt modelId="{332588C9-6273-4AD9-A1C1-D002C5011ADC}" type="parTrans" cxnId="{9FBD5F06-9F89-4C62-902B-30CCDA22DCA7}">
      <dgm:prSet/>
      <dgm:spPr/>
      <dgm:t>
        <a:bodyPr/>
        <a:lstStyle/>
        <a:p>
          <a:endParaRPr lang="en-US"/>
        </a:p>
      </dgm:t>
    </dgm:pt>
    <dgm:pt modelId="{019D2962-DD33-4727-943D-2F1C2BE61EE9}" type="sibTrans" cxnId="{9FBD5F06-9F89-4C62-902B-30CCDA22DCA7}">
      <dgm:prSet/>
      <dgm:spPr/>
      <dgm:t>
        <a:bodyPr/>
        <a:lstStyle/>
        <a:p>
          <a:endParaRPr lang="en-US"/>
        </a:p>
      </dgm:t>
    </dgm:pt>
    <dgm:pt modelId="{4F0132DE-D5D0-4E1C-9645-F71FF5157B4A}">
      <dgm:prSet phldrT="[Text]"/>
      <dgm:spPr/>
      <dgm:t>
        <a:bodyPr/>
        <a:lstStyle/>
        <a:p>
          <a:r>
            <a:rPr lang="en-US" b="1" dirty="0" smtClean="0"/>
            <a:t>Category killers</a:t>
          </a:r>
          <a:endParaRPr lang="en-US" b="1" dirty="0"/>
        </a:p>
      </dgm:t>
    </dgm:pt>
    <dgm:pt modelId="{D0BB4A33-9C83-4796-A815-69479F02451C}" type="parTrans" cxnId="{C5BFF211-0C81-45A2-AA50-AB6456A23C23}">
      <dgm:prSet/>
      <dgm:spPr/>
      <dgm:t>
        <a:bodyPr/>
        <a:lstStyle/>
        <a:p>
          <a:endParaRPr lang="en-US"/>
        </a:p>
      </dgm:t>
    </dgm:pt>
    <dgm:pt modelId="{10242829-DA98-408B-A635-F66960E75A57}" type="sibTrans" cxnId="{C5BFF211-0C81-45A2-AA50-AB6456A23C23}">
      <dgm:prSet/>
      <dgm:spPr/>
      <dgm:t>
        <a:bodyPr/>
        <a:lstStyle/>
        <a:p>
          <a:endParaRPr lang="en-US"/>
        </a:p>
      </dgm:t>
    </dgm:pt>
    <dgm:pt modelId="{657920FE-6CDA-4DC9-919C-3BDA0044F802}">
      <dgm:prSet phldrT="[Text]"/>
      <dgm:spPr/>
      <dgm:t>
        <a:bodyPr/>
        <a:lstStyle/>
        <a:p>
          <a:r>
            <a:rPr lang="en-US" dirty="0" smtClean="0"/>
            <a:t>Deep in category with sales staff</a:t>
          </a:r>
          <a:endParaRPr lang="en-US" dirty="0"/>
        </a:p>
      </dgm:t>
    </dgm:pt>
    <dgm:pt modelId="{AD1D44AA-A23A-47B1-B7E6-3B917E5EFD7D}" type="parTrans" cxnId="{665A5B82-8816-447D-B460-848DB8F06672}">
      <dgm:prSet/>
      <dgm:spPr/>
      <dgm:t>
        <a:bodyPr/>
        <a:lstStyle/>
        <a:p>
          <a:endParaRPr lang="en-US"/>
        </a:p>
      </dgm:t>
    </dgm:pt>
    <dgm:pt modelId="{04911D1A-6BCD-44C9-BAF9-76C72CA985DD}" type="sibTrans" cxnId="{665A5B82-8816-447D-B460-848DB8F06672}">
      <dgm:prSet/>
      <dgm:spPr/>
      <dgm:t>
        <a:bodyPr/>
        <a:lstStyle/>
        <a:p>
          <a:endParaRPr lang="en-US"/>
        </a:p>
      </dgm:t>
    </dgm:pt>
    <dgm:pt modelId="{B3BF14A6-1E4D-4E48-A1A0-42F9274D465A}" type="pres">
      <dgm:prSet presAssocID="{40756C29-6BAF-496A-A1B4-C559E0BAD9ED}" presName="linear" presStyleCnt="0">
        <dgm:presLayoutVars>
          <dgm:animLvl val="lvl"/>
          <dgm:resizeHandles val="exact"/>
        </dgm:presLayoutVars>
      </dgm:prSet>
      <dgm:spPr/>
      <dgm:t>
        <a:bodyPr/>
        <a:lstStyle/>
        <a:p>
          <a:endParaRPr lang="en-US"/>
        </a:p>
      </dgm:t>
    </dgm:pt>
    <dgm:pt modelId="{53245CDB-335E-4E10-8CC6-09FBA6E80A1B}" type="pres">
      <dgm:prSet presAssocID="{2D16B32B-D904-48C8-A1C3-0486CB5D1DED}" presName="parentText" presStyleLbl="node1" presStyleIdx="0" presStyleCnt="5" custLinFactNeighborY="-21222">
        <dgm:presLayoutVars>
          <dgm:chMax val="0"/>
          <dgm:bulletEnabled val="1"/>
        </dgm:presLayoutVars>
      </dgm:prSet>
      <dgm:spPr/>
      <dgm:t>
        <a:bodyPr/>
        <a:lstStyle/>
        <a:p>
          <a:endParaRPr lang="en-US"/>
        </a:p>
      </dgm:t>
    </dgm:pt>
    <dgm:pt modelId="{58FD93F8-A29A-4062-BDC2-39FAA0F4783A}" type="pres">
      <dgm:prSet presAssocID="{2D16B32B-D904-48C8-A1C3-0486CB5D1DED}" presName="childText" presStyleLbl="revTx" presStyleIdx="0" presStyleCnt="5">
        <dgm:presLayoutVars>
          <dgm:bulletEnabled val="1"/>
        </dgm:presLayoutVars>
      </dgm:prSet>
      <dgm:spPr/>
      <dgm:t>
        <a:bodyPr/>
        <a:lstStyle/>
        <a:p>
          <a:endParaRPr lang="en-US"/>
        </a:p>
      </dgm:t>
    </dgm:pt>
    <dgm:pt modelId="{5F51800F-52C7-49D0-9081-5DA9690161B8}" type="pres">
      <dgm:prSet presAssocID="{BC2977BD-C347-4528-81E7-0F4996FA5361}" presName="parentText" presStyleLbl="node1" presStyleIdx="1" presStyleCnt="5">
        <dgm:presLayoutVars>
          <dgm:chMax val="0"/>
          <dgm:bulletEnabled val="1"/>
        </dgm:presLayoutVars>
      </dgm:prSet>
      <dgm:spPr/>
      <dgm:t>
        <a:bodyPr/>
        <a:lstStyle/>
        <a:p>
          <a:endParaRPr lang="en-US"/>
        </a:p>
      </dgm:t>
    </dgm:pt>
    <dgm:pt modelId="{E7428393-5009-4C5B-B14E-AD106C5B247B}" type="pres">
      <dgm:prSet presAssocID="{BC2977BD-C347-4528-81E7-0F4996FA5361}" presName="childText" presStyleLbl="revTx" presStyleIdx="1" presStyleCnt="5">
        <dgm:presLayoutVars>
          <dgm:bulletEnabled val="1"/>
        </dgm:presLayoutVars>
      </dgm:prSet>
      <dgm:spPr/>
      <dgm:t>
        <a:bodyPr/>
        <a:lstStyle/>
        <a:p>
          <a:endParaRPr lang="en-US"/>
        </a:p>
      </dgm:t>
    </dgm:pt>
    <dgm:pt modelId="{75B060EC-2F0F-481E-9BC8-065EBCD5CF6B}" type="pres">
      <dgm:prSet presAssocID="{0DD9FBA0-39D5-4AAE-B2DE-53666491FB93}" presName="parentText" presStyleLbl="node1" presStyleIdx="2" presStyleCnt="5">
        <dgm:presLayoutVars>
          <dgm:chMax val="0"/>
          <dgm:bulletEnabled val="1"/>
        </dgm:presLayoutVars>
      </dgm:prSet>
      <dgm:spPr/>
      <dgm:t>
        <a:bodyPr/>
        <a:lstStyle/>
        <a:p>
          <a:endParaRPr lang="en-US"/>
        </a:p>
      </dgm:t>
    </dgm:pt>
    <dgm:pt modelId="{5E4A2805-710B-456A-856F-EBC4A032C99A}" type="pres">
      <dgm:prSet presAssocID="{0DD9FBA0-39D5-4AAE-B2DE-53666491FB93}" presName="childText" presStyleLbl="revTx" presStyleIdx="2" presStyleCnt="5">
        <dgm:presLayoutVars>
          <dgm:bulletEnabled val="1"/>
        </dgm:presLayoutVars>
      </dgm:prSet>
      <dgm:spPr/>
      <dgm:t>
        <a:bodyPr/>
        <a:lstStyle/>
        <a:p>
          <a:endParaRPr lang="en-US"/>
        </a:p>
      </dgm:t>
    </dgm:pt>
    <dgm:pt modelId="{1A37BF4B-CA28-4EB4-B776-1CE06341963D}" type="pres">
      <dgm:prSet presAssocID="{3D70DD8C-53F7-46E6-AEE3-E9503D4D731C}" presName="parentText" presStyleLbl="node1" presStyleIdx="3" presStyleCnt="5">
        <dgm:presLayoutVars>
          <dgm:chMax val="0"/>
          <dgm:bulletEnabled val="1"/>
        </dgm:presLayoutVars>
      </dgm:prSet>
      <dgm:spPr/>
      <dgm:t>
        <a:bodyPr/>
        <a:lstStyle/>
        <a:p>
          <a:endParaRPr lang="en-US"/>
        </a:p>
      </dgm:t>
    </dgm:pt>
    <dgm:pt modelId="{D978D7C6-5684-4AFE-8FBD-8EC9CDA234EC}" type="pres">
      <dgm:prSet presAssocID="{3D70DD8C-53F7-46E6-AEE3-E9503D4D731C}" presName="childText" presStyleLbl="revTx" presStyleIdx="3" presStyleCnt="5">
        <dgm:presLayoutVars>
          <dgm:bulletEnabled val="1"/>
        </dgm:presLayoutVars>
      </dgm:prSet>
      <dgm:spPr/>
      <dgm:t>
        <a:bodyPr/>
        <a:lstStyle/>
        <a:p>
          <a:endParaRPr lang="en-US"/>
        </a:p>
      </dgm:t>
    </dgm:pt>
    <dgm:pt modelId="{EA3C2E89-444C-48A0-AAAC-59017822943B}" type="pres">
      <dgm:prSet presAssocID="{4F0132DE-D5D0-4E1C-9645-F71FF5157B4A}" presName="parentText" presStyleLbl="node1" presStyleIdx="4" presStyleCnt="5">
        <dgm:presLayoutVars>
          <dgm:chMax val="0"/>
          <dgm:bulletEnabled val="1"/>
        </dgm:presLayoutVars>
      </dgm:prSet>
      <dgm:spPr/>
      <dgm:t>
        <a:bodyPr/>
        <a:lstStyle/>
        <a:p>
          <a:endParaRPr lang="en-US"/>
        </a:p>
      </dgm:t>
    </dgm:pt>
    <dgm:pt modelId="{A0304B23-BCE0-4BDA-8A39-05C17A35C005}" type="pres">
      <dgm:prSet presAssocID="{4F0132DE-D5D0-4E1C-9645-F71FF5157B4A}" presName="childText" presStyleLbl="revTx" presStyleIdx="4" presStyleCnt="5">
        <dgm:presLayoutVars>
          <dgm:bulletEnabled val="1"/>
        </dgm:presLayoutVars>
      </dgm:prSet>
      <dgm:spPr/>
      <dgm:t>
        <a:bodyPr/>
        <a:lstStyle/>
        <a:p>
          <a:endParaRPr lang="en-US"/>
        </a:p>
      </dgm:t>
    </dgm:pt>
  </dgm:ptLst>
  <dgm:cxnLst>
    <dgm:cxn modelId="{E68F5BAF-3B48-4FB2-AB96-BA56F4389451}" srcId="{40756C29-6BAF-496A-A1B4-C559E0BAD9ED}" destId="{BC2977BD-C347-4528-81E7-0F4996FA5361}" srcOrd="1" destOrd="0" parTransId="{667D8F91-D513-4A4D-BA81-59E9FB7BD436}" sibTransId="{1591101F-149F-40D1-AA28-50BD4C2F6D11}"/>
    <dgm:cxn modelId="{2C55E63C-AF38-B34A-A49E-2FAD3CC3D90E}" type="presOf" srcId="{40756C29-6BAF-496A-A1B4-C559E0BAD9ED}" destId="{B3BF14A6-1E4D-4E48-A1A0-42F9274D465A}" srcOrd="0" destOrd="0" presId="urn:microsoft.com/office/officeart/2005/8/layout/vList2"/>
    <dgm:cxn modelId="{FBE24221-C826-EA4C-AB11-F0977D41424A}" type="presOf" srcId="{4F0132DE-D5D0-4E1C-9645-F71FF5157B4A}" destId="{EA3C2E89-444C-48A0-AAAC-59017822943B}" srcOrd="0" destOrd="0" presId="urn:microsoft.com/office/officeart/2005/8/layout/vList2"/>
    <dgm:cxn modelId="{C5BFF211-0C81-45A2-AA50-AB6456A23C23}" srcId="{40756C29-6BAF-496A-A1B4-C559E0BAD9ED}" destId="{4F0132DE-D5D0-4E1C-9645-F71FF5157B4A}" srcOrd="4" destOrd="0" parTransId="{D0BB4A33-9C83-4796-A815-69479F02451C}" sibTransId="{10242829-DA98-408B-A635-F66960E75A57}"/>
    <dgm:cxn modelId="{5DB074DA-02FA-9A4E-A55F-EF9C98C18371}" type="presOf" srcId="{3D70DD8C-53F7-46E6-AEE3-E9503D4D731C}" destId="{1A37BF4B-CA28-4EB4-B776-1CE06341963D}" srcOrd="0" destOrd="0" presId="urn:microsoft.com/office/officeart/2005/8/layout/vList2"/>
    <dgm:cxn modelId="{141CDF9B-E9C3-1E4C-B363-F8D879D98B6E}" type="presOf" srcId="{03FB229F-8956-4B25-BD7F-40F32FAEDD84}" destId="{5E4A2805-710B-456A-856F-EBC4A032C99A}" srcOrd="0" destOrd="0" presId="urn:microsoft.com/office/officeart/2005/8/layout/vList2"/>
    <dgm:cxn modelId="{E5FA42FB-76E4-4B4F-932B-F6E6CB3A179D}" type="presOf" srcId="{2D16B32B-D904-48C8-A1C3-0486CB5D1DED}" destId="{53245CDB-335E-4E10-8CC6-09FBA6E80A1B}" srcOrd="0" destOrd="0" presId="urn:microsoft.com/office/officeart/2005/8/layout/vList2"/>
    <dgm:cxn modelId="{9FBD5F06-9F89-4C62-902B-30CCDA22DCA7}" srcId="{3D70DD8C-53F7-46E6-AEE3-E9503D4D731C}" destId="{18C6E740-26F5-4030-AE72-DE423BCD1CFE}" srcOrd="0" destOrd="0" parTransId="{332588C9-6273-4AD9-A1C1-D002C5011ADC}" sibTransId="{019D2962-DD33-4727-943D-2F1C2BE61EE9}"/>
    <dgm:cxn modelId="{240DA257-BD2A-5C49-89A7-3AA868E4B260}" type="presOf" srcId="{18C6E740-26F5-4030-AE72-DE423BCD1CFE}" destId="{D978D7C6-5684-4AFE-8FBD-8EC9CDA234EC}" srcOrd="0" destOrd="0" presId="urn:microsoft.com/office/officeart/2005/8/layout/vList2"/>
    <dgm:cxn modelId="{A2BE576A-BE0F-7540-8D7B-AB3288602314}" type="presOf" srcId="{D49E4FFA-6832-4D67-AB01-001DF0CE6B8D}" destId="{E7428393-5009-4C5B-B14E-AD106C5B247B}" srcOrd="0" destOrd="0" presId="urn:microsoft.com/office/officeart/2005/8/layout/vList2"/>
    <dgm:cxn modelId="{B99CB91B-E3DC-B647-B3F1-D5D46058A148}" type="presOf" srcId="{657920FE-6CDA-4DC9-919C-3BDA0044F802}" destId="{A0304B23-BCE0-4BDA-8A39-05C17A35C005}" srcOrd="0" destOrd="0" presId="urn:microsoft.com/office/officeart/2005/8/layout/vList2"/>
    <dgm:cxn modelId="{1DEC817F-630B-431F-93A8-2D3008C1DC68}" srcId="{0DD9FBA0-39D5-4AAE-B2DE-53666491FB93}" destId="{03FB229F-8956-4B25-BD7F-40F32FAEDD84}" srcOrd="0" destOrd="0" parTransId="{91F787F7-169E-45CF-8619-681252F77963}" sibTransId="{81973217-2D14-4973-A446-5052CA9F0A7C}"/>
    <dgm:cxn modelId="{A22E0A46-6659-4FF0-9333-725571E82D1B}" srcId="{BC2977BD-C347-4528-81E7-0F4996FA5361}" destId="{D49E4FFA-6832-4D67-AB01-001DF0CE6B8D}" srcOrd="0" destOrd="0" parTransId="{1DF1C44B-1138-4616-9C9A-2402A30A21F8}" sibTransId="{BC7249D3-7F7C-419B-BF8D-DC70D5837F7E}"/>
    <dgm:cxn modelId="{D6335500-1ECA-46B8-A491-56F9D7551230}" srcId="{2D16B32B-D904-48C8-A1C3-0486CB5D1DED}" destId="{D89F30CC-E577-4E92-940C-04F3FE2CE67D}" srcOrd="0" destOrd="0" parTransId="{0811D7C6-6A92-4DA4-AA89-F9DC195F043F}" sibTransId="{3A2D9203-B645-4C60-AFFA-470AE2074160}"/>
    <dgm:cxn modelId="{665A5B82-8816-447D-B460-848DB8F06672}" srcId="{4F0132DE-D5D0-4E1C-9645-F71FF5157B4A}" destId="{657920FE-6CDA-4DC9-919C-3BDA0044F802}" srcOrd="0" destOrd="0" parTransId="{AD1D44AA-A23A-47B1-B7E6-3B917E5EFD7D}" sibTransId="{04911D1A-6BCD-44C9-BAF9-76C72CA985DD}"/>
    <dgm:cxn modelId="{7D5513A3-C1CC-48C5-B7A1-154B7F54521F}" srcId="{40756C29-6BAF-496A-A1B4-C559E0BAD9ED}" destId="{2D16B32B-D904-48C8-A1C3-0486CB5D1DED}" srcOrd="0" destOrd="0" parTransId="{CCF54C7B-8279-403A-B771-C373B4183606}" sibTransId="{AF89456A-4266-48BE-BEF7-03CC62CD12A9}"/>
    <dgm:cxn modelId="{E48AB2C4-7E2D-4D4B-80DC-10C6F412DB3C}" type="presOf" srcId="{0DD9FBA0-39D5-4AAE-B2DE-53666491FB93}" destId="{75B060EC-2F0F-481E-9BC8-065EBCD5CF6B}" srcOrd="0" destOrd="0" presId="urn:microsoft.com/office/officeart/2005/8/layout/vList2"/>
    <dgm:cxn modelId="{6FBF0FF6-0269-4E42-8D29-22B27708D15B}" type="presOf" srcId="{D89F30CC-E577-4E92-940C-04F3FE2CE67D}" destId="{58FD93F8-A29A-4062-BDC2-39FAA0F4783A}" srcOrd="0" destOrd="0" presId="urn:microsoft.com/office/officeart/2005/8/layout/vList2"/>
    <dgm:cxn modelId="{1687928D-0964-46EE-BC97-3885B63F4BAD}" srcId="{40756C29-6BAF-496A-A1B4-C559E0BAD9ED}" destId="{3D70DD8C-53F7-46E6-AEE3-E9503D4D731C}" srcOrd="3" destOrd="0" parTransId="{76FE3CA8-8312-4D27-BA1A-411015B6A106}" sibTransId="{45C3D4EE-678D-4859-8289-9DEAC84B6B54}"/>
    <dgm:cxn modelId="{878C4B66-AD1C-7542-A512-7E4E42C24A6E}" type="presOf" srcId="{BC2977BD-C347-4528-81E7-0F4996FA5361}" destId="{5F51800F-52C7-49D0-9081-5DA9690161B8}" srcOrd="0" destOrd="0" presId="urn:microsoft.com/office/officeart/2005/8/layout/vList2"/>
    <dgm:cxn modelId="{C01501BB-DAAF-408C-BA5A-E71B7AA0E535}" srcId="{40756C29-6BAF-496A-A1B4-C559E0BAD9ED}" destId="{0DD9FBA0-39D5-4AAE-B2DE-53666491FB93}" srcOrd="2" destOrd="0" parTransId="{54EADBC4-5DE5-4E4D-9624-E87BA472027F}" sibTransId="{5702E51E-3917-49A4-917C-874DAFC54EDF}"/>
    <dgm:cxn modelId="{8F6CDE8F-E012-6C4C-BD53-0DC4B5C497EB}" type="presParOf" srcId="{B3BF14A6-1E4D-4E48-A1A0-42F9274D465A}" destId="{53245CDB-335E-4E10-8CC6-09FBA6E80A1B}" srcOrd="0" destOrd="0" presId="urn:microsoft.com/office/officeart/2005/8/layout/vList2"/>
    <dgm:cxn modelId="{72D162E2-F854-6C4E-A44F-D46D819AC640}" type="presParOf" srcId="{B3BF14A6-1E4D-4E48-A1A0-42F9274D465A}" destId="{58FD93F8-A29A-4062-BDC2-39FAA0F4783A}" srcOrd="1" destOrd="0" presId="urn:microsoft.com/office/officeart/2005/8/layout/vList2"/>
    <dgm:cxn modelId="{78BB5F3F-140A-334A-8A81-A1B32FCADEE1}" type="presParOf" srcId="{B3BF14A6-1E4D-4E48-A1A0-42F9274D465A}" destId="{5F51800F-52C7-49D0-9081-5DA9690161B8}" srcOrd="2" destOrd="0" presId="urn:microsoft.com/office/officeart/2005/8/layout/vList2"/>
    <dgm:cxn modelId="{49E88E46-BA46-3042-8655-010BD08A1FE5}" type="presParOf" srcId="{B3BF14A6-1E4D-4E48-A1A0-42F9274D465A}" destId="{E7428393-5009-4C5B-B14E-AD106C5B247B}" srcOrd="3" destOrd="0" presId="urn:microsoft.com/office/officeart/2005/8/layout/vList2"/>
    <dgm:cxn modelId="{094C38C6-0563-9A4B-92BE-BCB3BAD85742}" type="presParOf" srcId="{B3BF14A6-1E4D-4E48-A1A0-42F9274D465A}" destId="{75B060EC-2F0F-481E-9BC8-065EBCD5CF6B}" srcOrd="4" destOrd="0" presId="urn:microsoft.com/office/officeart/2005/8/layout/vList2"/>
    <dgm:cxn modelId="{F6294472-E0C3-6643-9A4E-44300F3ADF92}" type="presParOf" srcId="{B3BF14A6-1E4D-4E48-A1A0-42F9274D465A}" destId="{5E4A2805-710B-456A-856F-EBC4A032C99A}" srcOrd="5" destOrd="0" presId="urn:microsoft.com/office/officeart/2005/8/layout/vList2"/>
    <dgm:cxn modelId="{E7E385ED-048E-644B-A3C0-F5440C20C6E8}" type="presParOf" srcId="{B3BF14A6-1E4D-4E48-A1A0-42F9274D465A}" destId="{1A37BF4B-CA28-4EB4-B776-1CE06341963D}" srcOrd="6" destOrd="0" presId="urn:microsoft.com/office/officeart/2005/8/layout/vList2"/>
    <dgm:cxn modelId="{3F59D59A-7DE0-FE40-A793-B1370FD9084F}" type="presParOf" srcId="{B3BF14A6-1E4D-4E48-A1A0-42F9274D465A}" destId="{D978D7C6-5684-4AFE-8FBD-8EC9CDA234EC}" srcOrd="7" destOrd="0" presId="urn:microsoft.com/office/officeart/2005/8/layout/vList2"/>
    <dgm:cxn modelId="{AD5F1C11-1C84-6045-A9A4-B8E72271E71A}" type="presParOf" srcId="{B3BF14A6-1E4D-4E48-A1A0-42F9274D465A}" destId="{EA3C2E89-444C-48A0-AAAC-59017822943B}" srcOrd="8" destOrd="0" presId="urn:microsoft.com/office/officeart/2005/8/layout/vList2"/>
    <dgm:cxn modelId="{92632048-5FB0-3F4F-935F-103232FC7149}" type="presParOf" srcId="{B3BF14A6-1E4D-4E48-A1A0-42F9274D465A}" destId="{A0304B23-BCE0-4BDA-8A39-05C17A35C005}" srcOrd="9" destOrd="0" presId="urn:microsoft.com/office/officeart/2005/8/layout/vList2"/>
  </dgm:cxnLst>
  <dgm:bg/>
  <dgm:whole/>
</dgm:dataModel>
</file>

<file path=ppt/diagrams/data2.xml><?xml version="1.0" encoding="utf-8"?>
<dgm:dataModel xmlns:dgm="http://schemas.openxmlformats.org/drawingml/2006/diagram" xmlns:a="http://schemas.openxmlformats.org/drawingml/2006/main">
  <dgm:ptLst>
    <dgm:pt modelId="{71785CE7-BB59-4C21-A35A-159D3CB7D669}" type="doc">
      <dgm:prSet loTypeId="urn:microsoft.com/office/officeart/2005/8/layout/matrix3" loCatId="matrix" qsTypeId="urn:microsoft.com/office/officeart/2005/8/quickstyle/simple1" qsCatId="simple" csTypeId="urn:microsoft.com/office/officeart/2005/8/colors/colorful1" csCatId="colorful"/>
      <dgm:spPr/>
      <dgm:t>
        <a:bodyPr/>
        <a:lstStyle/>
        <a:p>
          <a:endParaRPr lang="en-US"/>
        </a:p>
      </dgm:t>
    </dgm:pt>
    <dgm:pt modelId="{9FBBED37-231F-4743-AEEB-9520B8D05FFD}">
      <dgm:prSet/>
      <dgm:spPr/>
      <dgm:t>
        <a:bodyPr/>
        <a:lstStyle/>
        <a:p>
          <a:pPr rtl="0"/>
          <a:r>
            <a:rPr lang="en-US" dirty="0" smtClean="0"/>
            <a:t>Discount stores</a:t>
          </a:r>
          <a:endParaRPr lang="en-US" dirty="0"/>
        </a:p>
      </dgm:t>
    </dgm:pt>
    <dgm:pt modelId="{F1CF2806-5F52-42B8-B06B-13C80F1AB24D}" type="parTrans" cxnId="{EA39AAFD-864E-4C2F-935B-99D9FF014060}">
      <dgm:prSet/>
      <dgm:spPr/>
      <dgm:t>
        <a:bodyPr/>
        <a:lstStyle/>
        <a:p>
          <a:endParaRPr lang="en-US"/>
        </a:p>
      </dgm:t>
    </dgm:pt>
    <dgm:pt modelId="{2B99A68C-33FD-4D49-A788-1F323B36B694}" type="sibTrans" cxnId="{EA39AAFD-864E-4C2F-935B-99D9FF014060}">
      <dgm:prSet/>
      <dgm:spPr/>
      <dgm:t>
        <a:bodyPr/>
        <a:lstStyle/>
        <a:p>
          <a:endParaRPr lang="en-US"/>
        </a:p>
      </dgm:t>
    </dgm:pt>
    <dgm:pt modelId="{4F02C3EC-B075-43A8-BD08-1EA1900A9807}">
      <dgm:prSet/>
      <dgm:spPr/>
      <dgm:t>
        <a:bodyPr/>
        <a:lstStyle/>
        <a:p>
          <a:pPr rtl="0"/>
          <a:r>
            <a:rPr lang="en-US" dirty="0" smtClean="0"/>
            <a:t>Off-price retailers</a:t>
          </a:r>
          <a:endParaRPr lang="en-US" dirty="0"/>
        </a:p>
      </dgm:t>
    </dgm:pt>
    <dgm:pt modelId="{66CDA93B-31CE-4B88-96BB-7443ADC98E46}" type="parTrans" cxnId="{9A950FD4-5995-4FA2-809D-C2BDCBE936B0}">
      <dgm:prSet/>
      <dgm:spPr/>
      <dgm:t>
        <a:bodyPr/>
        <a:lstStyle/>
        <a:p>
          <a:endParaRPr lang="en-US"/>
        </a:p>
      </dgm:t>
    </dgm:pt>
    <dgm:pt modelId="{248BD838-F929-41E2-8E16-6527B5F1E0CF}" type="sibTrans" cxnId="{9A950FD4-5995-4FA2-809D-C2BDCBE936B0}">
      <dgm:prSet/>
      <dgm:spPr/>
      <dgm:t>
        <a:bodyPr/>
        <a:lstStyle/>
        <a:p>
          <a:endParaRPr lang="en-US"/>
        </a:p>
      </dgm:t>
    </dgm:pt>
    <dgm:pt modelId="{D5E0962C-AFA2-4D69-B71E-80D0F9F2B044}">
      <dgm:prSet/>
      <dgm:spPr/>
      <dgm:t>
        <a:bodyPr/>
        <a:lstStyle/>
        <a:p>
          <a:pPr rtl="0"/>
          <a:r>
            <a:rPr lang="en-US" dirty="0" smtClean="0"/>
            <a:t>Factory outlets</a:t>
          </a:r>
          <a:endParaRPr lang="en-US" dirty="0"/>
        </a:p>
      </dgm:t>
    </dgm:pt>
    <dgm:pt modelId="{BD545FEB-51E1-4DE1-9E26-534A18C113EB}" type="parTrans" cxnId="{1C73AD3A-5B48-4257-8580-3DFC3EBD13B8}">
      <dgm:prSet/>
      <dgm:spPr/>
      <dgm:t>
        <a:bodyPr/>
        <a:lstStyle/>
        <a:p>
          <a:endParaRPr lang="en-US"/>
        </a:p>
      </dgm:t>
    </dgm:pt>
    <dgm:pt modelId="{703E29F4-50E2-49CC-8031-58635CCC2092}" type="sibTrans" cxnId="{1C73AD3A-5B48-4257-8580-3DFC3EBD13B8}">
      <dgm:prSet/>
      <dgm:spPr/>
      <dgm:t>
        <a:bodyPr/>
        <a:lstStyle/>
        <a:p>
          <a:endParaRPr lang="en-US"/>
        </a:p>
      </dgm:t>
    </dgm:pt>
    <dgm:pt modelId="{4C4274FE-C245-4F28-A4C0-F63ECA1FDB36}">
      <dgm:prSet/>
      <dgm:spPr/>
      <dgm:t>
        <a:bodyPr/>
        <a:lstStyle/>
        <a:p>
          <a:pPr rtl="0"/>
          <a:r>
            <a:rPr lang="en-US" dirty="0" smtClean="0"/>
            <a:t>Warehouse clubs</a:t>
          </a:r>
          <a:endParaRPr lang="en-US" dirty="0"/>
        </a:p>
      </dgm:t>
    </dgm:pt>
    <dgm:pt modelId="{602BB9D2-F66F-480F-A11A-C64411D689EF}" type="parTrans" cxnId="{7639E872-14FD-4621-838F-203C23294D8D}">
      <dgm:prSet/>
      <dgm:spPr/>
      <dgm:t>
        <a:bodyPr/>
        <a:lstStyle/>
        <a:p>
          <a:endParaRPr lang="en-US"/>
        </a:p>
      </dgm:t>
    </dgm:pt>
    <dgm:pt modelId="{93444969-59C5-414B-B919-2630D7B98BDD}" type="sibTrans" cxnId="{7639E872-14FD-4621-838F-203C23294D8D}">
      <dgm:prSet/>
      <dgm:spPr/>
      <dgm:t>
        <a:bodyPr/>
        <a:lstStyle/>
        <a:p>
          <a:endParaRPr lang="en-US"/>
        </a:p>
      </dgm:t>
    </dgm:pt>
    <dgm:pt modelId="{A973D789-4083-4739-96FF-4583ABC47CDC}">
      <dgm:prSet/>
      <dgm:spPr/>
      <dgm:t>
        <a:bodyPr/>
        <a:lstStyle/>
        <a:p>
          <a:pPr rtl="0"/>
          <a:endParaRPr lang="en-US" dirty="0"/>
        </a:p>
      </dgm:t>
    </dgm:pt>
    <dgm:pt modelId="{4738BF1F-868E-4ABD-8ED9-22B005F817FD}" type="parTrans" cxnId="{E00416FC-14CA-4D1A-8869-9F043EA48462}">
      <dgm:prSet/>
      <dgm:spPr/>
      <dgm:t>
        <a:bodyPr/>
        <a:lstStyle/>
        <a:p>
          <a:endParaRPr lang="en-US"/>
        </a:p>
      </dgm:t>
    </dgm:pt>
    <dgm:pt modelId="{06FC145A-DF38-44DB-B5D4-F50007141A6B}" type="sibTrans" cxnId="{E00416FC-14CA-4D1A-8869-9F043EA48462}">
      <dgm:prSet/>
      <dgm:spPr/>
      <dgm:t>
        <a:bodyPr/>
        <a:lstStyle/>
        <a:p>
          <a:endParaRPr lang="en-US"/>
        </a:p>
      </dgm:t>
    </dgm:pt>
    <dgm:pt modelId="{4C82E0AB-869C-4AD5-B445-12A87C72E714}" type="pres">
      <dgm:prSet presAssocID="{71785CE7-BB59-4C21-A35A-159D3CB7D669}" presName="matrix" presStyleCnt="0">
        <dgm:presLayoutVars>
          <dgm:chMax val="1"/>
          <dgm:dir/>
          <dgm:resizeHandles val="exact"/>
        </dgm:presLayoutVars>
      </dgm:prSet>
      <dgm:spPr/>
      <dgm:t>
        <a:bodyPr/>
        <a:lstStyle/>
        <a:p>
          <a:endParaRPr lang="en-US"/>
        </a:p>
      </dgm:t>
    </dgm:pt>
    <dgm:pt modelId="{78067C41-E459-4904-8AC1-2641137FA0C1}" type="pres">
      <dgm:prSet presAssocID="{71785CE7-BB59-4C21-A35A-159D3CB7D669}" presName="diamond" presStyleLbl="bgShp" presStyleIdx="0" presStyleCnt="1"/>
      <dgm:spPr/>
      <dgm:t>
        <a:bodyPr/>
        <a:lstStyle/>
        <a:p>
          <a:endParaRPr lang="en-US"/>
        </a:p>
      </dgm:t>
    </dgm:pt>
    <dgm:pt modelId="{ACC7D849-EDAD-403C-A87F-92A2916F11BD}" type="pres">
      <dgm:prSet presAssocID="{71785CE7-BB59-4C21-A35A-159D3CB7D669}" presName="quad1" presStyleLbl="node1" presStyleIdx="0" presStyleCnt="4">
        <dgm:presLayoutVars>
          <dgm:chMax val="0"/>
          <dgm:chPref val="0"/>
          <dgm:bulletEnabled val="1"/>
        </dgm:presLayoutVars>
      </dgm:prSet>
      <dgm:spPr/>
      <dgm:t>
        <a:bodyPr/>
        <a:lstStyle/>
        <a:p>
          <a:endParaRPr lang="en-US"/>
        </a:p>
      </dgm:t>
    </dgm:pt>
    <dgm:pt modelId="{4807A48A-9EB9-43A9-9974-220EAD3BE5AD}" type="pres">
      <dgm:prSet presAssocID="{71785CE7-BB59-4C21-A35A-159D3CB7D669}" presName="quad2" presStyleLbl="node1" presStyleIdx="1" presStyleCnt="4" custLinFactNeighborX="902" custLinFactNeighborY="-617">
        <dgm:presLayoutVars>
          <dgm:chMax val="0"/>
          <dgm:chPref val="0"/>
          <dgm:bulletEnabled val="1"/>
        </dgm:presLayoutVars>
      </dgm:prSet>
      <dgm:spPr/>
      <dgm:t>
        <a:bodyPr/>
        <a:lstStyle/>
        <a:p>
          <a:endParaRPr lang="en-US"/>
        </a:p>
      </dgm:t>
    </dgm:pt>
    <dgm:pt modelId="{8A3E2D36-2D19-48AA-B5E2-A14F97071952}" type="pres">
      <dgm:prSet presAssocID="{71785CE7-BB59-4C21-A35A-159D3CB7D669}" presName="quad3" presStyleLbl="node1" presStyleIdx="2" presStyleCnt="4">
        <dgm:presLayoutVars>
          <dgm:chMax val="0"/>
          <dgm:chPref val="0"/>
          <dgm:bulletEnabled val="1"/>
        </dgm:presLayoutVars>
      </dgm:prSet>
      <dgm:spPr/>
      <dgm:t>
        <a:bodyPr/>
        <a:lstStyle/>
        <a:p>
          <a:endParaRPr lang="en-US"/>
        </a:p>
      </dgm:t>
    </dgm:pt>
    <dgm:pt modelId="{4AAD4CEA-44E1-417F-B8AB-1A072E1FC020}" type="pres">
      <dgm:prSet presAssocID="{71785CE7-BB59-4C21-A35A-159D3CB7D669}" presName="quad4" presStyleLbl="node1" presStyleIdx="3" presStyleCnt="4">
        <dgm:presLayoutVars>
          <dgm:chMax val="0"/>
          <dgm:chPref val="0"/>
          <dgm:bulletEnabled val="1"/>
        </dgm:presLayoutVars>
      </dgm:prSet>
      <dgm:spPr/>
      <dgm:t>
        <a:bodyPr/>
        <a:lstStyle/>
        <a:p>
          <a:endParaRPr lang="en-US"/>
        </a:p>
      </dgm:t>
    </dgm:pt>
  </dgm:ptLst>
  <dgm:cxnLst>
    <dgm:cxn modelId="{7639E872-14FD-4621-838F-203C23294D8D}" srcId="{71785CE7-BB59-4C21-A35A-159D3CB7D669}" destId="{4C4274FE-C245-4F28-A4C0-F63ECA1FDB36}" srcOrd="3" destOrd="0" parTransId="{602BB9D2-F66F-480F-A11A-C64411D689EF}" sibTransId="{93444969-59C5-414B-B919-2630D7B98BDD}"/>
    <dgm:cxn modelId="{3A97A189-9ACD-3747-8C50-46445D7EF0BB}" type="presOf" srcId="{4F02C3EC-B075-43A8-BD08-1EA1900A9807}" destId="{4807A48A-9EB9-43A9-9974-220EAD3BE5AD}" srcOrd="0" destOrd="0" presId="urn:microsoft.com/office/officeart/2005/8/layout/matrix3"/>
    <dgm:cxn modelId="{EA39AAFD-864E-4C2F-935B-99D9FF014060}" srcId="{71785CE7-BB59-4C21-A35A-159D3CB7D669}" destId="{9FBBED37-231F-4743-AEEB-9520B8D05FFD}" srcOrd="0" destOrd="0" parTransId="{F1CF2806-5F52-42B8-B06B-13C80F1AB24D}" sibTransId="{2B99A68C-33FD-4D49-A788-1F323B36B694}"/>
    <dgm:cxn modelId="{9A950FD4-5995-4FA2-809D-C2BDCBE936B0}" srcId="{71785CE7-BB59-4C21-A35A-159D3CB7D669}" destId="{4F02C3EC-B075-43A8-BD08-1EA1900A9807}" srcOrd="1" destOrd="0" parTransId="{66CDA93B-31CE-4B88-96BB-7443ADC98E46}" sibTransId="{248BD838-F929-41E2-8E16-6527B5F1E0CF}"/>
    <dgm:cxn modelId="{28908B42-E8FF-1941-A8C5-7C8AB12DCFF3}" type="presOf" srcId="{9FBBED37-231F-4743-AEEB-9520B8D05FFD}" destId="{ACC7D849-EDAD-403C-A87F-92A2916F11BD}" srcOrd="0" destOrd="0" presId="urn:microsoft.com/office/officeart/2005/8/layout/matrix3"/>
    <dgm:cxn modelId="{E00416FC-14CA-4D1A-8869-9F043EA48462}" srcId="{71785CE7-BB59-4C21-A35A-159D3CB7D669}" destId="{A973D789-4083-4739-96FF-4583ABC47CDC}" srcOrd="4" destOrd="0" parTransId="{4738BF1F-868E-4ABD-8ED9-22B005F817FD}" sibTransId="{06FC145A-DF38-44DB-B5D4-F50007141A6B}"/>
    <dgm:cxn modelId="{7BB98C97-1D40-4D47-993B-92F39D62BBF3}" type="presOf" srcId="{71785CE7-BB59-4C21-A35A-159D3CB7D669}" destId="{4C82E0AB-869C-4AD5-B445-12A87C72E714}" srcOrd="0" destOrd="0" presId="urn:microsoft.com/office/officeart/2005/8/layout/matrix3"/>
    <dgm:cxn modelId="{A9747EAB-BACB-AA46-8A8A-C4C3B1426F34}" type="presOf" srcId="{D5E0962C-AFA2-4D69-B71E-80D0F9F2B044}" destId="{8A3E2D36-2D19-48AA-B5E2-A14F97071952}" srcOrd="0" destOrd="0" presId="urn:microsoft.com/office/officeart/2005/8/layout/matrix3"/>
    <dgm:cxn modelId="{36D35303-E630-8848-8C6F-DBEC66A8151A}" type="presOf" srcId="{4C4274FE-C245-4F28-A4C0-F63ECA1FDB36}" destId="{4AAD4CEA-44E1-417F-B8AB-1A072E1FC020}" srcOrd="0" destOrd="0" presId="urn:microsoft.com/office/officeart/2005/8/layout/matrix3"/>
    <dgm:cxn modelId="{1C73AD3A-5B48-4257-8580-3DFC3EBD13B8}" srcId="{71785CE7-BB59-4C21-A35A-159D3CB7D669}" destId="{D5E0962C-AFA2-4D69-B71E-80D0F9F2B044}" srcOrd="2" destOrd="0" parTransId="{BD545FEB-51E1-4DE1-9E26-534A18C113EB}" sibTransId="{703E29F4-50E2-49CC-8031-58635CCC2092}"/>
    <dgm:cxn modelId="{BAD32C03-8BA4-5945-B42B-63DF99CDC932}" type="presParOf" srcId="{4C82E0AB-869C-4AD5-B445-12A87C72E714}" destId="{78067C41-E459-4904-8AC1-2641137FA0C1}" srcOrd="0" destOrd="0" presId="urn:microsoft.com/office/officeart/2005/8/layout/matrix3"/>
    <dgm:cxn modelId="{94EFC713-0533-3846-B1E1-23C92A58F50F}" type="presParOf" srcId="{4C82E0AB-869C-4AD5-B445-12A87C72E714}" destId="{ACC7D849-EDAD-403C-A87F-92A2916F11BD}" srcOrd="1" destOrd="0" presId="urn:microsoft.com/office/officeart/2005/8/layout/matrix3"/>
    <dgm:cxn modelId="{1948ED11-469E-5447-B908-A0AE3FEB71CF}" type="presParOf" srcId="{4C82E0AB-869C-4AD5-B445-12A87C72E714}" destId="{4807A48A-9EB9-43A9-9974-220EAD3BE5AD}" srcOrd="2" destOrd="0" presId="urn:microsoft.com/office/officeart/2005/8/layout/matrix3"/>
    <dgm:cxn modelId="{D2B18777-94E5-074A-A4F8-E57A787E8995}" type="presParOf" srcId="{4C82E0AB-869C-4AD5-B445-12A87C72E714}" destId="{8A3E2D36-2D19-48AA-B5E2-A14F97071952}" srcOrd="3" destOrd="0" presId="urn:microsoft.com/office/officeart/2005/8/layout/matrix3"/>
    <dgm:cxn modelId="{00A0F305-ECE6-7A49-9FAE-31DFC305744D}" type="presParOf" srcId="{4C82E0AB-869C-4AD5-B445-12A87C72E714}" destId="{4AAD4CEA-44E1-417F-B8AB-1A072E1FC020}" srcOrd="4" destOrd="0" presId="urn:microsoft.com/office/officeart/2005/8/layout/matrix3"/>
  </dgm:cxnLst>
  <dgm:bg/>
  <dgm:whole/>
</dgm:dataModel>
</file>

<file path=ppt/diagrams/data3.xml><?xml version="1.0" encoding="utf-8"?>
<dgm:dataModel xmlns:dgm="http://schemas.openxmlformats.org/drawingml/2006/diagram" xmlns:a="http://schemas.openxmlformats.org/drawingml/2006/main">
  <dgm:ptLst>
    <dgm:pt modelId="{2C7140F4-74B3-4CC0-A650-32AE5AF79457}"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1435FC51-74E2-495E-8D9E-527A2011D9D2}">
      <dgm:prSet/>
      <dgm:spPr/>
      <dgm:t>
        <a:bodyPr/>
        <a:lstStyle/>
        <a:p>
          <a:pPr rtl="0"/>
          <a:r>
            <a:rPr lang="en-US" dirty="0" smtClean="0"/>
            <a:t>Corporate chains</a:t>
          </a:r>
          <a:endParaRPr lang="en-US" dirty="0"/>
        </a:p>
      </dgm:t>
    </dgm:pt>
    <dgm:pt modelId="{79F3F019-E209-409B-8961-566778B0A60F}" type="parTrans" cxnId="{EBDC1047-1FFD-40E6-ADD6-0CF566BB805D}">
      <dgm:prSet/>
      <dgm:spPr/>
      <dgm:t>
        <a:bodyPr/>
        <a:lstStyle/>
        <a:p>
          <a:endParaRPr lang="en-US"/>
        </a:p>
      </dgm:t>
    </dgm:pt>
    <dgm:pt modelId="{AAD12DA8-31CB-4953-8CCF-277C8A2B67BA}" type="sibTrans" cxnId="{EBDC1047-1FFD-40E6-ADD6-0CF566BB805D}">
      <dgm:prSet/>
      <dgm:spPr/>
      <dgm:t>
        <a:bodyPr/>
        <a:lstStyle/>
        <a:p>
          <a:endParaRPr lang="en-US"/>
        </a:p>
      </dgm:t>
    </dgm:pt>
    <dgm:pt modelId="{A4F86444-0E2C-4C72-8D1B-CB9F7B22532D}">
      <dgm:prSet/>
      <dgm:spPr/>
      <dgm:t>
        <a:bodyPr/>
        <a:lstStyle/>
        <a:p>
          <a:pPr rtl="0"/>
          <a:r>
            <a:rPr lang="en-US" dirty="0" smtClean="0"/>
            <a:t>Voluntary chains</a:t>
          </a:r>
          <a:endParaRPr lang="en-US" dirty="0"/>
        </a:p>
      </dgm:t>
    </dgm:pt>
    <dgm:pt modelId="{F78780A7-3D64-4E6B-8B22-D760D6C53A64}" type="parTrans" cxnId="{FD5D75A0-9FC4-4CC0-AB21-0D47D1C3F0AF}">
      <dgm:prSet/>
      <dgm:spPr/>
      <dgm:t>
        <a:bodyPr/>
        <a:lstStyle/>
        <a:p>
          <a:endParaRPr lang="en-US"/>
        </a:p>
      </dgm:t>
    </dgm:pt>
    <dgm:pt modelId="{A7D0ECA6-9A25-4871-AF30-20FD1958B920}" type="sibTrans" cxnId="{FD5D75A0-9FC4-4CC0-AB21-0D47D1C3F0AF}">
      <dgm:prSet/>
      <dgm:spPr/>
      <dgm:t>
        <a:bodyPr/>
        <a:lstStyle/>
        <a:p>
          <a:endParaRPr lang="en-US"/>
        </a:p>
      </dgm:t>
    </dgm:pt>
    <dgm:pt modelId="{3A17279B-96CA-4996-8FEE-3AF723C41800}">
      <dgm:prSet/>
      <dgm:spPr/>
      <dgm:t>
        <a:bodyPr/>
        <a:lstStyle/>
        <a:p>
          <a:pPr rtl="0"/>
          <a:r>
            <a:rPr lang="en-US" dirty="0" smtClean="0"/>
            <a:t>Retailer cooperatives</a:t>
          </a:r>
          <a:endParaRPr lang="en-US" dirty="0"/>
        </a:p>
      </dgm:t>
    </dgm:pt>
    <dgm:pt modelId="{56E1C615-9B0A-42E9-8A73-A543B85F8557}" type="parTrans" cxnId="{48070755-114D-4603-B96C-0E97A4A5ED99}">
      <dgm:prSet/>
      <dgm:spPr/>
      <dgm:t>
        <a:bodyPr/>
        <a:lstStyle/>
        <a:p>
          <a:endParaRPr lang="en-US"/>
        </a:p>
      </dgm:t>
    </dgm:pt>
    <dgm:pt modelId="{59742D10-A0E9-45FB-8DD8-EC2BB1C43D5F}" type="sibTrans" cxnId="{48070755-114D-4603-B96C-0E97A4A5ED99}">
      <dgm:prSet/>
      <dgm:spPr/>
      <dgm:t>
        <a:bodyPr/>
        <a:lstStyle/>
        <a:p>
          <a:endParaRPr lang="en-US"/>
        </a:p>
      </dgm:t>
    </dgm:pt>
    <dgm:pt modelId="{C8F0F0FF-4BB2-4AFA-AAA4-4467D04F701F}">
      <dgm:prSet/>
      <dgm:spPr/>
      <dgm:t>
        <a:bodyPr/>
        <a:lstStyle/>
        <a:p>
          <a:pPr rtl="0"/>
          <a:r>
            <a:rPr lang="en-US" dirty="0" smtClean="0"/>
            <a:t>Franchise organizations</a:t>
          </a:r>
          <a:endParaRPr lang="en-US" dirty="0"/>
        </a:p>
      </dgm:t>
    </dgm:pt>
    <dgm:pt modelId="{BB692D8F-2B0C-492C-842E-04D972EA8644}" type="parTrans" cxnId="{5472CDE6-B559-47C9-98EF-518AA0B9257F}">
      <dgm:prSet/>
      <dgm:spPr/>
      <dgm:t>
        <a:bodyPr/>
        <a:lstStyle/>
        <a:p>
          <a:endParaRPr lang="en-US"/>
        </a:p>
      </dgm:t>
    </dgm:pt>
    <dgm:pt modelId="{6D9C0A4B-C4AF-41CC-A1A2-9B3DA8434597}" type="sibTrans" cxnId="{5472CDE6-B559-47C9-98EF-518AA0B9257F}">
      <dgm:prSet/>
      <dgm:spPr/>
      <dgm:t>
        <a:bodyPr/>
        <a:lstStyle/>
        <a:p>
          <a:endParaRPr lang="en-US"/>
        </a:p>
      </dgm:t>
    </dgm:pt>
    <dgm:pt modelId="{B3F79677-7B63-400B-9F75-51E630AA26D1}">
      <dgm:prSet/>
      <dgm:spPr/>
      <dgm:t>
        <a:bodyPr/>
        <a:lstStyle/>
        <a:p>
          <a:pPr rtl="0"/>
          <a:r>
            <a:rPr lang="en-US" dirty="0" smtClean="0"/>
            <a:t>Merchandising conglomerates</a:t>
          </a:r>
          <a:endParaRPr lang="en-US" dirty="0"/>
        </a:p>
      </dgm:t>
    </dgm:pt>
    <dgm:pt modelId="{D6B6618B-1751-48DB-8C2D-7A782563D593}" type="parTrans" cxnId="{13E68052-2A44-4B49-B766-CBB3EDF8687C}">
      <dgm:prSet/>
      <dgm:spPr/>
      <dgm:t>
        <a:bodyPr/>
        <a:lstStyle/>
        <a:p>
          <a:endParaRPr lang="en-US"/>
        </a:p>
      </dgm:t>
    </dgm:pt>
    <dgm:pt modelId="{94C21E1B-97FE-439C-804E-A47EF7BB3BE6}" type="sibTrans" cxnId="{13E68052-2A44-4B49-B766-CBB3EDF8687C}">
      <dgm:prSet/>
      <dgm:spPr/>
      <dgm:t>
        <a:bodyPr/>
        <a:lstStyle/>
        <a:p>
          <a:endParaRPr lang="en-US"/>
        </a:p>
      </dgm:t>
    </dgm:pt>
    <dgm:pt modelId="{C1FA5D1E-2804-48FB-955B-7CDD4C5028BF}" type="pres">
      <dgm:prSet presAssocID="{2C7140F4-74B3-4CC0-A650-32AE5AF79457}" presName="diagram" presStyleCnt="0">
        <dgm:presLayoutVars>
          <dgm:dir/>
          <dgm:resizeHandles val="exact"/>
        </dgm:presLayoutVars>
      </dgm:prSet>
      <dgm:spPr/>
      <dgm:t>
        <a:bodyPr/>
        <a:lstStyle/>
        <a:p>
          <a:endParaRPr lang="en-US"/>
        </a:p>
      </dgm:t>
    </dgm:pt>
    <dgm:pt modelId="{D03698C8-1B46-40A9-B963-CEFBE081C296}" type="pres">
      <dgm:prSet presAssocID="{1435FC51-74E2-495E-8D9E-527A2011D9D2}" presName="node" presStyleLbl="node1" presStyleIdx="0" presStyleCnt="5">
        <dgm:presLayoutVars>
          <dgm:bulletEnabled val="1"/>
        </dgm:presLayoutVars>
      </dgm:prSet>
      <dgm:spPr/>
      <dgm:t>
        <a:bodyPr/>
        <a:lstStyle/>
        <a:p>
          <a:endParaRPr lang="en-US"/>
        </a:p>
      </dgm:t>
    </dgm:pt>
    <dgm:pt modelId="{9B80836A-8ACC-473E-8C01-F55ED443787C}" type="pres">
      <dgm:prSet presAssocID="{AAD12DA8-31CB-4953-8CCF-277C8A2B67BA}" presName="sibTrans" presStyleCnt="0"/>
      <dgm:spPr/>
      <dgm:t>
        <a:bodyPr/>
        <a:lstStyle/>
        <a:p>
          <a:endParaRPr lang="en-US"/>
        </a:p>
      </dgm:t>
    </dgm:pt>
    <dgm:pt modelId="{0A304AD9-AD6D-4242-B09A-C39950522A78}" type="pres">
      <dgm:prSet presAssocID="{A4F86444-0E2C-4C72-8D1B-CB9F7B22532D}" presName="node" presStyleLbl="node1" presStyleIdx="1" presStyleCnt="5">
        <dgm:presLayoutVars>
          <dgm:bulletEnabled val="1"/>
        </dgm:presLayoutVars>
      </dgm:prSet>
      <dgm:spPr/>
      <dgm:t>
        <a:bodyPr/>
        <a:lstStyle/>
        <a:p>
          <a:endParaRPr lang="en-US"/>
        </a:p>
      </dgm:t>
    </dgm:pt>
    <dgm:pt modelId="{0F22AECC-EC6E-4F33-800B-2A6F8BCBAFAE}" type="pres">
      <dgm:prSet presAssocID="{A7D0ECA6-9A25-4871-AF30-20FD1958B920}" presName="sibTrans" presStyleCnt="0"/>
      <dgm:spPr/>
      <dgm:t>
        <a:bodyPr/>
        <a:lstStyle/>
        <a:p>
          <a:endParaRPr lang="en-US"/>
        </a:p>
      </dgm:t>
    </dgm:pt>
    <dgm:pt modelId="{AD0CE399-1179-471E-895F-F0AE4249061B}" type="pres">
      <dgm:prSet presAssocID="{3A17279B-96CA-4996-8FEE-3AF723C41800}" presName="node" presStyleLbl="node1" presStyleIdx="2" presStyleCnt="5">
        <dgm:presLayoutVars>
          <dgm:bulletEnabled val="1"/>
        </dgm:presLayoutVars>
      </dgm:prSet>
      <dgm:spPr/>
      <dgm:t>
        <a:bodyPr/>
        <a:lstStyle/>
        <a:p>
          <a:endParaRPr lang="en-US"/>
        </a:p>
      </dgm:t>
    </dgm:pt>
    <dgm:pt modelId="{19B146B0-29EB-43F8-8DF5-3D601E8472EE}" type="pres">
      <dgm:prSet presAssocID="{59742D10-A0E9-45FB-8DD8-EC2BB1C43D5F}" presName="sibTrans" presStyleCnt="0"/>
      <dgm:spPr/>
      <dgm:t>
        <a:bodyPr/>
        <a:lstStyle/>
        <a:p>
          <a:endParaRPr lang="en-US"/>
        </a:p>
      </dgm:t>
    </dgm:pt>
    <dgm:pt modelId="{2AA5197C-6307-4A6A-8410-CDE34571AF38}" type="pres">
      <dgm:prSet presAssocID="{C8F0F0FF-4BB2-4AFA-AAA4-4467D04F701F}" presName="node" presStyleLbl="node1" presStyleIdx="3" presStyleCnt="5">
        <dgm:presLayoutVars>
          <dgm:bulletEnabled val="1"/>
        </dgm:presLayoutVars>
      </dgm:prSet>
      <dgm:spPr/>
      <dgm:t>
        <a:bodyPr/>
        <a:lstStyle/>
        <a:p>
          <a:endParaRPr lang="en-US"/>
        </a:p>
      </dgm:t>
    </dgm:pt>
    <dgm:pt modelId="{184C4556-907F-48BC-AE5D-00CC1FAEDA07}" type="pres">
      <dgm:prSet presAssocID="{6D9C0A4B-C4AF-41CC-A1A2-9B3DA8434597}" presName="sibTrans" presStyleCnt="0"/>
      <dgm:spPr/>
      <dgm:t>
        <a:bodyPr/>
        <a:lstStyle/>
        <a:p>
          <a:endParaRPr lang="en-US"/>
        </a:p>
      </dgm:t>
    </dgm:pt>
    <dgm:pt modelId="{126A47DE-FD62-4E60-AC04-DCFD5E8BD949}" type="pres">
      <dgm:prSet presAssocID="{B3F79677-7B63-400B-9F75-51E630AA26D1}" presName="node" presStyleLbl="node1" presStyleIdx="4" presStyleCnt="5">
        <dgm:presLayoutVars>
          <dgm:bulletEnabled val="1"/>
        </dgm:presLayoutVars>
      </dgm:prSet>
      <dgm:spPr/>
      <dgm:t>
        <a:bodyPr/>
        <a:lstStyle/>
        <a:p>
          <a:endParaRPr lang="en-US"/>
        </a:p>
      </dgm:t>
    </dgm:pt>
  </dgm:ptLst>
  <dgm:cxnLst>
    <dgm:cxn modelId="{1BABCC14-F0ED-8C49-9480-D2F5B75174C4}" type="presOf" srcId="{1435FC51-74E2-495E-8D9E-527A2011D9D2}" destId="{D03698C8-1B46-40A9-B963-CEFBE081C296}" srcOrd="0" destOrd="0" presId="urn:microsoft.com/office/officeart/2005/8/layout/default"/>
    <dgm:cxn modelId="{EBDC1047-1FFD-40E6-ADD6-0CF566BB805D}" srcId="{2C7140F4-74B3-4CC0-A650-32AE5AF79457}" destId="{1435FC51-74E2-495E-8D9E-527A2011D9D2}" srcOrd="0" destOrd="0" parTransId="{79F3F019-E209-409B-8961-566778B0A60F}" sibTransId="{AAD12DA8-31CB-4953-8CCF-277C8A2B67BA}"/>
    <dgm:cxn modelId="{32409C04-696C-7344-A713-0E78E11902A2}" type="presOf" srcId="{2C7140F4-74B3-4CC0-A650-32AE5AF79457}" destId="{C1FA5D1E-2804-48FB-955B-7CDD4C5028BF}" srcOrd="0" destOrd="0" presId="urn:microsoft.com/office/officeart/2005/8/layout/default"/>
    <dgm:cxn modelId="{CE9F35EE-D7AB-514F-B1C8-9B638739B24E}" type="presOf" srcId="{A4F86444-0E2C-4C72-8D1B-CB9F7B22532D}" destId="{0A304AD9-AD6D-4242-B09A-C39950522A78}" srcOrd="0" destOrd="0" presId="urn:microsoft.com/office/officeart/2005/8/layout/default"/>
    <dgm:cxn modelId="{A3AC0672-8F30-3D4A-BE24-BBBF994B0CC6}" type="presOf" srcId="{C8F0F0FF-4BB2-4AFA-AAA4-4467D04F701F}" destId="{2AA5197C-6307-4A6A-8410-CDE34571AF38}" srcOrd="0" destOrd="0" presId="urn:microsoft.com/office/officeart/2005/8/layout/default"/>
    <dgm:cxn modelId="{AA374D90-7AAE-7847-B7D4-B1F1D6D1DFC1}" type="presOf" srcId="{3A17279B-96CA-4996-8FEE-3AF723C41800}" destId="{AD0CE399-1179-471E-895F-F0AE4249061B}" srcOrd="0" destOrd="0" presId="urn:microsoft.com/office/officeart/2005/8/layout/default"/>
    <dgm:cxn modelId="{13E68052-2A44-4B49-B766-CBB3EDF8687C}" srcId="{2C7140F4-74B3-4CC0-A650-32AE5AF79457}" destId="{B3F79677-7B63-400B-9F75-51E630AA26D1}" srcOrd="4" destOrd="0" parTransId="{D6B6618B-1751-48DB-8C2D-7A782563D593}" sibTransId="{94C21E1B-97FE-439C-804E-A47EF7BB3BE6}"/>
    <dgm:cxn modelId="{FD5D75A0-9FC4-4CC0-AB21-0D47D1C3F0AF}" srcId="{2C7140F4-74B3-4CC0-A650-32AE5AF79457}" destId="{A4F86444-0E2C-4C72-8D1B-CB9F7B22532D}" srcOrd="1" destOrd="0" parTransId="{F78780A7-3D64-4E6B-8B22-D760D6C53A64}" sibTransId="{A7D0ECA6-9A25-4871-AF30-20FD1958B920}"/>
    <dgm:cxn modelId="{C10841C3-5AFB-5B4B-ABCE-DC59B2EDFC53}" type="presOf" srcId="{B3F79677-7B63-400B-9F75-51E630AA26D1}" destId="{126A47DE-FD62-4E60-AC04-DCFD5E8BD949}" srcOrd="0" destOrd="0" presId="urn:microsoft.com/office/officeart/2005/8/layout/default"/>
    <dgm:cxn modelId="{48070755-114D-4603-B96C-0E97A4A5ED99}" srcId="{2C7140F4-74B3-4CC0-A650-32AE5AF79457}" destId="{3A17279B-96CA-4996-8FEE-3AF723C41800}" srcOrd="2" destOrd="0" parTransId="{56E1C615-9B0A-42E9-8A73-A543B85F8557}" sibTransId="{59742D10-A0E9-45FB-8DD8-EC2BB1C43D5F}"/>
    <dgm:cxn modelId="{5472CDE6-B559-47C9-98EF-518AA0B9257F}" srcId="{2C7140F4-74B3-4CC0-A650-32AE5AF79457}" destId="{C8F0F0FF-4BB2-4AFA-AAA4-4467D04F701F}" srcOrd="3" destOrd="0" parTransId="{BB692D8F-2B0C-492C-842E-04D972EA8644}" sibTransId="{6D9C0A4B-C4AF-41CC-A1A2-9B3DA8434597}"/>
    <dgm:cxn modelId="{C07F928F-80B4-2A4F-943B-671A04FECD94}" type="presParOf" srcId="{C1FA5D1E-2804-48FB-955B-7CDD4C5028BF}" destId="{D03698C8-1B46-40A9-B963-CEFBE081C296}" srcOrd="0" destOrd="0" presId="urn:microsoft.com/office/officeart/2005/8/layout/default"/>
    <dgm:cxn modelId="{9D7B3968-C447-9F44-9FCA-27B3A6B7E320}" type="presParOf" srcId="{C1FA5D1E-2804-48FB-955B-7CDD4C5028BF}" destId="{9B80836A-8ACC-473E-8C01-F55ED443787C}" srcOrd="1" destOrd="0" presId="urn:microsoft.com/office/officeart/2005/8/layout/default"/>
    <dgm:cxn modelId="{EC4BD22C-9275-BF46-A4BB-536D1C22DFDC}" type="presParOf" srcId="{C1FA5D1E-2804-48FB-955B-7CDD4C5028BF}" destId="{0A304AD9-AD6D-4242-B09A-C39950522A78}" srcOrd="2" destOrd="0" presId="urn:microsoft.com/office/officeart/2005/8/layout/default"/>
    <dgm:cxn modelId="{2651ADDE-7452-B742-B1A2-2554E1F27828}" type="presParOf" srcId="{C1FA5D1E-2804-48FB-955B-7CDD4C5028BF}" destId="{0F22AECC-EC6E-4F33-800B-2A6F8BCBAFAE}" srcOrd="3" destOrd="0" presId="urn:microsoft.com/office/officeart/2005/8/layout/default"/>
    <dgm:cxn modelId="{9D33BCB4-60B7-1B4F-839F-685F3B3316B0}" type="presParOf" srcId="{C1FA5D1E-2804-48FB-955B-7CDD4C5028BF}" destId="{AD0CE399-1179-471E-895F-F0AE4249061B}" srcOrd="4" destOrd="0" presId="urn:microsoft.com/office/officeart/2005/8/layout/default"/>
    <dgm:cxn modelId="{53373763-4472-2A4D-BCE4-43842903C1E7}" type="presParOf" srcId="{C1FA5D1E-2804-48FB-955B-7CDD4C5028BF}" destId="{19B146B0-29EB-43F8-8DF5-3D601E8472EE}" srcOrd="5" destOrd="0" presId="urn:microsoft.com/office/officeart/2005/8/layout/default"/>
    <dgm:cxn modelId="{CFA33F01-C14D-AA40-A78D-5ED72674F80B}" type="presParOf" srcId="{C1FA5D1E-2804-48FB-955B-7CDD4C5028BF}" destId="{2AA5197C-6307-4A6A-8410-CDE34571AF38}" srcOrd="6" destOrd="0" presId="urn:microsoft.com/office/officeart/2005/8/layout/default"/>
    <dgm:cxn modelId="{7F6C3445-FCCE-CA41-9B0D-7CD9E827393D}" type="presParOf" srcId="{C1FA5D1E-2804-48FB-955B-7CDD4C5028BF}" destId="{184C4556-907F-48BC-AE5D-00CC1FAEDA07}" srcOrd="7" destOrd="0" presId="urn:microsoft.com/office/officeart/2005/8/layout/default"/>
    <dgm:cxn modelId="{C0078380-8B1D-1F4E-8294-53540FC7FC71}" type="presParOf" srcId="{C1FA5D1E-2804-48FB-955B-7CDD4C5028BF}" destId="{126A47DE-FD62-4E60-AC04-DCFD5E8BD949}" srcOrd="8" destOrd="0" presId="urn:microsoft.com/office/officeart/2005/8/layout/default"/>
  </dgm:cxnLst>
  <dgm:bg/>
  <dgm:whole/>
</dgm:dataModel>
</file>

<file path=ppt/diagrams/data4.xml><?xml version="1.0" encoding="utf-8"?>
<dgm:dataModel xmlns:dgm="http://schemas.openxmlformats.org/drawingml/2006/diagram" xmlns:a="http://schemas.openxmlformats.org/drawingml/2006/main">
  <dgm:ptLst>
    <dgm:pt modelId="{502DB33E-6E9A-47D7-9A0F-69CDCC13D7B8}"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BE84354D-59A2-4270-8F6D-9683AF54FC4A}">
      <dgm:prSet/>
      <dgm:spPr/>
      <dgm:t>
        <a:bodyPr/>
        <a:lstStyle/>
        <a:p>
          <a:pPr rtl="0"/>
          <a:r>
            <a:rPr lang="en-US" dirty="0" smtClean="0"/>
            <a:t>Advertising</a:t>
          </a:r>
          <a:endParaRPr lang="en-US" dirty="0"/>
        </a:p>
      </dgm:t>
    </dgm:pt>
    <dgm:pt modelId="{3777AC7D-EC7C-47AA-9588-F3EC0A602494}" type="parTrans" cxnId="{36B4DC90-1266-40BE-BCBD-2719766649F5}">
      <dgm:prSet/>
      <dgm:spPr/>
      <dgm:t>
        <a:bodyPr/>
        <a:lstStyle/>
        <a:p>
          <a:endParaRPr lang="en-US"/>
        </a:p>
      </dgm:t>
    </dgm:pt>
    <dgm:pt modelId="{6BF92655-020A-4C85-9E12-F097B4A55DFC}" type="sibTrans" cxnId="{36B4DC90-1266-40BE-BCBD-2719766649F5}">
      <dgm:prSet/>
      <dgm:spPr/>
      <dgm:t>
        <a:bodyPr/>
        <a:lstStyle/>
        <a:p>
          <a:endParaRPr lang="en-US"/>
        </a:p>
      </dgm:t>
    </dgm:pt>
    <dgm:pt modelId="{7AFAE494-A70C-4C4E-A69F-A78DB2CF8343}">
      <dgm:prSet/>
      <dgm:spPr/>
      <dgm:t>
        <a:bodyPr/>
        <a:lstStyle/>
        <a:p>
          <a:pPr rtl="0"/>
          <a:r>
            <a:rPr lang="en-US" dirty="0" smtClean="0"/>
            <a:t>Personal selling</a:t>
          </a:r>
          <a:endParaRPr lang="en-US" dirty="0"/>
        </a:p>
      </dgm:t>
    </dgm:pt>
    <dgm:pt modelId="{A36093D6-7962-43FC-B341-29E32DC1CDA6}" type="parTrans" cxnId="{A84BE9DB-A7F8-473D-B8A9-FA0A99484EC4}">
      <dgm:prSet/>
      <dgm:spPr/>
      <dgm:t>
        <a:bodyPr/>
        <a:lstStyle/>
        <a:p>
          <a:endParaRPr lang="en-US"/>
        </a:p>
      </dgm:t>
    </dgm:pt>
    <dgm:pt modelId="{4D9D4274-42BE-46F1-8AA2-B37D303D1748}" type="sibTrans" cxnId="{A84BE9DB-A7F8-473D-B8A9-FA0A99484EC4}">
      <dgm:prSet/>
      <dgm:spPr/>
      <dgm:t>
        <a:bodyPr/>
        <a:lstStyle/>
        <a:p>
          <a:endParaRPr lang="en-US"/>
        </a:p>
      </dgm:t>
    </dgm:pt>
    <dgm:pt modelId="{18EBE5BC-6322-477E-8554-B2A5463E29FD}">
      <dgm:prSet/>
      <dgm:spPr/>
      <dgm:t>
        <a:bodyPr/>
        <a:lstStyle/>
        <a:p>
          <a:pPr rtl="0"/>
          <a:r>
            <a:rPr lang="en-US" dirty="0" smtClean="0"/>
            <a:t>Sales promotion</a:t>
          </a:r>
          <a:endParaRPr lang="en-US" dirty="0"/>
        </a:p>
      </dgm:t>
    </dgm:pt>
    <dgm:pt modelId="{037C503D-A640-4141-B532-3207AD685962}" type="parTrans" cxnId="{3C794B90-46CB-4929-92F9-8E0CF1E79BC8}">
      <dgm:prSet/>
      <dgm:spPr/>
      <dgm:t>
        <a:bodyPr/>
        <a:lstStyle/>
        <a:p>
          <a:endParaRPr lang="en-US"/>
        </a:p>
      </dgm:t>
    </dgm:pt>
    <dgm:pt modelId="{664B5F56-D97E-4AE3-9503-0B6A692CA007}" type="sibTrans" cxnId="{3C794B90-46CB-4929-92F9-8E0CF1E79BC8}">
      <dgm:prSet/>
      <dgm:spPr/>
      <dgm:t>
        <a:bodyPr/>
        <a:lstStyle/>
        <a:p>
          <a:endParaRPr lang="en-US"/>
        </a:p>
      </dgm:t>
    </dgm:pt>
    <dgm:pt modelId="{4B6360F9-FFF4-48D8-826D-DA87642A9D5E}">
      <dgm:prSet/>
      <dgm:spPr/>
      <dgm:t>
        <a:bodyPr/>
        <a:lstStyle/>
        <a:p>
          <a:pPr rtl="0"/>
          <a:r>
            <a:rPr lang="en-US" dirty="0" smtClean="0"/>
            <a:t>Public relations</a:t>
          </a:r>
          <a:endParaRPr lang="en-US" dirty="0"/>
        </a:p>
      </dgm:t>
    </dgm:pt>
    <dgm:pt modelId="{BAD3CA7D-58F1-48E0-B660-DE73FDE10A6C}" type="parTrans" cxnId="{37456BC3-B444-4F4E-BAD1-A845EEFD9852}">
      <dgm:prSet/>
      <dgm:spPr/>
      <dgm:t>
        <a:bodyPr/>
        <a:lstStyle/>
        <a:p>
          <a:endParaRPr lang="en-US"/>
        </a:p>
      </dgm:t>
    </dgm:pt>
    <dgm:pt modelId="{F8DD6A49-5FC4-4916-91D6-7F1A58B4A1B6}" type="sibTrans" cxnId="{37456BC3-B444-4F4E-BAD1-A845EEFD9852}">
      <dgm:prSet/>
      <dgm:spPr/>
      <dgm:t>
        <a:bodyPr/>
        <a:lstStyle/>
        <a:p>
          <a:endParaRPr lang="en-US"/>
        </a:p>
      </dgm:t>
    </dgm:pt>
    <dgm:pt modelId="{8213FC5A-83DC-4B4E-BF96-93C951A1AB7A}">
      <dgm:prSet/>
      <dgm:spPr/>
      <dgm:t>
        <a:bodyPr/>
        <a:lstStyle/>
        <a:p>
          <a:pPr rtl="0"/>
          <a:r>
            <a:rPr lang="en-US" dirty="0" smtClean="0"/>
            <a:t>Direct marketing</a:t>
          </a:r>
          <a:endParaRPr lang="en-US" dirty="0"/>
        </a:p>
      </dgm:t>
    </dgm:pt>
    <dgm:pt modelId="{1F4E4C32-33EC-437A-84FF-915F25A1DFC5}" type="parTrans" cxnId="{BCE7139E-B257-4436-BBD2-163103D25FA1}">
      <dgm:prSet/>
      <dgm:spPr/>
      <dgm:t>
        <a:bodyPr/>
        <a:lstStyle/>
        <a:p>
          <a:endParaRPr lang="en-US"/>
        </a:p>
      </dgm:t>
    </dgm:pt>
    <dgm:pt modelId="{F0D9A248-B9E0-4911-BA20-57F8D3EB4166}" type="sibTrans" cxnId="{BCE7139E-B257-4436-BBD2-163103D25FA1}">
      <dgm:prSet/>
      <dgm:spPr/>
      <dgm:t>
        <a:bodyPr/>
        <a:lstStyle/>
        <a:p>
          <a:endParaRPr lang="en-US"/>
        </a:p>
      </dgm:t>
    </dgm:pt>
    <dgm:pt modelId="{C3BC836E-5273-45B4-B0AA-E1391CC9CE94}" type="pres">
      <dgm:prSet presAssocID="{502DB33E-6E9A-47D7-9A0F-69CDCC13D7B8}" presName="diagram" presStyleCnt="0">
        <dgm:presLayoutVars>
          <dgm:dir/>
          <dgm:resizeHandles val="exact"/>
        </dgm:presLayoutVars>
      </dgm:prSet>
      <dgm:spPr/>
      <dgm:t>
        <a:bodyPr/>
        <a:lstStyle/>
        <a:p>
          <a:endParaRPr lang="en-US"/>
        </a:p>
      </dgm:t>
    </dgm:pt>
    <dgm:pt modelId="{FA6412BC-81F8-4E30-92D5-2AF4474CE66C}" type="pres">
      <dgm:prSet presAssocID="{BE84354D-59A2-4270-8F6D-9683AF54FC4A}" presName="node" presStyleLbl="node1" presStyleIdx="0" presStyleCnt="5">
        <dgm:presLayoutVars>
          <dgm:bulletEnabled val="1"/>
        </dgm:presLayoutVars>
      </dgm:prSet>
      <dgm:spPr/>
      <dgm:t>
        <a:bodyPr/>
        <a:lstStyle/>
        <a:p>
          <a:endParaRPr lang="en-US"/>
        </a:p>
      </dgm:t>
    </dgm:pt>
    <dgm:pt modelId="{EF111DFD-680F-48B2-9D28-576BDFD1A39B}" type="pres">
      <dgm:prSet presAssocID="{6BF92655-020A-4C85-9E12-F097B4A55DFC}" presName="sibTrans" presStyleCnt="0"/>
      <dgm:spPr/>
      <dgm:t>
        <a:bodyPr/>
        <a:lstStyle/>
        <a:p>
          <a:endParaRPr lang="en-US"/>
        </a:p>
      </dgm:t>
    </dgm:pt>
    <dgm:pt modelId="{67FFB008-8039-4905-AD00-7F6647C9181A}" type="pres">
      <dgm:prSet presAssocID="{7AFAE494-A70C-4C4E-A69F-A78DB2CF8343}" presName="node" presStyleLbl="node1" presStyleIdx="1" presStyleCnt="5">
        <dgm:presLayoutVars>
          <dgm:bulletEnabled val="1"/>
        </dgm:presLayoutVars>
      </dgm:prSet>
      <dgm:spPr/>
      <dgm:t>
        <a:bodyPr/>
        <a:lstStyle/>
        <a:p>
          <a:endParaRPr lang="en-US"/>
        </a:p>
      </dgm:t>
    </dgm:pt>
    <dgm:pt modelId="{96A06245-5C6F-4EA3-AB1F-DEE2D25BBAF5}" type="pres">
      <dgm:prSet presAssocID="{4D9D4274-42BE-46F1-8AA2-B37D303D1748}" presName="sibTrans" presStyleCnt="0"/>
      <dgm:spPr/>
      <dgm:t>
        <a:bodyPr/>
        <a:lstStyle/>
        <a:p>
          <a:endParaRPr lang="en-US"/>
        </a:p>
      </dgm:t>
    </dgm:pt>
    <dgm:pt modelId="{3337DAA3-47FC-4FC8-8AD7-BFBCDE5E9D9F}" type="pres">
      <dgm:prSet presAssocID="{18EBE5BC-6322-477E-8554-B2A5463E29FD}" presName="node" presStyleLbl="node1" presStyleIdx="2" presStyleCnt="5">
        <dgm:presLayoutVars>
          <dgm:bulletEnabled val="1"/>
        </dgm:presLayoutVars>
      </dgm:prSet>
      <dgm:spPr/>
      <dgm:t>
        <a:bodyPr/>
        <a:lstStyle/>
        <a:p>
          <a:endParaRPr lang="en-US"/>
        </a:p>
      </dgm:t>
    </dgm:pt>
    <dgm:pt modelId="{865BB442-99B8-4DD1-9EC3-240416DC5251}" type="pres">
      <dgm:prSet presAssocID="{664B5F56-D97E-4AE3-9503-0B6A692CA007}" presName="sibTrans" presStyleCnt="0"/>
      <dgm:spPr/>
      <dgm:t>
        <a:bodyPr/>
        <a:lstStyle/>
        <a:p>
          <a:endParaRPr lang="en-US"/>
        </a:p>
      </dgm:t>
    </dgm:pt>
    <dgm:pt modelId="{EAF36686-8CCC-4264-B518-0FF080317148}" type="pres">
      <dgm:prSet presAssocID="{4B6360F9-FFF4-48D8-826D-DA87642A9D5E}" presName="node" presStyleLbl="node1" presStyleIdx="3" presStyleCnt="5">
        <dgm:presLayoutVars>
          <dgm:bulletEnabled val="1"/>
        </dgm:presLayoutVars>
      </dgm:prSet>
      <dgm:spPr/>
      <dgm:t>
        <a:bodyPr/>
        <a:lstStyle/>
        <a:p>
          <a:endParaRPr lang="en-US"/>
        </a:p>
      </dgm:t>
    </dgm:pt>
    <dgm:pt modelId="{DBCB5BBF-8A7D-4169-90D4-F61DB5FD3BF5}" type="pres">
      <dgm:prSet presAssocID="{F8DD6A49-5FC4-4916-91D6-7F1A58B4A1B6}" presName="sibTrans" presStyleCnt="0"/>
      <dgm:spPr/>
      <dgm:t>
        <a:bodyPr/>
        <a:lstStyle/>
        <a:p>
          <a:endParaRPr lang="en-US"/>
        </a:p>
      </dgm:t>
    </dgm:pt>
    <dgm:pt modelId="{30E071D6-7F69-473D-9B27-F9DE6651B022}" type="pres">
      <dgm:prSet presAssocID="{8213FC5A-83DC-4B4E-BF96-93C951A1AB7A}" presName="node" presStyleLbl="node1" presStyleIdx="4" presStyleCnt="5">
        <dgm:presLayoutVars>
          <dgm:bulletEnabled val="1"/>
        </dgm:presLayoutVars>
      </dgm:prSet>
      <dgm:spPr/>
      <dgm:t>
        <a:bodyPr/>
        <a:lstStyle/>
        <a:p>
          <a:endParaRPr lang="en-US"/>
        </a:p>
      </dgm:t>
    </dgm:pt>
  </dgm:ptLst>
  <dgm:cxnLst>
    <dgm:cxn modelId="{37456BC3-B444-4F4E-BAD1-A845EEFD9852}" srcId="{502DB33E-6E9A-47D7-9A0F-69CDCC13D7B8}" destId="{4B6360F9-FFF4-48D8-826D-DA87642A9D5E}" srcOrd="3" destOrd="0" parTransId="{BAD3CA7D-58F1-48E0-B660-DE73FDE10A6C}" sibTransId="{F8DD6A49-5FC4-4916-91D6-7F1A58B4A1B6}"/>
    <dgm:cxn modelId="{64A40D85-F913-A542-9A66-9F50D222DAA8}" type="presOf" srcId="{8213FC5A-83DC-4B4E-BF96-93C951A1AB7A}" destId="{30E071D6-7F69-473D-9B27-F9DE6651B022}" srcOrd="0" destOrd="0" presId="urn:microsoft.com/office/officeart/2005/8/layout/default"/>
    <dgm:cxn modelId="{155A8C7A-A8CC-034C-83D0-8FE53261D1A3}" type="presOf" srcId="{502DB33E-6E9A-47D7-9A0F-69CDCC13D7B8}" destId="{C3BC836E-5273-45B4-B0AA-E1391CC9CE94}" srcOrd="0" destOrd="0" presId="urn:microsoft.com/office/officeart/2005/8/layout/default"/>
    <dgm:cxn modelId="{BCE7139E-B257-4436-BBD2-163103D25FA1}" srcId="{502DB33E-6E9A-47D7-9A0F-69CDCC13D7B8}" destId="{8213FC5A-83DC-4B4E-BF96-93C951A1AB7A}" srcOrd="4" destOrd="0" parTransId="{1F4E4C32-33EC-437A-84FF-915F25A1DFC5}" sibTransId="{F0D9A248-B9E0-4911-BA20-57F8D3EB4166}"/>
    <dgm:cxn modelId="{ACF8B8AC-5250-F446-A0C0-C26C3BF731B5}" type="presOf" srcId="{18EBE5BC-6322-477E-8554-B2A5463E29FD}" destId="{3337DAA3-47FC-4FC8-8AD7-BFBCDE5E9D9F}" srcOrd="0" destOrd="0" presId="urn:microsoft.com/office/officeart/2005/8/layout/default"/>
    <dgm:cxn modelId="{A84BE9DB-A7F8-473D-B8A9-FA0A99484EC4}" srcId="{502DB33E-6E9A-47D7-9A0F-69CDCC13D7B8}" destId="{7AFAE494-A70C-4C4E-A69F-A78DB2CF8343}" srcOrd="1" destOrd="0" parTransId="{A36093D6-7962-43FC-B341-29E32DC1CDA6}" sibTransId="{4D9D4274-42BE-46F1-8AA2-B37D303D1748}"/>
    <dgm:cxn modelId="{AC41CDAF-14F1-2B4A-8391-65424E5D4A4B}" type="presOf" srcId="{BE84354D-59A2-4270-8F6D-9683AF54FC4A}" destId="{FA6412BC-81F8-4E30-92D5-2AF4474CE66C}" srcOrd="0" destOrd="0" presId="urn:microsoft.com/office/officeart/2005/8/layout/default"/>
    <dgm:cxn modelId="{36B4DC90-1266-40BE-BCBD-2719766649F5}" srcId="{502DB33E-6E9A-47D7-9A0F-69CDCC13D7B8}" destId="{BE84354D-59A2-4270-8F6D-9683AF54FC4A}" srcOrd="0" destOrd="0" parTransId="{3777AC7D-EC7C-47AA-9588-F3EC0A602494}" sibTransId="{6BF92655-020A-4C85-9E12-F097B4A55DFC}"/>
    <dgm:cxn modelId="{3C794B90-46CB-4929-92F9-8E0CF1E79BC8}" srcId="{502DB33E-6E9A-47D7-9A0F-69CDCC13D7B8}" destId="{18EBE5BC-6322-477E-8554-B2A5463E29FD}" srcOrd="2" destOrd="0" parTransId="{037C503D-A640-4141-B532-3207AD685962}" sibTransId="{664B5F56-D97E-4AE3-9503-0B6A692CA007}"/>
    <dgm:cxn modelId="{BA0E5E29-2303-9F4D-A8A3-170C6037889E}" type="presOf" srcId="{7AFAE494-A70C-4C4E-A69F-A78DB2CF8343}" destId="{67FFB008-8039-4905-AD00-7F6647C9181A}" srcOrd="0" destOrd="0" presId="urn:microsoft.com/office/officeart/2005/8/layout/default"/>
    <dgm:cxn modelId="{EEC96009-2B76-0648-97C1-7309FE01BE12}" type="presOf" srcId="{4B6360F9-FFF4-48D8-826D-DA87642A9D5E}" destId="{EAF36686-8CCC-4264-B518-0FF080317148}" srcOrd="0" destOrd="0" presId="urn:microsoft.com/office/officeart/2005/8/layout/default"/>
    <dgm:cxn modelId="{CB173B5A-43A9-014A-A87A-2DEF6E367660}" type="presParOf" srcId="{C3BC836E-5273-45B4-B0AA-E1391CC9CE94}" destId="{FA6412BC-81F8-4E30-92D5-2AF4474CE66C}" srcOrd="0" destOrd="0" presId="urn:microsoft.com/office/officeart/2005/8/layout/default"/>
    <dgm:cxn modelId="{1AC10F2A-9959-234F-864F-06B72CFD5678}" type="presParOf" srcId="{C3BC836E-5273-45B4-B0AA-E1391CC9CE94}" destId="{EF111DFD-680F-48B2-9D28-576BDFD1A39B}" srcOrd="1" destOrd="0" presId="urn:microsoft.com/office/officeart/2005/8/layout/default"/>
    <dgm:cxn modelId="{633AF1D4-0F1A-C14C-8B23-1CDD610F447E}" type="presParOf" srcId="{C3BC836E-5273-45B4-B0AA-E1391CC9CE94}" destId="{67FFB008-8039-4905-AD00-7F6647C9181A}" srcOrd="2" destOrd="0" presId="urn:microsoft.com/office/officeart/2005/8/layout/default"/>
    <dgm:cxn modelId="{0D45C15A-EEC7-3C49-89B5-8EE98B76B294}" type="presParOf" srcId="{C3BC836E-5273-45B4-B0AA-E1391CC9CE94}" destId="{96A06245-5C6F-4EA3-AB1F-DEE2D25BBAF5}" srcOrd="3" destOrd="0" presId="urn:microsoft.com/office/officeart/2005/8/layout/default"/>
    <dgm:cxn modelId="{AA0039C7-1456-E840-BF0B-7D9AB6062BAD}" type="presParOf" srcId="{C3BC836E-5273-45B4-B0AA-E1391CC9CE94}" destId="{3337DAA3-47FC-4FC8-8AD7-BFBCDE5E9D9F}" srcOrd="4" destOrd="0" presId="urn:microsoft.com/office/officeart/2005/8/layout/default"/>
    <dgm:cxn modelId="{66171272-62DC-544F-8157-00F89F9E774D}" type="presParOf" srcId="{C3BC836E-5273-45B4-B0AA-E1391CC9CE94}" destId="{865BB442-99B8-4DD1-9EC3-240416DC5251}" srcOrd="5" destOrd="0" presId="urn:microsoft.com/office/officeart/2005/8/layout/default"/>
    <dgm:cxn modelId="{68D51EF2-6AE9-7E49-A9AA-589E9187A9D6}" type="presParOf" srcId="{C3BC836E-5273-45B4-B0AA-E1391CC9CE94}" destId="{EAF36686-8CCC-4264-B518-0FF080317148}" srcOrd="6" destOrd="0" presId="urn:microsoft.com/office/officeart/2005/8/layout/default"/>
    <dgm:cxn modelId="{6E74DB19-BF13-BE45-BF57-6ED2D7A1CDDA}" type="presParOf" srcId="{C3BC836E-5273-45B4-B0AA-E1391CC9CE94}" destId="{DBCB5BBF-8A7D-4169-90D4-F61DB5FD3BF5}" srcOrd="7" destOrd="0" presId="urn:microsoft.com/office/officeart/2005/8/layout/default"/>
    <dgm:cxn modelId="{98F0097D-19AE-8D4E-B1E0-D2BB4311EF19}" type="presParOf" srcId="{C3BC836E-5273-45B4-B0AA-E1391CC9CE94}" destId="{30E071D6-7F69-473D-9B27-F9DE6651B022}" srcOrd="8" destOrd="0" presId="urn:microsoft.com/office/officeart/2005/8/layout/default"/>
  </dgm:cxnLst>
  <dgm:bg/>
  <dgm:whole/>
</dgm:dataModel>
</file>

<file path=ppt/diagrams/data5.xml><?xml version="1.0" encoding="utf-8"?>
<dgm:dataModel xmlns:dgm="http://schemas.openxmlformats.org/drawingml/2006/diagram" xmlns:a="http://schemas.openxmlformats.org/drawingml/2006/main">
  <dgm:ptLst>
    <dgm:pt modelId="{4709A299-CADD-49CA-9A13-3394D3FE9178}"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784097E8-27BE-431A-B195-ED558EC9E6A6}">
      <dgm:prSet custT="1"/>
      <dgm:spPr/>
      <dgm:t>
        <a:bodyPr/>
        <a:lstStyle/>
        <a:p>
          <a:pPr algn="ctr" rtl="0"/>
          <a:r>
            <a:rPr lang="en-US" sz="2400" b="1" dirty="0" smtClean="0">
              <a:solidFill>
                <a:schemeClr val="bg1"/>
              </a:solidFill>
            </a:rPr>
            <a:t>Selling and promoting</a:t>
          </a:r>
          <a:endParaRPr lang="en-US" sz="2400" b="1" dirty="0">
            <a:solidFill>
              <a:schemeClr val="bg1"/>
            </a:solidFill>
          </a:endParaRPr>
        </a:p>
      </dgm:t>
    </dgm:pt>
    <dgm:pt modelId="{25032008-9138-46FB-83B0-C401413095AC}" type="parTrans" cxnId="{B6271038-2E1F-4750-894B-75BF49B0CE9C}">
      <dgm:prSet/>
      <dgm:spPr/>
      <dgm:t>
        <a:bodyPr/>
        <a:lstStyle/>
        <a:p>
          <a:pPr algn="ctr"/>
          <a:endParaRPr lang="en-US" sz="2800" b="1">
            <a:solidFill>
              <a:schemeClr val="bg1"/>
            </a:solidFill>
          </a:endParaRPr>
        </a:p>
      </dgm:t>
    </dgm:pt>
    <dgm:pt modelId="{CAE8B8EA-E547-4065-82A7-BEA17C5CB72B}" type="sibTrans" cxnId="{B6271038-2E1F-4750-894B-75BF49B0CE9C}">
      <dgm:prSet/>
      <dgm:spPr/>
      <dgm:t>
        <a:bodyPr/>
        <a:lstStyle/>
        <a:p>
          <a:pPr algn="ctr"/>
          <a:endParaRPr lang="en-US" sz="2800" b="1">
            <a:solidFill>
              <a:schemeClr val="bg1"/>
            </a:solidFill>
          </a:endParaRPr>
        </a:p>
      </dgm:t>
    </dgm:pt>
    <dgm:pt modelId="{40754DAD-0E9D-40DE-8CC1-7E9594AD78EA}">
      <dgm:prSet custT="1"/>
      <dgm:spPr/>
      <dgm:t>
        <a:bodyPr/>
        <a:lstStyle/>
        <a:p>
          <a:pPr algn="ctr" rtl="0"/>
          <a:r>
            <a:rPr lang="en-US" sz="2400" b="1" dirty="0" smtClean="0">
              <a:solidFill>
                <a:schemeClr val="bg1"/>
              </a:solidFill>
            </a:rPr>
            <a:t>Buying assortment building</a:t>
          </a:r>
          <a:endParaRPr lang="en-US" sz="2400" b="1" dirty="0">
            <a:solidFill>
              <a:schemeClr val="bg1"/>
            </a:solidFill>
          </a:endParaRPr>
        </a:p>
      </dgm:t>
    </dgm:pt>
    <dgm:pt modelId="{BD0EB9C3-64C1-488F-B4AB-675F246267D6}" type="parTrans" cxnId="{FB8E17B2-A9E5-4CC1-BEA6-D64D8FA81A93}">
      <dgm:prSet/>
      <dgm:spPr/>
      <dgm:t>
        <a:bodyPr/>
        <a:lstStyle/>
        <a:p>
          <a:pPr algn="ctr"/>
          <a:endParaRPr lang="en-US" sz="2800" b="1">
            <a:solidFill>
              <a:schemeClr val="bg1"/>
            </a:solidFill>
          </a:endParaRPr>
        </a:p>
      </dgm:t>
    </dgm:pt>
    <dgm:pt modelId="{D621D644-52F0-4B32-A397-198F872E0584}" type="sibTrans" cxnId="{FB8E17B2-A9E5-4CC1-BEA6-D64D8FA81A93}">
      <dgm:prSet/>
      <dgm:spPr/>
      <dgm:t>
        <a:bodyPr/>
        <a:lstStyle/>
        <a:p>
          <a:pPr algn="ctr"/>
          <a:endParaRPr lang="en-US" sz="2800" b="1">
            <a:solidFill>
              <a:schemeClr val="bg1"/>
            </a:solidFill>
          </a:endParaRPr>
        </a:p>
      </dgm:t>
    </dgm:pt>
    <dgm:pt modelId="{66BB1A9D-DE52-448B-96A2-D16EA3087DA0}">
      <dgm:prSet custT="1"/>
      <dgm:spPr/>
      <dgm:t>
        <a:bodyPr/>
        <a:lstStyle/>
        <a:p>
          <a:pPr algn="ctr" rtl="0"/>
          <a:r>
            <a:rPr lang="en-US" sz="2400" b="1" dirty="0" smtClean="0">
              <a:solidFill>
                <a:schemeClr val="bg1"/>
              </a:solidFill>
            </a:rPr>
            <a:t>Bulk breaking</a:t>
          </a:r>
          <a:endParaRPr lang="en-US" sz="2400" b="1" dirty="0">
            <a:solidFill>
              <a:schemeClr val="bg1"/>
            </a:solidFill>
          </a:endParaRPr>
        </a:p>
      </dgm:t>
    </dgm:pt>
    <dgm:pt modelId="{07AAA6DE-5A4E-41C4-9D2A-19E0E028BD50}" type="parTrans" cxnId="{BD398C75-0388-4585-B3F7-BE45BAED6FDE}">
      <dgm:prSet/>
      <dgm:spPr/>
      <dgm:t>
        <a:bodyPr/>
        <a:lstStyle/>
        <a:p>
          <a:pPr algn="ctr"/>
          <a:endParaRPr lang="en-US" sz="2800" b="1">
            <a:solidFill>
              <a:schemeClr val="bg1"/>
            </a:solidFill>
          </a:endParaRPr>
        </a:p>
      </dgm:t>
    </dgm:pt>
    <dgm:pt modelId="{665D43A4-BA6E-4EB4-A3A9-26F828E5D177}" type="sibTrans" cxnId="{BD398C75-0388-4585-B3F7-BE45BAED6FDE}">
      <dgm:prSet/>
      <dgm:spPr/>
      <dgm:t>
        <a:bodyPr/>
        <a:lstStyle/>
        <a:p>
          <a:pPr algn="ctr"/>
          <a:endParaRPr lang="en-US" sz="2800" b="1">
            <a:solidFill>
              <a:schemeClr val="bg1"/>
            </a:solidFill>
          </a:endParaRPr>
        </a:p>
      </dgm:t>
    </dgm:pt>
    <dgm:pt modelId="{8B919607-093E-42D0-83BC-A51EE80090BA}">
      <dgm:prSet custT="1"/>
      <dgm:spPr/>
      <dgm:t>
        <a:bodyPr/>
        <a:lstStyle/>
        <a:p>
          <a:pPr algn="ctr" rtl="0"/>
          <a:r>
            <a:rPr lang="en-US" sz="2400" b="1" dirty="0" smtClean="0">
              <a:solidFill>
                <a:schemeClr val="bg1"/>
              </a:solidFill>
            </a:rPr>
            <a:t>Warehousing</a:t>
          </a:r>
          <a:endParaRPr lang="en-US" sz="2400" b="1" dirty="0">
            <a:solidFill>
              <a:schemeClr val="bg1"/>
            </a:solidFill>
          </a:endParaRPr>
        </a:p>
      </dgm:t>
    </dgm:pt>
    <dgm:pt modelId="{061709CE-867C-416D-A0A0-7B61B588D4C0}" type="parTrans" cxnId="{63FC5ADE-28D8-4D7C-89E9-AACA51E859EA}">
      <dgm:prSet/>
      <dgm:spPr/>
      <dgm:t>
        <a:bodyPr/>
        <a:lstStyle/>
        <a:p>
          <a:pPr algn="ctr"/>
          <a:endParaRPr lang="en-US" sz="2800" b="1">
            <a:solidFill>
              <a:schemeClr val="bg1"/>
            </a:solidFill>
          </a:endParaRPr>
        </a:p>
      </dgm:t>
    </dgm:pt>
    <dgm:pt modelId="{643812B7-DC04-47A4-84F1-CF80005DB2B2}" type="sibTrans" cxnId="{63FC5ADE-28D8-4D7C-89E9-AACA51E859EA}">
      <dgm:prSet/>
      <dgm:spPr/>
      <dgm:t>
        <a:bodyPr/>
        <a:lstStyle/>
        <a:p>
          <a:pPr algn="ctr"/>
          <a:endParaRPr lang="en-US" sz="2800" b="1">
            <a:solidFill>
              <a:schemeClr val="bg1"/>
            </a:solidFill>
          </a:endParaRPr>
        </a:p>
      </dgm:t>
    </dgm:pt>
    <dgm:pt modelId="{AF223920-8FEB-4AAA-A3E4-C88095139ED0}">
      <dgm:prSet custT="1"/>
      <dgm:spPr/>
      <dgm:t>
        <a:bodyPr/>
        <a:lstStyle/>
        <a:p>
          <a:pPr algn="ctr" rtl="0"/>
          <a:r>
            <a:rPr lang="en-US" sz="2400" b="1" dirty="0" smtClean="0">
              <a:solidFill>
                <a:schemeClr val="bg1"/>
              </a:solidFill>
            </a:rPr>
            <a:t>Transportation</a:t>
          </a:r>
          <a:endParaRPr lang="en-US" sz="2400" b="1" dirty="0">
            <a:solidFill>
              <a:schemeClr val="bg1"/>
            </a:solidFill>
          </a:endParaRPr>
        </a:p>
      </dgm:t>
    </dgm:pt>
    <dgm:pt modelId="{4C6638D9-CD45-4543-ABF3-FABC92EDA89E}" type="parTrans" cxnId="{0D22160E-C591-4AFD-8BD2-3783A5F6820F}">
      <dgm:prSet/>
      <dgm:spPr/>
      <dgm:t>
        <a:bodyPr/>
        <a:lstStyle/>
        <a:p>
          <a:pPr algn="ctr"/>
          <a:endParaRPr lang="en-US" sz="2800" b="1">
            <a:solidFill>
              <a:schemeClr val="bg1"/>
            </a:solidFill>
          </a:endParaRPr>
        </a:p>
      </dgm:t>
    </dgm:pt>
    <dgm:pt modelId="{C9CB2CFB-522D-4B48-961A-90AFD96F883F}" type="sibTrans" cxnId="{0D22160E-C591-4AFD-8BD2-3783A5F6820F}">
      <dgm:prSet/>
      <dgm:spPr/>
      <dgm:t>
        <a:bodyPr/>
        <a:lstStyle/>
        <a:p>
          <a:pPr algn="ctr"/>
          <a:endParaRPr lang="en-US" sz="2800" b="1">
            <a:solidFill>
              <a:schemeClr val="bg1"/>
            </a:solidFill>
          </a:endParaRPr>
        </a:p>
      </dgm:t>
    </dgm:pt>
    <dgm:pt modelId="{0E7FEDFE-C892-4BDF-9EEC-B2AFF0F85ACA}">
      <dgm:prSet custT="1"/>
      <dgm:spPr/>
      <dgm:t>
        <a:bodyPr/>
        <a:lstStyle/>
        <a:p>
          <a:pPr algn="ctr" rtl="0"/>
          <a:r>
            <a:rPr lang="en-US" sz="2400" b="1" dirty="0" smtClean="0">
              <a:solidFill>
                <a:schemeClr val="bg1"/>
              </a:solidFill>
            </a:rPr>
            <a:t>Financing</a:t>
          </a:r>
          <a:endParaRPr lang="en-US" sz="2400" b="1" dirty="0">
            <a:solidFill>
              <a:schemeClr val="bg1"/>
            </a:solidFill>
          </a:endParaRPr>
        </a:p>
      </dgm:t>
    </dgm:pt>
    <dgm:pt modelId="{ECEBD166-E687-4FE7-87D8-3CFFFEF7CA85}" type="parTrans" cxnId="{A8EEE487-7C5E-41A4-B158-84BBC1CDF5C1}">
      <dgm:prSet/>
      <dgm:spPr/>
      <dgm:t>
        <a:bodyPr/>
        <a:lstStyle/>
        <a:p>
          <a:pPr algn="ctr"/>
          <a:endParaRPr lang="en-US" sz="2800" b="1">
            <a:solidFill>
              <a:schemeClr val="bg1"/>
            </a:solidFill>
          </a:endParaRPr>
        </a:p>
      </dgm:t>
    </dgm:pt>
    <dgm:pt modelId="{CDBE7A5F-C4E0-4A5F-B87A-1864BA67F15F}" type="sibTrans" cxnId="{A8EEE487-7C5E-41A4-B158-84BBC1CDF5C1}">
      <dgm:prSet/>
      <dgm:spPr/>
      <dgm:t>
        <a:bodyPr/>
        <a:lstStyle/>
        <a:p>
          <a:pPr algn="ctr"/>
          <a:endParaRPr lang="en-US" sz="2800" b="1">
            <a:solidFill>
              <a:schemeClr val="bg1"/>
            </a:solidFill>
          </a:endParaRPr>
        </a:p>
      </dgm:t>
    </dgm:pt>
    <dgm:pt modelId="{723F4799-4A99-4807-AA03-FB7A633FC1C5}">
      <dgm:prSet custT="1"/>
      <dgm:spPr/>
      <dgm:t>
        <a:bodyPr/>
        <a:lstStyle/>
        <a:p>
          <a:pPr algn="ctr" rtl="0"/>
          <a:r>
            <a:rPr lang="en-US" sz="2400" b="1" dirty="0" smtClean="0">
              <a:solidFill>
                <a:schemeClr val="bg1"/>
              </a:solidFill>
            </a:rPr>
            <a:t>Risk bearing</a:t>
          </a:r>
          <a:endParaRPr lang="en-US" sz="2400" b="1" dirty="0">
            <a:solidFill>
              <a:schemeClr val="bg1"/>
            </a:solidFill>
          </a:endParaRPr>
        </a:p>
      </dgm:t>
    </dgm:pt>
    <dgm:pt modelId="{B8F5774F-BE53-4FC4-92FE-B99E5C989CA9}" type="parTrans" cxnId="{40F35AC8-82DA-4FD3-9B6C-A61BDD219148}">
      <dgm:prSet/>
      <dgm:spPr/>
      <dgm:t>
        <a:bodyPr/>
        <a:lstStyle/>
        <a:p>
          <a:pPr algn="ctr"/>
          <a:endParaRPr lang="en-US" sz="2800" b="1">
            <a:solidFill>
              <a:schemeClr val="bg1"/>
            </a:solidFill>
          </a:endParaRPr>
        </a:p>
      </dgm:t>
    </dgm:pt>
    <dgm:pt modelId="{2A6644B9-7158-4013-921F-E0732266CC0D}" type="sibTrans" cxnId="{40F35AC8-82DA-4FD3-9B6C-A61BDD219148}">
      <dgm:prSet/>
      <dgm:spPr/>
      <dgm:t>
        <a:bodyPr/>
        <a:lstStyle/>
        <a:p>
          <a:pPr algn="ctr"/>
          <a:endParaRPr lang="en-US" sz="2800" b="1">
            <a:solidFill>
              <a:schemeClr val="bg1"/>
            </a:solidFill>
          </a:endParaRPr>
        </a:p>
      </dgm:t>
    </dgm:pt>
    <dgm:pt modelId="{A5FA38D4-0318-4FCF-B584-563D7BE11B1E}">
      <dgm:prSet custT="1"/>
      <dgm:spPr/>
      <dgm:t>
        <a:bodyPr/>
        <a:lstStyle/>
        <a:p>
          <a:pPr algn="ctr" rtl="0"/>
          <a:r>
            <a:rPr lang="en-US" sz="2400" b="1" dirty="0" smtClean="0">
              <a:solidFill>
                <a:schemeClr val="bg1"/>
              </a:solidFill>
            </a:rPr>
            <a:t>Market information</a:t>
          </a:r>
          <a:endParaRPr lang="en-US" sz="2400" b="1" dirty="0">
            <a:solidFill>
              <a:schemeClr val="bg1"/>
            </a:solidFill>
          </a:endParaRPr>
        </a:p>
      </dgm:t>
    </dgm:pt>
    <dgm:pt modelId="{72559F75-ED92-4FD5-9038-0BD4A3472D3B}" type="parTrans" cxnId="{81C8F22E-59CC-44B4-99BD-1CC555385CC9}">
      <dgm:prSet/>
      <dgm:spPr/>
      <dgm:t>
        <a:bodyPr/>
        <a:lstStyle/>
        <a:p>
          <a:pPr algn="ctr"/>
          <a:endParaRPr lang="en-US" sz="2800" b="1">
            <a:solidFill>
              <a:schemeClr val="bg1"/>
            </a:solidFill>
          </a:endParaRPr>
        </a:p>
      </dgm:t>
    </dgm:pt>
    <dgm:pt modelId="{A4972B88-8BA1-43D8-AFAD-5D93913D39BD}" type="sibTrans" cxnId="{81C8F22E-59CC-44B4-99BD-1CC555385CC9}">
      <dgm:prSet/>
      <dgm:spPr/>
      <dgm:t>
        <a:bodyPr/>
        <a:lstStyle/>
        <a:p>
          <a:pPr algn="ctr"/>
          <a:endParaRPr lang="en-US" sz="2800" b="1">
            <a:solidFill>
              <a:schemeClr val="bg1"/>
            </a:solidFill>
          </a:endParaRPr>
        </a:p>
      </dgm:t>
    </dgm:pt>
    <dgm:pt modelId="{957256A1-1C79-4C80-86DC-4B66FF06AC00}">
      <dgm:prSet custT="1"/>
      <dgm:spPr/>
      <dgm:t>
        <a:bodyPr/>
        <a:lstStyle/>
        <a:p>
          <a:pPr algn="ctr" rtl="0"/>
          <a:r>
            <a:rPr lang="en-US" sz="2400" b="1" dirty="0" smtClean="0">
              <a:solidFill>
                <a:schemeClr val="bg1"/>
              </a:solidFill>
            </a:rPr>
            <a:t>Management services and advice</a:t>
          </a:r>
          <a:endParaRPr lang="en-US" sz="2400" b="1" dirty="0">
            <a:solidFill>
              <a:schemeClr val="bg1"/>
            </a:solidFill>
          </a:endParaRPr>
        </a:p>
      </dgm:t>
    </dgm:pt>
    <dgm:pt modelId="{8271E6BD-D983-4493-BEF4-9B7D0C0D2125}" type="parTrans" cxnId="{486B11FF-729D-4918-94B6-2C5F864CBBC4}">
      <dgm:prSet/>
      <dgm:spPr/>
      <dgm:t>
        <a:bodyPr/>
        <a:lstStyle/>
        <a:p>
          <a:pPr algn="ctr"/>
          <a:endParaRPr lang="en-US" sz="2800" b="1">
            <a:solidFill>
              <a:schemeClr val="bg1"/>
            </a:solidFill>
          </a:endParaRPr>
        </a:p>
      </dgm:t>
    </dgm:pt>
    <dgm:pt modelId="{E139C478-F18D-4DC5-8CC2-65CB2E645F0A}" type="sibTrans" cxnId="{486B11FF-729D-4918-94B6-2C5F864CBBC4}">
      <dgm:prSet/>
      <dgm:spPr/>
      <dgm:t>
        <a:bodyPr/>
        <a:lstStyle/>
        <a:p>
          <a:pPr algn="ctr"/>
          <a:endParaRPr lang="en-US" sz="2800" b="1">
            <a:solidFill>
              <a:schemeClr val="bg1"/>
            </a:solidFill>
          </a:endParaRPr>
        </a:p>
      </dgm:t>
    </dgm:pt>
    <dgm:pt modelId="{E0603838-181A-4A27-96FF-24AA57FF199C}" type="pres">
      <dgm:prSet presAssocID="{4709A299-CADD-49CA-9A13-3394D3FE9178}" presName="linear" presStyleCnt="0">
        <dgm:presLayoutVars>
          <dgm:animLvl val="lvl"/>
          <dgm:resizeHandles val="exact"/>
        </dgm:presLayoutVars>
      </dgm:prSet>
      <dgm:spPr/>
      <dgm:t>
        <a:bodyPr/>
        <a:lstStyle/>
        <a:p>
          <a:endParaRPr lang="en-US"/>
        </a:p>
      </dgm:t>
    </dgm:pt>
    <dgm:pt modelId="{9273BB45-CB1C-4E65-BD9C-438DD8F49083}" type="pres">
      <dgm:prSet presAssocID="{784097E8-27BE-431A-B195-ED558EC9E6A6}" presName="parentText" presStyleLbl="node1" presStyleIdx="0" presStyleCnt="9">
        <dgm:presLayoutVars>
          <dgm:chMax val="0"/>
          <dgm:bulletEnabled val="1"/>
        </dgm:presLayoutVars>
      </dgm:prSet>
      <dgm:spPr/>
      <dgm:t>
        <a:bodyPr/>
        <a:lstStyle/>
        <a:p>
          <a:endParaRPr lang="en-US"/>
        </a:p>
      </dgm:t>
    </dgm:pt>
    <dgm:pt modelId="{0BF1401C-171E-4843-BE36-4B5C97D44E37}" type="pres">
      <dgm:prSet presAssocID="{CAE8B8EA-E547-4065-82A7-BEA17C5CB72B}" presName="spacer" presStyleCnt="0"/>
      <dgm:spPr/>
      <dgm:t>
        <a:bodyPr/>
        <a:lstStyle/>
        <a:p>
          <a:endParaRPr lang="en-US"/>
        </a:p>
      </dgm:t>
    </dgm:pt>
    <dgm:pt modelId="{AC67262F-C47A-4441-BA44-648FD12D5E71}" type="pres">
      <dgm:prSet presAssocID="{40754DAD-0E9D-40DE-8CC1-7E9594AD78EA}" presName="parentText" presStyleLbl="node1" presStyleIdx="1" presStyleCnt="9">
        <dgm:presLayoutVars>
          <dgm:chMax val="0"/>
          <dgm:bulletEnabled val="1"/>
        </dgm:presLayoutVars>
      </dgm:prSet>
      <dgm:spPr/>
      <dgm:t>
        <a:bodyPr/>
        <a:lstStyle/>
        <a:p>
          <a:endParaRPr lang="en-US"/>
        </a:p>
      </dgm:t>
    </dgm:pt>
    <dgm:pt modelId="{7A3AB246-BACC-47BD-8889-6A19179E9192}" type="pres">
      <dgm:prSet presAssocID="{D621D644-52F0-4B32-A397-198F872E0584}" presName="spacer" presStyleCnt="0"/>
      <dgm:spPr/>
      <dgm:t>
        <a:bodyPr/>
        <a:lstStyle/>
        <a:p>
          <a:endParaRPr lang="en-US"/>
        </a:p>
      </dgm:t>
    </dgm:pt>
    <dgm:pt modelId="{D82CF556-8A25-40F4-B8A6-E548E0BCF4BC}" type="pres">
      <dgm:prSet presAssocID="{66BB1A9D-DE52-448B-96A2-D16EA3087DA0}" presName="parentText" presStyleLbl="node1" presStyleIdx="2" presStyleCnt="9">
        <dgm:presLayoutVars>
          <dgm:chMax val="0"/>
          <dgm:bulletEnabled val="1"/>
        </dgm:presLayoutVars>
      </dgm:prSet>
      <dgm:spPr/>
      <dgm:t>
        <a:bodyPr/>
        <a:lstStyle/>
        <a:p>
          <a:endParaRPr lang="en-US"/>
        </a:p>
      </dgm:t>
    </dgm:pt>
    <dgm:pt modelId="{7F447EEC-B1D2-4054-A5D5-50891022528D}" type="pres">
      <dgm:prSet presAssocID="{665D43A4-BA6E-4EB4-A3A9-26F828E5D177}" presName="spacer" presStyleCnt="0"/>
      <dgm:spPr/>
      <dgm:t>
        <a:bodyPr/>
        <a:lstStyle/>
        <a:p>
          <a:endParaRPr lang="en-US"/>
        </a:p>
      </dgm:t>
    </dgm:pt>
    <dgm:pt modelId="{EF5EC139-75C6-4386-9A63-99D5B9A4ED0C}" type="pres">
      <dgm:prSet presAssocID="{8B919607-093E-42D0-83BC-A51EE80090BA}" presName="parentText" presStyleLbl="node1" presStyleIdx="3" presStyleCnt="9">
        <dgm:presLayoutVars>
          <dgm:chMax val="0"/>
          <dgm:bulletEnabled val="1"/>
        </dgm:presLayoutVars>
      </dgm:prSet>
      <dgm:spPr/>
      <dgm:t>
        <a:bodyPr/>
        <a:lstStyle/>
        <a:p>
          <a:endParaRPr lang="en-US"/>
        </a:p>
      </dgm:t>
    </dgm:pt>
    <dgm:pt modelId="{FED3D685-253A-4868-8555-624D6718F0DD}" type="pres">
      <dgm:prSet presAssocID="{643812B7-DC04-47A4-84F1-CF80005DB2B2}" presName="spacer" presStyleCnt="0"/>
      <dgm:spPr/>
      <dgm:t>
        <a:bodyPr/>
        <a:lstStyle/>
        <a:p>
          <a:endParaRPr lang="en-US"/>
        </a:p>
      </dgm:t>
    </dgm:pt>
    <dgm:pt modelId="{8FA6774F-7916-4945-A838-3C68549D132D}" type="pres">
      <dgm:prSet presAssocID="{AF223920-8FEB-4AAA-A3E4-C88095139ED0}" presName="parentText" presStyleLbl="node1" presStyleIdx="4" presStyleCnt="9">
        <dgm:presLayoutVars>
          <dgm:chMax val="0"/>
          <dgm:bulletEnabled val="1"/>
        </dgm:presLayoutVars>
      </dgm:prSet>
      <dgm:spPr/>
      <dgm:t>
        <a:bodyPr/>
        <a:lstStyle/>
        <a:p>
          <a:endParaRPr lang="en-US"/>
        </a:p>
      </dgm:t>
    </dgm:pt>
    <dgm:pt modelId="{DDDC1DCB-B990-4AD3-BC34-8FFF711B7FDA}" type="pres">
      <dgm:prSet presAssocID="{C9CB2CFB-522D-4B48-961A-90AFD96F883F}" presName="spacer" presStyleCnt="0"/>
      <dgm:spPr/>
      <dgm:t>
        <a:bodyPr/>
        <a:lstStyle/>
        <a:p>
          <a:endParaRPr lang="en-US"/>
        </a:p>
      </dgm:t>
    </dgm:pt>
    <dgm:pt modelId="{325D2277-CF95-4249-84F4-1372113BCF4B}" type="pres">
      <dgm:prSet presAssocID="{0E7FEDFE-C892-4BDF-9EEC-B2AFF0F85ACA}" presName="parentText" presStyleLbl="node1" presStyleIdx="5" presStyleCnt="9">
        <dgm:presLayoutVars>
          <dgm:chMax val="0"/>
          <dgm:bulletEnabled val="1"/>
        </dgm:presLayoutVars>
      </dgm:prSet>
      <dgm:spPr/>
      <dgm:t>
        <a:bodyPr/>
        <a:lstStyle/>
        <a:p>
          <a:endParaRPr lang="en-US"/>
        </a:p>
      </dgm:t>
    </dgm:pt>
    <dgm:pt modelId="{3297183B-574F-4398-A7FF-4D749A6ABEA7}" type="pres">
      <dgm:prSet presAssocID="{CDBE7A5F-C4E0-4A5F-B87A-1864BA67F15F}" presName="spacer" presStyleCnt="0"/>
      <dgm:spPr/>
      <dgm:t>
        <a:bodyPr/>
        <a:lstStyle/>
        <a:p>
          <a:endParaRPr lang="en-US"/>
        </a:p>
      </dgm:t>
    </dgm:pt>
    <dgm:pt modelId="{F84C0FCB-2916-463B-BA80-C90604CF9193}" type="pres">
      <dgm:prSet presAssocID="{723F4799-4A99-4807-AA03-FB7A633FC1C5}" presName="parentText" presStyleLbl="node1" presStyleIdx="6" presStyleCnt="9">
        <dgm:presLayoutVars>
          <dgm:chMax val="0"/>
          <dgm:bulletEnabled val="1"/>
        </dgm:presLayoutVars>
      </dgm:prSet>
      <dgm:spPr/>
      <dgm:t>
        <a:bodyPr/>
        <a:lstStyle/>
        <a:p>
          <a:endParaRPr lang="en-US"/>
        </a:p>
      </dgm:t>
    </dgm:pt>
    <dgm:pt modelId="{7D8E58C5-24D5-407C-AC7B-CF76D0952BFD}" type="pres">
      <dgm:prSet presAssocID="{2A6644B9-7158-4013-921F-E0732266CC0D}" presName="spacer" presStyleCnt="0"/>
      <dgm:spPr/>
      <dgm:t>
        <a:bodyPr/>
        <a:lstStyle/>
        <a:p>
          <a:endParaRPr lang="en-US"/>
        </a:p>
      </dgm:t>
    </dgm:pt>
    <dgm:pt modelId="{18215530-2CC9-4DFB-B0E0-275590D8AE08}" type="pres">
      <dgm:prSet presAssocID="{A5FA38D4-0318-4FCF-B584-563D7BE11B1E}" presName="parentText" presStyleLbl="node1" presStyleIdx="7" presStyleCnt="9">
        <dgm:presLayoutVars>
          <dgm:chMax val="0"/>
          <dgm:bulletEnabled val="1"/>
        </dgm:presLayoutVars>
      </dgm:prSet>
      <dgm:spPr/>
      <dgm:t>
        <a:bodyPr/>
        <a:lstStyle/>
        <a:p>
          <a:endParaRPr lang="en-US"/>
        </a:p>
      </dgm:t>
    </dgm:pt>
    <dgm:pt modelId="{8A52B935-27AB-40F1-B3E4-B2DB10F483D7}" type="pres">
      <dgm:prSet presAssocID="{A4972B88-8BA1-43D8-AFAD-5D93913D39BD}" presName="spacer" presStyleCnt="0"/>
      <dgm:spPr/>
      <dgm:t>
        <a:bodyPr/>
        <a:lstStyle/>
        <a:p>
          <a:endParaRPr lang="en-US"/>
        </a:p>
      </dgm:t>
    </dgm:pt>
    <dgm:pt modelId="{93F501CA-BF55-4A20-98E5-5EC386B9FAD4}" type="pres">
      <dgm:prSet presAssocID="{957256A1-1C79-4C80-86DC-4B66FF06AC00}" presName="parentText" presStyleLbl="node1" presStyleIdx="8" presStyleCnt="9">
        <dgm:presLayoutVars>
          <dgm:chMax val="0"/>
          <dgm:bulletEnabled val="1"/>
        </dgm:presLayoutVars>
      </dgm:prSet>
      <dgm:spPr/>
      <dgm:t>
        <a:bodyPr/>
        <a:lstStyle/>
        <a:p>
          <a:endParaRPr lang="en-US"/>
        </a:p>
      </dgm:t>
    </dgm:pt>
  </dgm:ptLst>
  <dgm:cxnLst>
    <dgm:cxn modelId="{24444D36-9006-EF48-80C3-B22AD291083F}" type="presOf" srcId="{784097E8-27BE-431A-B195-ED558EC9E6A6}" destId="{9273BB45-CB1C-4E65-BD9C-438DD8F49083}" srcOrd="0" destOrd="0" presId="urn:microsoft.com/office/officeart/2005/8/layout/vList2"/>
    <dgm:cxn modelId="{DA4FD2D0-81F0-2345-A52E-424950EA1B3A}" type="presOf" srcId="{8B919607-093E-42D0-83BC-A51EE80090BA}" destId="{EF5EC139-75C6-4386-9A63-99D5B9A4ED0C}" srcOrd="0" destOrd="0" presId="urn:microsoft.com/office/officeart/2005/8/layout/vList2"/>
    <dgm:cxn modelId="{1B4BA7F3-D4B9-1843-B701-ED1CC456B53F}" type="presOf" srcId="{40754DAD-0E9D-40DE-8CC1-7E9594AD78EA}" destId="{AC67262F-C47A-4441-BA44-648FD12D5E71}" srcOrd="0" destOrd="0" presId="urn:microsoft.com/office/officeart/2005/8/layout/vList2"/>
    <dgm:cxn modelId="{C6EB4766-F01F-A14E-9722-C9FE9ACDFEF7}" type="presOf" srcId="{723F4799-4A99-4807-AA03-FB7A633FC1C5}" destId="{F84C0FCB-2916-463B-BA80-C90604CF9193}" srcOrd="0" destOrd="0" presId="urn:microsoft.com/office/officeart/2005/8/layout/vList2"/>
    <dgm:cxn modelId="{FB8E17B2-A9E5-4CC1-BEA6-D64D8FA81A93}" srcId="{4709A299-CADD-49CA-9A13-3394D3FE9178}" destId="{40754DAD-0E9D-40DE-8CC1-7E9594AD78EA}" srcOrd="1" destOrd="0" parTransId="{BD0EB9C3-64C1-488F-B4AB-675F246267D6}" sibTransId="{D621D644-52F0-4B32-A397-198F872E0584}"/>
    <dgm:cxn modelId="{81C8F22E-59CC-44B4-99BD-1CC555385CC9}" srcId="{4709A299-CADD-49CA-9A13-3394D3FE9178}" destId="{A5FA38D4-0318-4FCF-B584-563D7BE11B1E}" srcOrd="7" destOrd="0" parTransId="{72559F75-ED92-4FD5-9038-0BD4A3472D3B}" sibTransId="{A4972B88-8BA1-43D8-AFAD-5D93913D39BD}"/>
    <dgm:cxn modelId="{C6219063-D4C9-164B-B761-94C1830D2DBB}" type="presOf" srcId="{4709A299-CADD-49CA-9A13-3394D3FE9178}" destId="{E0603838-181A-4A27-96FF-24AA57FF199C}" srcOrd="0" destOrd="0" presId="urn:microsoft.com/office/officeart/2005/8/layout/vList2"/>
    <dgm:cxn modelId="{B6271038-2E1F-4750-894B-75BF49B0CE9C}" srcId="{4709A299-CADD-49CA-9A13-3394D3FE9178}" destId="{784097E8-27BE-431A-B195-ED558EC9E6A6}" srcOrd="0" destOrd="0" parTransId="{25032008-9138-46FB-83B0-C401413095AC}" sibTransId="{CAE8B8EA-E547-4065-82A7-BEA17C5CB72B}"/>
    <dgm:cxn modelId="{83994CE5-E1C1-584C-8917-304FDBE1C8B5}" type="presOf" srcId="{957256A1-1C79-4C80-86DC-4B66FF06AC00}" destId="{93F501CA-BF55-4A20-98E5-5EC386B9FAD4}" srcOrd="0" destOrd="0" presId="urn:microsoft.com/office/officeart/2005/8/layout/vList2"/>
    <dgm:cxn modelId="{486B11FF-729D-4918-94B6-2C5F864CBBC4}" srcId="{4709A299-CADD-49CA-9A13-3394D3FE9178}" destId="{957256A1-1C79-4C80-86DC-4B66FF06AC00}" srcOrd="8" destOrd="0" parTransId="{8271E6BD-D983-4493-BEF4-9B7D0C0D2125}" sibTransId="{E139C478-F18D-4DC5-8CC2-65CB2E645F0A}"/>
    <dgm:cxn modelId="{40F35AC8-82DA-4FD3-9B6C-A61BDD219148}" srcId="{4709A299-CADD-49CA-9A13-3394D3FE9178}" destId="{723F4799-4A99-4807-AA03-FB7A633FC1C5}" srcOrd="6" destOrd="0" parTransId="{B8F5774F-BE53-4FC4-92FE-B99E5C989CA9}" sibTransId="{2A6644B9-7158-4013-921F-E0732266CC0D}"/>
    <dgm:cxn modelId="{63FC5ADE-28D8-4D7C-89E9-AACA51E859EA}" srcId="{4709A299-CADD-49CA-9A13-3394D3FE9178}" destId="{8B919607-093E-42D0-83BC-A51EE80090BA}" srcOrd="3" destOrd="0" parTransId="{061709CE-867C-416D-A0A0-7B61B588D4C0}" sibTransId="{643812B7-DC04-47A4-84F1-CF80005DB2B2}"/>
    <dgm:cxn modelId="{D2F359B1-0B10-EF49-89E7-390914172BD4}" type="presOf" srcId="{AF223920-8FEB-4AAA-A3E4-C88095139ED0}" destId="{8FA6774F-7916-4945-A838-3C68549D132D}" srcOrd="0" destOrd="0" presId="urn:microsoft.com/office/officeart/2005/8/layout/vList2"/>
    <dgm:cxn modelId="{C29D90A1-8AB8-564B-B37E-95E76A28FAFE}" type="presOf" srcId="{66BB1A9D-DE52-448B-96A2-D16EA3087DA0}" destId="{D82CF556-8A25-40F4-B8A6-E548E0BCF4BC}" srcOrd="0" destOrd="0" presId="urn:microsoft.com/office/officeart/2005/8/layout/vList2"/>
    <dgm:cxn modelId="{0D22160E-C591-4AFD-8BD2-3783A5F6820F}" srcId="{4709A299-CADD-49CA-9A13-3394D3FE9178}" destId="{AF223920-8FEB-4AAA-A3E4-C88095139ED0}" srcOrd="4" destOrd="0" parTransId="{4C6638D9-CD45-4543-ABF3-FABC92EDA89E}" sibTransId="{C9CB2CFB-522D-4B48-961A-90AFD96F883F}"/>
    <dgm:cxn modelId="{BD398C75-0388-4585-B3F7-BE45BAED6FDE}" srcId="{4709A299-CADD-49CA-9A13-3394D3FE9178}" destId="{66BB1A9D-DE52-448B-96A2-D16EA3087DA0}" srcOrd="2" destOrd="0" parTransId="{07AAA6DE-5A4E-41C4-9D2A-19E0E028BD50}" sibTransId="{665D43A4-BA6E-4EB4-A3A9-26F828E5D177}"/>
    <dgm:cxn modelId="{436E6CFA-16F7-5848-9FC9-28E0DC739FEB}" type="presOf" srcId="{A5FA38D4-0318-4FCF-B584-563D7BE11B1E}" destId="{18215530-2CC9-4DFB-B0E0-275590D8AE08}" srcOrd="0" destOrd="0" presId="urn:microsoft.com/office/officeart/2005/8/layout/vList2"/>
    <dgm:cxn modelId="{F7FCB75D-4099-1F4F-822F-CA9A3A97DB17}" type="presOf" srcId="{0E7FEDFE-C892-4BDF-9EEC-B2AFF0F85ACA}" destId="{325D2277-CF95-4249-84F4-1372113BCF4B}" srcOrd="0" destOrd="0" presId="urn:microsoft.com/office/officeart/2005/8/layout/vList2"/>
    <dgm:cxn modelId="{A8EEE487-7C5E-41A4-B158-84BBC1CDF5C1}" srcId="{4709A299-CADD-49CA-9A13-3394D3FE9178}" destId="{0E7FEDFE-C892-4BDF-9EEC-B2AFF0F85ACA}" srcOrd="5" destOrd="0" parTransId="{ECEBD166-E687-4FE7-87D8-3CFFFEF7CA85}" sibTransId="{CDBE7A5F-C4E0-4A5F-B87A-1864BA67F15F}"/>
    <dgm:cxn modelId="{CFCD777F-424D-0545-9B36-4B552EEE50D4}" type="presParOf" srcId="{E0603838-181A-4A27-96FF-24AA57FF199C}" destId="{9273BB45-CB1C-4E65-BD9C-438DD8F49083}" srcOrd="0" destOrd="0" presId="urn:microsoft.com/office/officeart/2005/8/layout/vList2"/>
    <dgm:cxn modelId="{4563E975-71B1-6149-BBF8-5A9AFD617CE9}" type="presParOf" srcId="{E0603838-181A-4A27-96FF-24AA57FF199C}" destId="{0BF1401C-171E-4843-BE36-4B5C97D44E37}" srcOrd="1" destOrd="0" presId="urn:microsoft.com/office/officeart/2005/8/layout/vList2"/>
    <dgm:cxn modelId="{290DF155-7BFB-7B4F-A6D5-BE443E6DD640}" type="presParOf" srcId="{E0603838-181A-4A27-96FF-24AA57FF199C}" destId="{AC67262F-C47A-4441-BA44-648FD12D5E71}" srcOrd="2" destOrd="0" presId="urn:microsoft.com/office/officeart/2005/8/layout/vList2"/>
    <dgm:cxn modelId="{5649A90C-CD69-264B-A162-442E4C7B7DB4}" type="presParOf" srcId="{E0603838-181A-4A27-96FF-24AA57FF199C}" destId="{7A3AB246-BACC-47BD-8889-6A19179E9192}" srcOrd="3" destOrd="0" presId="urn:microsoft.com/office/officeart/2005/8/layout/vList2"/>
    <dgm:cxn modelId="{D7A3A148-7D8E-2E4E-A0C9-57636CD6261E}" type="presParOf" srcId="{E0603838-181A-4A27-96FF-24AA57FF199C}" destId="{D82CF556-8A25-40F4-B8A6-E548E0BCF4BC}" srcOrd="4" destOrd="0" presId="urn:microsoft.com/office/officeart/2005/8/layout/vList2"/>
    <dgm:cxn modelId="{460E5AF0-A845-6B48-9271-A78045737A01}" type="presParOf" srcId="{E0603838-181A-4A27-96FF-24AA57FF199C}" destId="{7F447EEC-B1D2-4054-A5D5-50891022528D}" srcOrd="5" destOrd="0" presId="urn:microsoft.com/office/officeart/2005/8/layout/vList2"/>
    <dgm:cxn modelId="{CEAF526E-8DB7-054C-B4C6-C2E921F1C9BB}" type="presParOf" srcId="{E0603838-181A-4A27-96FF-24AA57FF199C}" destId="{EF5EC139-75C6-4386-9A63-99D5B9A4ED0C}" srcOrd="6" destOrd="0" presId="urn:microsoft.com/office/officeart/2005/8/layout/vList2"/>
    <dgm:cxn modelId="{93A05C05-2E0D-1B47-A8DB-04A5D9F6881A}" type="presParOf" srcId="{E0603838-181A-4A27-96FF-24AA57FF199C}" destId="{FED3D685-253A-4868-8555-624D6718F0DD}" srcOrd="7" destOrd="0" presId="urn:microsoft.com/office/officeart/2005/8/layout/vList2"/>
    <dgm:cxn modelId="{1689BDD4-80BB-814F-9D8B-C33E9509ADE1}" type="presParOf" srcId="{E0603838-181A-4A27-96FF-24AA57FF199C}" destId="{8FA6774F-7916-4945-A838-3C68549D132D}" srcOrd="8" destOrd="0" presId="urn:microsoft.com/office/officeart/2005/8/layout/vList2"/>
    <dgm:cxn modelId="{E9796EBC-903C-0E49-9CCF-9ED63C2ED58C}" type="presParOf" srcId="{E0603838-181A-4A27-96FF-24AA57FF199C}" destId="{DDDC1DCB-B990-4AD3-BC34-8FFF711B7FDA}" srcOrd="9" destOrd="0" presId="urn:microsoft.com/office/officeart/2005/8/layout/vList2"/>
    <dgm:cxn modelId="{DB34069D-5FF9-EC46-AD99-82C318D38875}" type="presParOf" srcId="{E0603838-181A-4A27-96FF-24AA57FF199C}" destId="{325D2277-CF95-4249-84F4-1372113BCF4B}" srcOrd="10" destOrd="0" presId="urn:microsoft.com/office/officeart/2005/8/layout/vList2"/>
    <dgm:cxn modelId="{91C06352-4150-C944-A023-2698E240D4E5}" type="presParOf" srcId="{E0603838-181A-4A27-96FF-24AA57FF199C}" destId="{3297183B-574F-4398-A7FF-4D749A6ABEA7}" srcOrd="11" destOrd="0" presId="urn:microsoft.com/office/officeart/2005/8/layout/vList2"/>
    <dgm:cxn modelId="{EDF347E5-69E9-D842-AED3-8B1E48D26039}" type="presParOf" srcId="{E0603838-181A-4A27-96FF-24AA57FF199C}" destId="{F84C0FCB-2916-463B-BA80-C90604CF9193}" srcOrd="12" destOrd="0" presId="urn:microsoft.com/office/officeart/2005/8/layout/vList2"/>
    <dgm:cxn modelId="{0ED551DD-C13D-4941-A7C3-F3A4B6BE07B2}" type="presParOf" srcId="{E0603838-181A-4A27-96FF-24AA57FF199C}" destId="{7D8E58C5-24D5-407C-AC7B-CF76D0952BFD}" srcOrd="13" destOrd="0" presId="urn:microsoft.com/office/officeart/2005/8/layout/vList2"/>
    <dgm:cxn modelId="{95489ED7-7DB2-EF4A-9738-3EE427326543}" type="presParOf" srcId="{E0603838-181A-4A27-96FF-24AA57FF199C}" destId="{18215530-2CC9-4DFB-B0E0-275590D8AE08}" srcOrd="14" destOrd="0" presId="urn:microsoft.com/office/officeart/2005/8/layout/vList2"/>
    <dgm:cxn modelId="{14BB7638-5342-394F-95B2-5BF687104AAB}" type="presParOf" srcId="{E0603838-181A-4A27-96FF-24AA57FF199C}" destId="{8A52B935-27AB-40F1-B3E4-B2DB10F483D7}" srcOrd="15" destOrd="0" presId="urn:microsoft.com/office/officeart/2005/8/layout/vList2"/>
    <dgm:cxn modelId="{75EF20D4-8309-4441-A705-0511BA87009E}" type="presParOf" srcId="{E0603838-181A-4A27-96FF-24AA57FF199C}" destId="{93F501CA-BF55-4A20-98E5-5EC386B9FAD4}" srcOrd="16" destOrd="0" presId="urn:microsoft.com/office/officeart/2005/8/layout/vList2"/>
  </dgm:cxnLst>
  <dgm:bg/>
  <dgm:whole/>
</dgm:dataModel>
</file>

<file path=ppt/diagrams/data6.xml><?xml version="1.0" encoding="utf-8"?>
<dgm:dataModel xmlns:dgm="http://schemas.openxmlformats.org/drawingml/2006/diagram" xmlns:a="http://schemas.openxmlformats.org/drawingml/2006/main">
  <dgm:ptLst>
    <dgm:pt modelId="{F553015C-DE31-4FC1-95EA-A86BCF46662C}"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A7E12DD4-26D0-4BD1-A747-BE90D2A53A80}">
      <dgm:prSet/>
      <dgm:spPr/>
      <dgm:t>
        <a:bodyPr/>
        <a:lstStyle/>
        <a:p>
          <a:pPr rtl="0"/>
          <a:r>
            <a:rPr lang="en-US" dirty="0" smtClean="0"/>
            <a:t>Merchant wholesalers</a:t>
          </a:r>
          <a:endParaRPr lang="en-US" dirty="0"/>
        </a:p>
      </dgm:t>
    </dgm:pt>
    <dgm:pt modelId="{5E235A34-E50A-4892-9647-77BF2F38C7C8}" type="parTrans" cxnId="{B5DDADB7-89B8-42B1-AC1A-A76344E43E54}">
      <dgm:prSet/>
      <dgm:spPr/>
      <dgm:t>
        <a:bodyPr/>
        <a:lstStyle/>
        <a:p>
          <a:endParaRPr lang="en-US"/>
        </a:p>
      </dgm:t>
    </dgm:pt>
    <dgm:pt modelId="{EAE97F7F-09ED-446A-A413-FB069A9BB6E0}" type="sibTrans" cxnId="{B5DDADB7-89B8-42B1-AC1A-A76344E43E54}">
      <dgm:prSet/>
      <dgm:spPr/>
      <dgm:t>
        <a:bodyPr/>
        <a:lstStyle/>
        <a:p>
          <a:endParaRPr lang="en-US"/>
        </a:p>
      </dgm:t>
    </dgm:pt>
    <dgm:pt modelId="{AB3E26B3-286A-4E3E-8D28-36A11B69D70E}">
      <dgm:prSet/>
      <dgm:spPr/>
      <dgm:t>
        <a:bodyPr/>
        <a:lstStyle/>
        <a:p>
          <a:pPr rtl="0"/>
          <a:r>
            <a:rPr lang="en-US" dirty="0" smtClean="0"/>
            <a:t>Agents and brokers</a:t>
          </a:r>
          <a:endParaRPr lang="en-US" dirty="0"/>
        </a:p>
      </dgm:t>
    </dgm:pt>
    <dgm:pt modelId="{CE1F3B0C-92E4-4555-9839-E095BA5B6ABD}" type="parTrans" cxnId="{F9927646-D25C-412F-B436-3205145EE78B}">
      <dgm:prSet/>
      <dgm:spPr/>
      <dgm:t>
        <a:bodyPr/>
        <a:lstStyle/>
        <a:p>
          <a:endParaRPr lang="en-US"/>
        </a:p>
      </dgm:t>
    </dgm:pt>
    <dgm:pt modelId="{58DEF8DA-3E4D-48E5-9680-4608E45BCE2B}" type="sibTrans" cxnId="{F9927646-D25C-412F-B436-3205145EE78B}">
      <dgm:prSet/>
      <dgm:spPr/>
      <dgm:t>
        <a:bodyPr/>
        <a:lstStyle/>
        <a:p>
          <a:endParaRPr lang="en-US"/>
        </a:p>
      </dgm:t>
    </dgm:pt>
    <dgm:pt modelId="{DD06FAC1-5515-4816-9037-773863A9CD56}">
      <dgm:prSet/>
      <dgm:spPr/>
      <dgm:t>
        <a:bodyPr/>
        <a:lstStyle/>
        <a:p>
          <a:pPr rtl="0"/>
          <a:r>
            <a:rPr lang="en-US" dirty="0" smtClean="0"/>
            <a:t>Manufacturers’ sales branches and offices</a:t>
          </a:r>
          <a:endParaRPr lang="en-US" dirty="0"/>
        </a:p>
      </dgm:t>
    </dgm:pt>
    <dgm:pt modelId="{EC509031-A936-41F0-A48F-C96ED18591C4}" type="parTrans" cxnId="{B39DF596-4415-498F-96D5-10B26B1A3F22}">
      <dgm:prSet/>
      <dgm:spPr/>
      <dgm:t>
        <a:bodyPr/>
        <a:lstStyle/>
        <a:p>
          <a:endParaRPr lang="en-US"/>
        </a:p>
      </dgm:t>
    </dgm:pt>
    <dgm:pt modelId="{0738C3E4-C089-4682-9870-0AF724028111}" type="sibTrans" cxnId="{B39DF596-4415-498F-96D5-10B26B1A3F22}">
      <dgm:prSet/>
      <dgm:spPr/>
      <dgm:t>
        <a:bodyPr/>
        <a:lstStyle/>
        <a:p>
          <a:endParaRPr lang="en-US"/>
        </a:p>
      </dgm:t>
    </dgm:pt>
    <dgm:pt modelId="{72ACCE03-0412-436C-BCB2-7BAEEC397BC6}" type="pres">
      <dgm:prSet presAssocID="{F553015C-DE31-4FC1-95EA-A86BCF46662C}" presName="diagram" presStyleCnt="0">
        <dgm:presLayoutVars>
          <dgm:dir/>
          <dgm:resizeHandles val="exact"/>
        </dgm:presLayoutVars>
      </dgm:prSet>
      <dgm:spPr/>
      <dgm:t>
        <a:bodyPr/>
        <a:lstStyle/>
        <a:p>
          <a:endParaRPr lang="en-US"/>
        </a:p>
      </dgm:t>
    </dgm:pt>
    <dgm:pt modelId="{408440C4-1FAC-4528-8C4F-6E4AA1694C11}" type="pres">
      <dgm:prSet presAssocID="{A7E12DD4-26D0-4BD1-A747-BE90D2A53A80}" presName="node" presStyleLbl="node1" presStyleIdx="0" presStyleCnt="3">
        <dgm:presLayoutVars>
          <dgm:bulletEnabled val="1"/>
        </dgm:presLayoutVars>
      </dgm:prSet>
      <dgm:spPr/>
      <dgm:t>
        <a:bodyPr/>
        <a:lstStyle/>
        <a:p>
          <a:endParaRPr lang="en-US"/>
        </a:p>
      </dgm:t>
    </dgm:pt>
    <dgm:pt modelId="{60C57543-BCF3-4228-B444-73FE83BF6940}" type="pres">
      <dgm:prSet presAssocID="{EAE97F7F-09ED-446A-A413-FB069A9BB6E0}" presName="sibTrans" presStyleCnt="0"/>
      <dgm:spPr/>
      <dgm:t>
        <a:bodyPr/>
        <a:lstStyle/>
        <a:p>
          <a:endParaRPr lang="en-US"/>
        </a:p>
      </dgm:t>
    </dgm:pt>
    <dgm:pt modelId="{1BAACB64-AF11-4B4F-8537-BE24E7088AAD}" type="pres">
      <dgm:prSet presAssocID="{AB3E26B3-286A-4E3E-8D28-36A11B69D70E}" presName="node" presStyleLbl="node1" presStyleIdx="1" presStyleCnt="3">
        <dgm:presLayoutVars>
          <dgm:bulletEnabled val="1"/>
        </dgm:presLayoutVars>
      </dgm:prSet>
      <dgm:spPr/>
      <dgm:t>
        <a:bodyPr/>
        <a:lstStyle/>
        <a:p>
          <a:endParaRPr lang="en-US"/>
        </a:p>
      </dgm:t>
    </dgm:pt>
    <dgm:pt modelId="{0767E28D-DB84-4285-8B13-20FB0D62853D}" type="pres">
      <dgm:prSet presAssocID="{58DEF8DA-3E4D-48E5-9680-4608E45BCE2B}" presName="sibTrans" presStyleCnt="0"/>
      <dgm:spPr/>
      <dgm:t>
        <a:bodyPr/>
        <a:lstStyle/>
        <a:p>
          <a:endParaRPr lang="en-US"/>
        </a:p>
      </dgm:t>
    </dgm:pt>
    <dgm:pt modelId="{0633FA2D-F56B-4D27-B84B-57C6B10E348F}" type="pres">
      <dgm:prSet presAssocID="{DD06FAC1-5515-4816-9037-773863A9CD56}" presName="node" presStyleLbl="node1" presStyleIdx="2" presStyleCnt="3">
        <dgm:presLayoutVars>
          <dgm:bulletEnabled val="1"/>
        </dgm:presLayoutVars>
      </dgm:prSet>
      <dgm:spPr/>
      <dgm:t>
        <a:bodyPr/>
        <a:lstStyle/>
        <a:p>
          <a:endParaRPr lang="en-US"/>
        </a:p>
      </dgm:t>
    </dgm:pt>
  </dgm:ptLst>
  <dgm:cxnLst>
    <dgm:cxn modelId="{25CF4428-6C0A-AE41-A6C5-D9679C74B958}" type="presOf" srcId="{DD06FAC1-5515-4816-9037-773863A9CD56}" destId="{0633FA2D-F56B-4D27-B84B-57C6B10E348F}" srcOrd="0" destOrd="0" presId="urn:microsoft.com/office/officeart/2005/8/layout/default"/>
    <dgm:cxn modelId="{B39DF596-4415-498F-96D5-10B26B1A3F22}" srcId="{F553015C-DE31-4FC1-95EA-A86BCF46662C}" destId="{DD06FAC1-5515-4816-9037-773863A9CD56}" srcOrd="2" destOrd="0" parTransId="{EC509031-A936-41F0-A48F-C96ED18591C4}" sibTransId="{0738C3E4-C089-4682-9870-0AF724028111}"/>
    <dgm:cxn modelId="{8FB224A1-547A-ED46-91FC-156DB0FABCB8}" type="presOf" srcId="{F553015C-DE31-4FC1-95EA-A86BCF46662C}" destId="{72ACCE03-0412-436C-BCB2-7BAEEC397BC6}" srcOrd="0" destOrd="0" presId="urn:microsoft.com/office/officeart/2005/8/layout/default"/>
    <dgm:cxn modelId="{55DC7C65-4A6D-0844-9340-0BA2FD381B8C}" type="presOf" srcId="{AB3E26B3-286A-4E3E-8D28-36A11B69D70E}" destId="{1BAACB64-AF11-4B4F-8537-BE24E7088AAD}" srcOrd="0" destOrd="0" presId="urn:microsoft.com/office/officeart/2005/8/layout/default"/>
    <dgm:cxn modelId="{B5DDADB7-89B8-42B1-AC1A-A76344E43E54}" srcId="{F553015C-DE31-4FC1-95EA-A86BCF46662C}" destId="{A7E12DD4-26D0-4BD1-A747-BE90D2A53A80}" srcOrd="0" destOrd="0" parTransId="{5E235A34-E50A-4892-9647-77BF2F38C7C8}" sibTransId="{EAE97F7F-09ED-446A-A413-FB069A9BB6E0}"/>
    <dgm:cxn modelId="{F9927646-D25C-412F-B436-3205145EE78B}" srcId="{F553015C-DE31-4FC1-95EA-A86BCF46662C}" destId="{AB3E26B3-286A-4E3E-8D28-36A11B69D70E}" srcOrd="1" destOrd="0" parTransId="{CE1F3B0C-92E4-4555-9839-E095BA5B6ABD}" sibTransId="{58DEF8DA-3E4D-48E5-9680-4608E45BCE2B}"/>
    <dgm:cxn modelId="{DC4F4AE9-FD99-AD44-BE26-C4724F457D29}" type="presOf" srcId="{A7E12DD4-26D0-4BD1-A747-BE90D2A53A80}" destId="{408440C4-1FAC-4528-8C4F-6E4AA1694C11}" srcOrd="0" destOrd="0" presId="urn:microsoft.com/office/officeart/2005/8/layout/default"/>
    <dgm:cxn modelId="{C3E678A4-18B4-174A-8222-03EE6AC8BA6E}" type="presParOf" srcId="{72ACCE03-0412-436C-BCB2-7BAEEC397BC6}" destId="{408440C4-1FAC-4528-8C4F-6E4AA1694C11}" srcOrd="0" destOrd="0" presId="urn:microsoft.com/office/officeart/2005/8/layout/default"/>
    <dgm:cxn modelId="{7EE62949-BC2C-E442-BF44-070DC5D8E859}" type="presParOf" srcId="{72ACCE03-0412-436C-BCB2-7BAEEC397BC6}" destId="{60C57543-BCF3-4228-B444-73FE83BF6940}" srcOrd="1" destOrd="0" presId="urn:microsoft.com/office/officeart/2005/8/layout/default"/>
    <dgm:cxn modelId="{FB785F96-33F4-6D45-A359-120ACA008D2A}" type="presParOf" srcId="{72ACCE03-0412-436C-BCB2-7BAEEC397BC6}" destId="{1BAACB64-AF11-4B4F-8537-BE24E7088AAD}" srcOrd="2" destOrd="0" presId="urn:microsoft.com/office/officeart/2005/8/layout/default"/>
    <dgm:cxn modelId="{79DB19FA-0733-524A-A8C0-868E3E1F3C8A}" type="presParOf" srcId="{72ACCE03-0412-436C-BCB2-7BAEEC397BC6}" destId="{0767E28D-DB84-4285-8B13-20FB0D62853D}" srcOrd="3" destOrd="0" presId="urn:microsoft.com/office/officeart/2005/8/layout/default"/>
    <dgm:cxn modelId="{3615F8B2-482A-3144-B138-4F67F50A7256}" type="presParOf" srcId="{72ACCE03-0412-436C-BCB2-7BAEEC397BC6}" destId="{0633FA2D-F56B-4D27-B84B-57C6B10E348F}" srcOrd="4" destOrd="0" presId="urn:microsoft.com/office/officeart/2005/8/layout/default"/>
  </dgm:cxnLst>
  <dgm:bg/>
  <dgm:whole/>
</dgm:dataModel>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405AA36B-B8D9-41D3-8055-187546C85579}" type="datetime1">
              <a:rPr lang="en-US"/>
              <a:pPr/>
              <a:t>2/16/2011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05F92B13-61BB-414A-B708-A53A6BA82C78}"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803275" indent="-346075" algn="l" rtl="0" eaLnBrk="0" fontAlgn="base" hangingPunct="0">
      <a:spcBef>
        <a:spcPct val="0"/>
      </a:spcBef>
      <a:spcAft>
        <a:spcPct val="0"/>
      </a:spcAft>
      <a:buFont typeface="Arial" charset="0"/>
      <a:buChar char="•"/>
      <a:defRPr sz="1200" kern="1200">
        <a:solidFill>
          <a:schemeClr val="tx1"/>
        </a:solidFill>
        <a:latin typeface="+mn-lt"/>
        <a:ea typeface="ＭＳ Ｐゴシック" charset="-128"/>
        <a:cs typeface="+mn-cs"/>
      </a:defRPr>
    </a:lvl2pPr>
    <a:lvl3pPr marL="1143000" indent="-2286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600200" indent="-228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2057400" indent="-2286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a:lstStyle/>
          <a:p>
            <a:endParaRPr lang="en-US" smtClean="0"/>
          </a:p>
        </p:txBody>
      </p:sp>
      <p:sp>
        <p:nvSpPr>
          <p:cNvPr id="20484" name="Slide Number Placeholder 3"/>
          <p:cNvSpPr>
            <a:spLocks noGrp="1"/>
          </p:cNvSpPr>
          <p:nvPr>
            <p:ph type="sldNum" sz="quarter" idx="5"/>
          </p:nvPr>
        </p:nvSpPr>
        <p:spPr bwMode="auto">
          <a:noFill/>
          <a:ln>
            <a:miter lim="800000"/>
            <a:headEnd/>
            <a:tailEnd/>
          </a:ln>
        </p:spPr>
        <p:txBody>
          <a:bodyPr/>
          <a:lstStyle/>
          <a:p>
            <a:fld id="{45342843-3C19-4909-AD3D-AF8E66876639}"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a:lstStyle/>
          <a:p>
            <a:endParaRPr lang="en-US" smtClean="0"/>
          </a:p>
        </p:txBody>
      </p:sp>
      <p:sp>
        <p:nvSpPr>
          <p:cNvPr id="38916" name="Slide Number Placeholder 3"/>
          <p:cNvSpPr>
            <a:spLocks noGrp="1"/>
          </p:cNvSpPr>
          <p:nvPr>
            <p:ph type="sldNum" sz="quarter" idx="5"/>
          </p:nvPr>
        </p:nvSpPr>
        <p:spPr bwMode="auto">
          <a:noFill/>
          <a:ln>
            <a:miter lim="800000"/>
            <a:headEnd/>
            <a:tailEnd/>
          </a:ln>
        </p:spPr>
        <p:txBody>
          <a:bodyPr/>
          <a:lstStyle/>
          <a:p>
            <a:fld id="{8281CD22-08A9-4492-B894-FEB95DD3CE5F}" type="slidenum">
              <a:rPr lang="en-US"/>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a:lstStyle/>
          <a:p>
            <a:r>
              <a:rPr lang="en-US" b="1" smtClean="0"/>
              <a:t>Note to Instructor</a:t>
            </a:r>
          </a:p>
          <a:p>
            <a:r>
              <a:rPr lang="en-US" smtClean="0"/>
              <a:t>This link is to the homepage for Ace Hardware. Students are likely to be familiar with the brand but not know that many stores are individually owned and operated (although they might know this phrase). You can view the site for information specific to owners.</a:t>
            </a:r>
          </a:p>
        </p:txBody>
      </p:sp>
      <p:sp>
        <p:nvSpPr>
          <p:cNvPr id="40964" name="Slide Number Placeholder 3"/>
          <p:cNvSpPr>
            <a:spLocks noGrp="1"/>
          </p:cNvSpPr>
          <p:nvPr>
            <p:ph type="sldNum" sz="quarter" idx="5"/>
          </p:nvPr>
        </p:nvSpPr>
        <p:spPr bwMode="auto">
          <a:noFill/>
          <a:ln>
            <a:miter lim="800000"/>
            <a:headEnd/>
            <a:tailEnd/>
          </a:ln>
        </p:spPr>
        <p:txBody>
          <a:bodyPr/>
          <a:lstStyle/>
          <a:p>
            <a:fld id="{26585C18-49B5-4DE3-A812-7F2F4F064C60}" type="slidenum">
              <a:rPr lang="en-US"/>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a:lstStyle/>
          <a:p>
            <a:endParaRPr lang="en-US" smtClean="0"/>
          </a:p>
        </p:txBody>
      </p:sp>
      <p:sp>
        <p:nvSpPr>
          <p:cNvPr id="43012" name="Slide Number Placeholder 3"/>
          <p:cNvSpPr>
            <a:spLocks noGrp="1"/>
          </p:cNvSpPr>
          <p:nvPr>
            <p:ph type="sldNum" sz="quarter" idx="5"/>
          </p:nvPr>
        </p:nvSpPr>
        <p:spPr bwMode="auto">
          <a:noFill/>
          <a:ln>
            <a:miter lim="800000"/>
            <a:headEnd/>
            <a:tailEnd/>
          </a:ln>
        </p:spPr>
        <p:txBody>
          <a:bodyPr/>
          <a:lstStyle/>
          <a:p>
            <a:fld id="{4888CC32-778D-48B4-85A9-EC84EB8C25C3}" type="slidenum">
              <a:rPr lang="en-US"/>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a:lstStyle/>
          <a:p>
            <a:endParaRPr lang="en-US" smtClean="0"/>
          </a:p>
        </p:txBody>
      </p:sp>
      <p:sp>
        <p:nvSpPr>
          <p:cNvPr id="45060" name="Slide Number Placeholder 3"/>
          <p:cNvSpPr>
            <a:spLocks noGrp="1"/>
          </p:cNvSpPr>
          <p:nvPr>
            <p:ph type="sldNum" sz="quarter" idx="5"/>
          </p:nvPr>
        </p:nvSpPr>
        <p:spPr bwMode="auto">
          <a:noFill/>
          <a:ln>
            <a:miter lim="800000"/>
            <a:headEnd/>
            <a:tailEnd/>
          </a:ln>
        </p:spPr>
        <p:txBody>
          <a:bodyPr/>
          <a:lstStyle/>
          <a:p>
            <a:fld id="{5BB65C4E-4E24-40F1-9A49-DB7BCA7D5369}" type="slidenum">
              <a:rPr lang="en-US"/>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a:lstStyle/>
          <a:p>
            <a:endParaRPr lang="en-US" smtClean="0"/>
          </a:p>
        </p:txBody>
      </p:sp>
      <p:sp>
        <p:nvSpPr>
          <p:cNvPr id="47108" name="Slide Number Placeholder 3"/>
          <p:cNvSpPr>
            <a:spLocks noGrp="1"/>
          </p:cNvSpPr>
          <p:nvPr>
            <p:ph type="sldNum" sz="quarter" idx="5"/>
          </p:nvPr>
        </p:nvSpPr>
        <p:spPr bwMode="auto">
          <a:noFill/>
          <a:ln>
            <a:miter lim="800000"/>
            <a:headEnd/>
            <a:tailEnd/>
          </a:ln>
        </p:spPr>
        <p:txBody>
          <a:bodyPr/>
          <a:lstStyle/>
          <a:p>
            <a:fld id="{784E440C-C94F-4E86-BF06-F5EC9F332331}" type="slidenum">
              <a:rPr lang="en-US"/>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a:lstStyle/>
          <a:p>
            <a:r>
              <a:rPr lang="en-US" b="1" smtClean="0"/>
              <a:t>Note to Instructor</a:t>
            </a:r>
          </a:p>
          <a:p>
            <a:r>
              <a:rPr lang="en-US" smtClean="0"/>
              <a:t>This is a good time to visit the Web site for Trader Joe’s. Ask the students who they target and how they position their business. You can also ask students how this is different that Whole Foods which is discussed in the text.</a:t>
            </a:r>
          </a:p>
        </p:txBody>
      </p:sp>
      <p:sp>
        <p:nvSpPr>
          <p:cNvPr id="49156" name="Slide Number Placeholder 3"/>
          <p:cNvSpPr>
            <a:spLocks noGrp="1"/>
          </p:cNvSpPr>
          <p:nvPr>
            <p:ph type="sldNum" sz="quarter" idx="5"/>
          </p:nvPr>
        </p:nvSpPr>
        <p:spPr bwMode="auto">
          <a:noFill/>
          <a:ln>
            <a:miter lim="800000"/>
            <a:headEnd/>
            <a:tailEnd/>
          </a:ln>
        </p:spPr>
        <p:txBody>
          <a:bodyPr/>
          <a:lstStyle/>
          <a:p>
            <a:fld id="{BAAF6DB6-DD87-4BCD-8058-4F61492EA217}" type="slidenum">
              <a:rPr lang="en-US"/>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a:lstStyle/>
          <a:p>
            <a:r>
              <a:rPr lang="en-US" b="1" smtClean="0"/>
              <a:t>Note to Instructor</a:t>
            </a:r>
          </a:p>
          <a:p>
            <a:pPr>
              <a:lnSpc>
                <a:spcPct val="80000"/>
              </a:lnSpc>
            </a:pPr>
            <a:r>
              <a:rPr lang="en-US" b="1" smtClean="0"/>
              <a:t>Product assortment </a:t>
            </a:r>
            <a:r>
              <a:rPr lang="en-US" smtClean="0"/>
              <a:t>should differentiate the retailer while matching target shoppers’ expectations. Offers merchandise that no other competitor carries:</a:t>
            </a:r>
          </a:p>
          <a:p>
            <a:pPr marL="628650" lvl="1" indent="-171450">
              <a:lnSpc>
                <a:spcPct val="80000"/>
              </a:lnSpc>
            </a:pPr>
            <a:r>
              <a:rPr lang="en-US" smtClean="0"/>
              <a:t>Private or national brands</a:t>
            </a:r>
          </a:p>
          <a:p>
            <a:pPr marL="628650" lvl="1" indent="-171450">
              <a:lnSpc>
                <a:spcPct val="80000"/>
              </a:lnSpc>
            </a:pPr>
            <a:r>
              <a:rPr lang="en-US" smtClean="0"/>
              <a:t>Merchandising events</a:t>
            </a:r>
          </a:p>
          <a:p>
            <a:pPr marL="628650" lvl="1" indent="-171450">
              <a:lnSpc>
                <a:spcPct val="80000"/>
              </a:lnSpc>
            </a:pPr>
            <a:r>
              <a:rPr lang="en-US" smtClean="0"/>
              <a:t>Highly targeted product assortment</a:t>
            </a:r>
          </a:p>
          <a:p>
            <a:pPr>
              <a:lnSpc>
                <a:spcPct val="80000"/>
              </a:lnSpc>
            </a:pPr>
            <a:r>
              <a:rPr lang="en-US" b="1" smtClean="0"/>
              <a:t>Services mix</a:t>
            </a:r>
            <a:r>
              <a:rPr lang="en-US" smtClean="0"/>
              <a:t> should also serve to differentiate the retailer from the competition with customer support.</a:t>
            </a:r>
          </a:p>
          <a:p>
            <a:pPr>
              <a:lnSpc>
                <a:spcPct val="80000"/>
              </a:lnSpc>
            </a:pPr>
            <a:r>
              <a:rPr lang="en-US" b="1" smtClean="0"/>
              <a:t>Store atmosphere </a:t>
            </a:r>
            <a:r>
              <a:rPr lang="en-US" smtClean="0"/>
              <a:t>is the physical layout that makes moving around the store hard or easy.</a:t>
            </a:r>
          </a:p>
          <a:p>
            <a:endParaRPr lang="en-US" smtClean="0"/>
          </a:p>
        </p:txBody>
      </p:sp>
      <p:sp>
        <p:nvSpPr>
          <p:cNvPr id="51204" name="Slide Number Placeholder 3"/>
          <p:cNvSpPr>
            <a:spLocks noGrp="1"/>
          </p:cNvSpPr>
          <p:nvPr>
            <p:ph type="sldNum" sz="quarter" idx="5"/>
          </p:nvPr>
        </p:nvSpPr>
        <p:spPr bwMode="auto">
          <a:noFill/>
          <a:ln>
            <a:miter lim="800000"/>
            <a:headEnd/>
            <a:tailEnd/>
          </a:ln>
        </p:spPr>
        <p:txBody>
          <a:bodyPr/>
          <a:lstStyle/>
          <a:p>
            <a:fld id="{ED699472-A0A1-4738-9B95-ED6E53859178}" type="slidenum">
              <a:rPr lang="en-US"/>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a:lstStyle/>
          <a:p>
            <a:endParaRPr lang="en-US" smtClean="0"/>
          </a:p>
        </p:txBody>
      </p:sp>
      <p:sp>
        <p:nvSpPr>
          <p:cNvPr id="53252" name="Slide Number Placeholder 3"/>
          <p:cNvSpPr>
            <a:spLocks noGrp="1"/>
          </p:cNvSpPr>
          <p:nvPr>
            <p:ph type="sldNum" sz="quarter" idx="5"/>
          </p:nvPr>
        </p:nvSpPr>
        <p:spPr bwMode="auto">
          <a:noFill/>
          <a:ln>
            <a:miter lim="800000"/>
            <a:headEnd/>
            <a:tailEnd/>
          </a:ln>
        </p:spPr>
        <p:txBody>
          <a:bodyPr/>
          <a:lstStyle/>
          <a:p>
            <a:fld id="{9158FD09-DE61-489B-ADC0-2E350F3B9400}" type="slidenum">
              <a:rPr lang="en-US"/>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a:lstStyle/>
          <a:p>
            <a:r>
              <a:rPr lang="en-US" b="1" smtClean="0"/>
              <a:t>Note to Instructor</a:t>
            </a:r>
          </a:p>
          <a:p>
            <a:endParaRPr lang="en-US" b="1" smtClean="0"/>
          </a:p>
          <a:p>
            <a:r>
              <a:rPr lang="en-US" b="1" smtClean="0"/>
              <a:t>Discussion Question</a:t>
            </a:r>
          </a:p>
          <a:p>
            <a:r>
              <a:rPr lang="en-US" i="1" smtClean="0"/>
              <a:t>Why would a retailer engage in high-low pricing?</a:t>
            </a:r>
            <a:endParaRPr lang="en-US" b="1" smtClean="0"/>
          </a:p>
          <a:p>
            <a:r>
              <a:rPr lang="en-US" smtClean="0"/>
              <a:t>In most cases it is to increase store traffic, clear out unsold merchandise, create a low price image, or attract customers who will buy other goods at full price.</a:t>
            </a:r>
          </a:p>
        </p:txBody>
      </p:sp>
      <p:sp>
        <p:nvSpPr>
          <p:cNvPr id="55300" name="Slide Number Placeholder 3"/>
          <p:cNvSpPr>
            <a:spLocks noGrp="1"/>
          </p:cNvSpPr>
          <p:nvPr>
            <p:ph type="sldNum" sz="quarter" idx="5"/>
          </p:nvPr>
        </p:nvSpPr>
        <p:spPr bwMode="auto">
          <a:noFill/>
          <a:ln>
            <a:miter lim="800000"/>
            <a:headEnd/>
            <a:tailEnd/>
          </a:ln>
        </p:spPr>
        <p:txBody>
          <a:bodyPr/>
          <a:lstStyle/>
          <a:p>
            <a:fld id="{ACA3CD3F-93D5-43D7-B515-CB8B717ADB19}" type="slidenum">
              <a:rPr lang="en-US"/>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a:lstStyle/>
          <a:p>
            <a:r>
              <a:rPr lang="en-US" b="1" smtClean="0"/>
              <a:t>Note to Instructor</a:t>
            </a:r>
          </a:p>
          <a:p>
            <a:r>
              <a:rPr lang="en-US" smtClean="0"/>
              <a:t>Ask students for examples of retailers that advertise heavily. They might even be able to mention a local retailer whose ads they seem to constantly see on television. Local furniture stores and car dealers invest heavily on local television.</a:t>
            </a:r>
          </a:p>
        </p:txBody>
      </p:sp>
      <p:sp>
        <p:nvSpPr>
          <p:cNvPr id="57348" name="Slide Number Placeholder 3"/>
          <p:cNvSpPr>
            <a:spLocks noGrp="1"/>
          </p:cNvSpPr>
          <p:nvPr>
            <p:ph type="sldNum" sz="quarter" idx="5"/>
          </p:nvPr>
        </p:nvSpPr>
        <p:spPr bwMode="auto">
          <a:noFill/>
          <a:ln>
            <a:miter lim="800000"/>
            <a:headEnd/>
            <a:tailEnd/>
          </a:ln>
        </p:spPr>
        <p:txBody>
          <a:bodyPr/>
          <a:lstStyle/>
          <a:p>
            <a:fld id="{2383A7C4-B2C9-4636-AD1F-81CBE2987EA6}" type="slidenum">
              <a:rPr lang="en-US"/>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a:lstStyle/>
          <a:p>
            <a:endParaRPr lang="en-US" smtClean="0"/>
          </a:p>
        </p:txBody>
      </p:sp>
      <p:sp>
        <p:nvSpPr>
          <p:cNvPr id="22532" name="Slide Number Placeholder 3"/>
          <p:cNvSpPr>
            <a:spLocks noGrp="1"/>
          </p:cNvSpPr>
          <p:nvPr>
            <p:ph type="sldNum" sz="quarter" idx="5"/>
          </p:nvPr>
        </p:nvSpPr>
        <p:spPr bwMode="auto">
          <a:noFill/>
          <a:ln>
            <a:miter lim="800000"/>
            <a:headEnd/>
            <a:tailEnd/>
          </a:ln>
        </p:spPr>
        <p:txBody>
          <a:bodyPr/>
          <a:lstStyle/>
          <a:p>
            <a:fld id="{4D488C25-9624-42B5-80BC-8BCD31B68B27}" type="slidenum">
              <a:rPr lang="en-US"/>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a:lstStyle/>
          <a:p>
            <a:r>
              <a:rPr lang="en-US" b="1" smtClean="0"/>
              <a:t>Note to Instructor</a:t>
            </a:r>
          </a:p>
          <a:p>
            <a:r>
              <a:rPr lang="en-US" smtClean="0"/>
              <a:t>Central business districts are declining. Students might even be able to cite examples in their home town where shopping centers are being built but central business districts are failing to thrive. Shopping centers can be:</a:t>
            </a:r>
          </a:p>
          <a:p>
            <a:pPr marL="1336675" lvl="1" indent="-533400">
              <a:lnSpc>
                <a:spcPct val="80000"/>
              </a:lnSpc>
            </a:pPr>
            <a:r>
              <a:rPr lang="en-US" smtClean="0"/>
              <a:t>Regional shopping centers</a:t>
            </a:r>
          </a:p>
          <a:p>
            <a:pPr marL="1336675" lvl="1" indent="-533400">
              <a:lnSpc>
                <a:spcPct val="80000"/>
              </a:lnSpc>
            </a:pPr>
            <a:r>
              <a:rPr lang="en-US" smtClean="0"/>
              <a:t>Community shopping centers</a:t>
            </a:r>
          </a:p>
          <a:p>
            <a:pPr marL="1336675" lvl="1" indent="-533400">
              <a:lnSpc>
                <a:spcPct val="80000"/>
              </a:lnSpc>
            </a:pPr>
            <a:r>
              <a:rPr lang="en-US" smtClean="0"/>
              <a:t>Neighborhood shopping centers</a:t>
            </a:r>
          </a:p>
          <a:p>
            <a:pPr marL="1336675" lvl="1" indent="-533400">
              <a:lnSpc>
                <a:spcPct val="80000"/>
              </a:lnSpc>
            </a:pPr>
            <a:r>
              <a:rPr lang="en-US" smtClean="0"/>
              <a:t>Power center</a:t>
            </a:r>
          </a:p>
          <a:p>
            <a:pPr marL="1336675" lvl="1" indent="-533400">
              <a:lnSpc>
                <a:spcPct val="80000"/>
              </a:lnSpc>
            </a:pPr>
            <a:r>
              <a:rPr lang="en-US" smtClean="0"/>
              <a:t>Lifestyle centers</a:t>
            </a:r>
          </a:p>
          <a:p>
            <a:endParaRPr lang="en-US" smtClean="0"/>
          </a:p>
        </p:txBody>
      </p:sp>
      <p:sp>
        <p:nvSpPr>
          <p:cNvPr id="59396" name="Slide Number Placeholder 3"/>
          <p:cNvSpPr>
            <a:spLocks noGrp="1"/>
          </p:cNvSpPr>
          <p:nvPr>
            <p:ph type="sldNum" sz="quarter" idx="5"/>
          </p:nvPr>
        </p:nvSpPr>
        <p:spPr bwMode="auto">
          <a:noFill/>
          <a:ln>
            <a:miter lim="800000"/>
            <a:headEnd/>
            <a:tailEnd/>
          </a:ln>
        </p:spPr>
        <p:txBody>
          <a:bodyPr/>
          <a:lstStyle/>
          <a:p>
            <a:fld id="{0F0857EA-EA71-4F92-8EDA-CB39BC6EFFF7}" type="slidenum">
              <a:rPr lang="en-US"/>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a:lstStyle/>
          <a:p>
            <a:r>
              <a:rPr lang="en-US" b="1" smtClean="0"/>
              <a:t>Note to Instructors</a:t>
            </a:r>
          </a:p>
          <a:p>
            <a:endParaRPr lang="en-US" b="1" smtClean="0"/>
          </a:p>
          <a:p>
            <a:r>
              <a:rPr lang="en-US" b="1" smtClean="0"/>
              <a:t>Discussion Question</a:t>
            </a:r>
          </a:p>
          <a:p>
            <a:r>
              <a:rPr lang="en-US" i="1" smtClean="0"/>
              <a:t>Are there retailers (coffee shops, restaurants) where you tend to hang out with their friends or to sit for a long time? How does the retailer creates this environment? Is it good for the retailer?</a:t>
            </a:r>
          </a:p>
        </p:txBody>
      </p:sp>
      <p:sp>
        <p:nvSpPr>
          <p:cNvPr id="61444" name="Slide Number Placeholder 3"/>
          <p:cNvSpPr>
            <a:spLocks noGrp="1"/>
          </p:cNvSpPr>
          <p:nvPr>
            <p:ph type="sldNum" sz="quarter" idx="5"/>
          </p:nvPr>
        </p:nvSpPr>
        <p:spPr bwMode="auto">
          <a:noFill/>
          <a:ln>
            <a:miter lim="800000"/>
            <a:headEnd/>
            <a:tailEnd/>
          </a:ln>
        </p:spPr>
        <p:txBody>
          <a:bodyPr/>
          <a:lstStyle/>
          <a:p>
            <a:fld id="{DE1E054C-9C06-4FF9-940E-6ED5B7AA9DEF}" type="slidenum">
              <a:rPr lang="en-US"/>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a:lstStyle/>
          <a:p>
            <a:endParaRPr lang="en-US" smtClean="0"/>
          </a:p>
        </p:txBody>
      </p:sp>
      <p:sp>
        <p:nvSpPr>
          <p:cNvPr id="63492" name="Slide Number Placeholder 3"/>
          <p:cNvSpPr>
            <a:spLocks noGrp="1"/>
          </p:cNvSpPr>
          <p:nvPr>
            <p:ph type="sldNum" sz="quarter" idx="5"/>
          </p:nvPr>
        </p:nvSpPr>
        <p:spPr bwMode="auto">
          <a:noFill/>
          <a:ln>
            <a:miter lim="800000"/>
            <a:headEnd/>
            <a:tailEnd/>
          </a:ln>
        </p:spPr>
        <p:txBody>
          <a:bodyPr/>
          <a:lstStyle/>
          <a:p>
            <a:fld id="{974798D1-98AA-4C1B-B2FA-DF28114F6A93}" type="slidenum">
              <a:rPr lang="en-US"/>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a:lstStyle/>
          <a:p>
            <a:r>
              <a:rPr lang="en-US" b="1" smtClean="0"/>
              <a:t>Note to Instructor</a:t>
            </a:r>
          </a:p>
          <a:p>
            <a:endParaRPr lang="en-US" b="1" smtClean="0"/>
          </a:p>
          <a:p>
            <a:r>
              <a:rPr lang="en-US" b="1" smtClean="0"/>
              <a:t>Discussion Question</a:t>
            </a:r>
          </a:p>
          <a:p>
            <a:r>
              <a:rPr lang="en-US" i="1" smtClean="0"/>
              <a:t>What percent of your purchases are online? Why is it low for some types of products?</a:t>
            </a:r>
          </a:p>
          <a:p>
            <a:r>
              <a:rPr lang="en-US" smtClean="0"/>
              <a:t>It might be surprising to see that for certain categories it is very high but for others it remains low. You can ask why they differ by category. It might include shipping costs, need to try the product, size, impulse purchase, etc.</a:t>
            </a:r>
          </a:p>
        </p:txBody>
      </p:sp>
      <p:sp>
        <p:nvSpPr>
          <p:cNvPr id="65540" name="Slide Number Placeholder 3"/>
          <p:cNvSpPr>
            <a:spLocks noGrp="1"/>
          </p:cNvSpPr>
          <p:nvPr>
            <p:ph type="sldNum" sz="quarter" idx="5"/>
          </p:nvPr>
        </p:nvSpPr>
        <p:spPr bwMode="auto">
          <a:noFill/>
          <a:ln>
            <a:miter lim="800000"/>
            <a:headEnd/>
            <a:tailEnd/>
          </a:ln>
        </p:spPr>
        <p:txBody>
          <a:bodyPr/>
          <a:lstStyle/>
          <a:p>
            <a:fld id="{6F19F038-D8C8-4A6E-B4F4-7B216EF7F003}" type="slidenum">
              <a:rPr lang="en-US"/>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a:lstStyle/>
          <a:p>
            <a:endParaRPr lang="en-US" smtClean="0"/>
          </a:p>
        </p:txBody>
      </p:sp>
      <p:sp>
        <p:nvSpPr>
          <p:cNvPr id="67588" name="Slide Number Placeholder 3"/>
          <p:cNvSpPr>
            <a:spLocks noGrp="1"/>
          </p:cNvSpPr>
          <p:nvPr>
            <p:ph type="sldNum" sz="quarter" idx="5"/>
          </p:nvPr>
        </p:nvSpPr>
        <p:spPr bwMode="auto">
          <a:noFill/>
          <a:ln>
            <a:miter lim="800000"/>
            <a:headEnd/>
            <a:tailEnd/>
          </a:ln>
        </p:spPr>
        <p:txBody>
          <a:bodyPr/>
          <a:lstStyle/>
          <a:p>
            <a:fld id="{ADE97064-67FD-41CD-99AB-08971391E9D3}" type="slidenum">
              <a:rPr lang="en-US"/>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a:lstStyle/>
          <a:p>
            <a:endParaRPr lang="en-US" smtClean="0"/>
          </a:p>
        </p:txBody>
      </p:sp>
      <p:sp>
        <p:nvSpPr>
          <p:cNvPr id="69636" name="Slide Number Placeholder 3"/>
          <p:cNvSpPr>
            <a:spLocks noGrp="1"/>
          </p:cNvSpPr>
          <p:nvPr>
            <p:ph type="sldNum" sz="quarter" idx="5"/>
          </p:nvPr>
        </p:nvSpPr>
        <p:spPr bwMode="auto">
          <a:noFill/>
          <a:ln>
            <a:miter lim="800000"/>
            <a:headEnd/>
            <a:tailEnd/>
          </a:ln>
        </p:spPr>
        <p:txBody>
          <a:bodyPr/>
          <a:lstStyle/>
          <a:p>
            <a:fld id="{4036B945-BDC7-43FF-AE56-B89B26ED600D}" type="slidenum">
              <a:rPr lang="en-US"/>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a:lstStyle/>
          <a:p>
            <a:endParaRPr lang="en-US" smtClean="0"/>
          </a:p>
        </p:txBody>
      </p:sp>
      <p:sp>
        <p:nvSpPr>
          <p:cNvPr id="71684" name="Slide Number Placeholder 3"/>
          <p:cNvSpPr>
            <a:spLocks noGrp="1"/>
          </p:cNvSpPr>
          <p:nvPr>
            <p:ph type="sldNum" sz="quarter" idx="5"/>
          </p:nvPr>
        </p:nvSpPr>
        <p:spPr bwMode="auto">
          <a:noFill/>
          <a:ln>
            <a:miter lim="800000"/>
            <a:headEnd/>
            <a:tailEnd/>
          </a:ln>
        </p:spPr>
        <p:txBody>
          <a:bodyPr/>
          <a:lstStyle/>
          <a:p>
            <a:fld id="{0B4B4B56-3369-4DBE-842E-8D0BC4E80389}" type="slidenum">
              <a:rPr lang="en-US"/>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a:lstStyle/>
          <a:p>
            <a:endParaRPr lang="en-US" smtClean="0"/>
          </a:p>
        </p:txBody>
      </p:sp>
      <p:sp>
        <p:nvSpPr>
          <p:cNvPr id="73732" name="Slide Number Placeholder 3"/>
          <p:cNvSpPr>
            <a:spLocks noGrp="1"/>
          </p:cNvSpPr>
          <p:nvPr>
            <p:ph type="sldNum" sz="quarter" idx="5"/>
          </p:nvPr>
        </p:nvSpPr>
        <p:spPr bwMode="auto">
          <a:noFill/>
          <a:ln>
            <a:miter lim="800000"/>
            <a:headEnd/>
            <a:tailEnd/>
          </a:ln>
        </p:spPr>
        <p:txBody>
          <a:bodyPr/>
          <a:lstStyle/>
          <a:p>
            <a:fld id="{00E42C63-4F60-4A5B-BE68-39EAFA61D405}" type="slidenum">
              <a:rPr lang="en-US"/>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a:lstStyle/>
          <a:p>
            <a:endParaRPr lang="en-US" smtClean="0"/>
          </a:p>
        </p:txBody>
      </p:sp>
      <p:sp>
        <p:nvSpPr>
          <p:cNvPr id="75780" name="Slide Number Placeholder 3"/>
          <p:cNvSpPr>
            <a:spLocks noGrp="1"/>
          </p:cNvSpPr>
          <p:nvPr>
            <p:ph type="sldNum" sz="quarter" idx="5"/>
          </p:nvPr>
        </p:nvSpPr>
        <p:spPr bwMode="auto">
          <a:noFill/>
          <a:ln>
            <a:miter lim="800000"/>
            <a:headEnd/>
            <a:tailEnd/>
          </a:ln>
        </p:spPr>
        <p:txBody>
          <a:bodyPr/>
          <a:lstStyle/>
          <a:p>
            <a:fld id="{1D569CDD-B5F8-4889-80A8-462112735580}" type="slidenum">
              <a:rPr lang="en-US"/>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a:lstStyle/>
          <a:p>
            <a:endParaRPr lang="en-US" smtClean="0"/>
          </a:p>
        </p:txBody>
      </p:sp>
      <p:sp>
        <p:nvSpPr>
          <p:cNvPr id="77828" name="Slide Number Placeholder 3"/>
          <p:cNvSpPr>
            <a:spLocks noGrp="1"/>
          </p:cNvSpPr>
          <p:nvPr>
            <p:ph type="sldNum" sz="quarter" idx="5"/>
          </p:nvPr>
        </p:nvSpPr>
        <p:spPr bwMode="auto">
          <a:noFill/>
          <a:ln>
            <a:miter lim="800000"/>
            <a:headEnd/>
            <a:tailEnd/>
          </a:ln>
        </p:spPr>
        <p:txBody>
          <a:bodyPr/>
          <a:lstStyle/>
          <a:p>
            <a:fld id="{DA6E0843-95B6-4FB3-A5AC-37796422FB97}" type="slidenum">
              <a:rPr lang="en-US"/>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a:lstStyle/>
          <a:p>
            <a:endParaRPr lang="en-US" smtClean="0"/>
          </a:p>
        </p:txBody>
      </p:sp>
      <p:sp>
        <p:nvSpPr>
          <p:cNvPr id="24580" name="Slide Number Placeholder 3"/>
          <p:cNvSpPr>
            <a:spLocks noGrp="1"/>
          </p:cNvSpPr>
          <p:nvPr>
            <p:ph type="sldNum" sz="quarter" idx="5"/>
          </p:nvPr>
        </p:nvSpPr>
        <p:spPr bwMode="auto">
          <a:noFill/>
          <a:ln>
            <a:miter lim="800000"/>
            <a:headEnd/>
            <a:tailEnd/>
          </a:ln>
        </p:spPr>
        <p:txBody>
          <a:bodyPr/>
          <a:lstStyle/>
          <a:p>
            <a:fld id="{54B08AE0-A85C-4FD7-89C2-D347601C3037}" type="slidenum">
              <a:rPr lang="en-US"/>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a:lstStyle/>
          <a:p>
            <a:endParaRPr lang="en-US" smtClean="0"/>
          </a:p>
        </p:txBody>
      </p:sp>
      <p:sp>
        <p:nvSpPr>
          <p:cNvPr id="79876" name="Slide Number Placeholder 3"/>
          <p:cNvSpPr>
            <a:spLocks noGrp="1"/>
          </p:cNvSpPr>
          <p:nvPr>
            <p:ph type="sldNum" sz="quarter" idx="5"/>
          </p:nvPr>
        </p:nvSpPr>
        <p:spPr bwMode="auto">
          <a:noFill/>
          <a:ln>
            <a:miter lim="800000"/>
            <a:headEnd/>
            <a:tailEnd/>
          </a:ln>
        </p:spPr>
        <p:txBody>
          <a:bodyPr/>
          <a:lstStyle/>
          <a:p>
            <a:fld id="{3A25F6CF-B39A-46B6-BCE5-AA4392CBF385}" type="slidenum">
              <a:rPr lang="en-US"/>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a:lstStyle/>
          <a:p>
            <a:endParaRPr lang="en-US" smtClean="0"/>
          </a:p>
        </p:txBody>
      </p:sp>
      <p:sp>
        <p:nvSpPr>
          <p:cNvPr id="81924" name="Slide Number Placeholder 3"/>
          <p:cNvSpPr>
            <a:spLocks noGrp="1"/>
          </p:cNvSpPr>
          <p:nvPr>
            <p:ph type="sldNum" sz="quarter" idx="5"/>
          </p:nvPr>
        </p:nvSpPr>
        <p:spPr bwMode="auto">
          <a:noFill/>
          <a:ln>
            <a:miter lim="800000"/>
            <a:headEnd/>
            <a:tailEnd/>
          </a:ln>
        </p:spPr>
        <p:txBody>
          <a:bodyPr/>
          <a:lstStyle/>
          <a:p>
            <a:fld id="{6466C80A-B4F3-4E77-9619-9F758159033B}" type="slidenum">
              <a:rPr lang="en-US"/>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a:lstStyle/>
          <a:p>
            <a:endParaRPr lang="en-US" smtClean="0"/>
          </a:p>
        </p:txBody>
      </p:sp>
      <p:sp>
        <p:nvSpPr>
          <p:cNvPr id="83972" name="Slide Number Placeholder 3"/>
          <p:cNvSpPr>
            <a:spLocks noGrp="1"/>
          </p:cNvSpPr>
          <p:nvPr>
            <p:ph type="sldNum" sz="quarter" idx="5"/>
          </p:nvPr>
        </p:nvSpPr>
        <p:spPr bwMode="auto">
          <a:noFill/>
          <a:ln>
            <a:miter lim="800000"/>
            <a:headEnd/>
            <a:tailEnd/>
          </a:ln>
        </p:spPr>
        <p:txBody>
          <a:bodyPr/>
          <a:lstStyle/>
          <a:p>
            <a:fld id="{5CB18B6C-AA8E-4834-A544-1FBB6CC67C21}" type="slidenum">
              <a:rPr lang="en-US"/>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a:lstStyle/>
          <a:p>
            <a:endParaRPr lang="en-US" smtClean="0"/>
          </a:p>
        </p:txBody>
      </p:sp>
      <p:sp>
        <p:nvSpPr>
          <p:cNvPr id="86020" name="Slide Number Placeholder 3"/>
          <p:cNvSpPr>
            <a:spLocks noGrp="1"/>
          </p:cNvSpPr>
          <p:nvPr>
            <p:ph type="sldNum" sz="quarter" idx="5"/>
          </p:nvPr>
        </p:nvSpPr>
        <p:spPr bwMode="auto">
          <a:noFill/>
          <a:ln>
            <a:miter lim="800000"/>
            <a:headEnd/>
            <a:tailEnd/>
          </a:ln>
        </p:spPr>
        <p:txBody>
          <a:bodyPr/>
          <a:lstStyle/>
          <a:p>
            <a:fld id="{C7045F3A-729F-40C0-80F7-5B049CD7E404}" type="slidenum">
              <a:rPr lang="en-US"/>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a:lstStyle/>
          <a:p>
            <a:endParaRPr lang="en-US" smtClean="0"/>
          </a:p>
        </p:txBody>
      </p:sp>
      <p:sp>
        <p:nvSpPr>
          <p:cNvPr id="88068" name="Slide Number Placeholder 3"/>
          <p:cNvSpPr>
            <a:spLocks noGrp="1"/>
          </p:cNvSpPr>
          <p:nvPr>
            <p:ph type="sldNum" sz="quarter" idx="5"/>
          </p:nvPr>
        </p:nvSpPr>
        <p:spPr bwMode="auto">
          <a:noFill/>
          <a:ln>
            <a:miter lim="800000"/>
            <a:headEnd/>
            <a:tailEnd/>
          </a:ln>
        </p:spPr>
        <p:txBody>
          <a:bodyPr/>
          <a:lstStyle/>
          <a:p>
            <a:fld id="{5699CB0F-22FB-4233-83A6-4C93A0A7C341}" type="slidenum">
              <a:rPr lang="en-US"/>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a:lstStyle/>
          <a:p>
            <a:endParaRPr lang="en-US" smtClean="0"/>
          </a:p>
        </p:txBody>
      </p:sp>
      <p:sp>
        <p:nvSpPr>
          <p:cNvPr id="90116" name="Slide Number Placeholder 3"/>
          <p:cNvSpPr>
            <a:spLocks noGrp="1"/>
          </p:cNvSpPr>
          <p:nvPr>
            <p:ph type="sldNum" sz="quarter" idx="5"/>
          </p:nvPr>
        </p:nvSpPr>
        <p:spPr bwMode="auto">
          <a:noFill/>
          <a:ln>
            <a:miter lim="800000"/>
            <a:headEnd/>
            <a:tailEnd/>
          </a:ln>
        </p:spPr>
        <p:txBody>
          <a:bodyPr/>
          <a:lstStyle/>
          <a:p>
            <a:fld id="{4BAF418D-8BA1-4500-82C8-11C909C54BAF}" type="slidenum">
              <a:rPr lang="en-US"/>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a:lstStyle/>
          <a:p>
            <a:endParaRPr lang="en-US" smtClean="0"/>
          </a:p>
        </p:txBody>
      </p:sp>
      <p:sp>
        <p:nvSpPr>
          <p:cNvPr id="92164" name="Slide Number Placeholder 3"/>
          <p:cNvSpPr>
            <a:spLocks noGrp="1"/>
          </p:cNvSpPr>
          <p:nvPr>
            <p:ph type="sldNum" sz="quarter" idx="5"/>
          </p:nvPr>
        </p:nvSpPr>
        <p:spPr bwMode="auto">
          <a:noFill/>
          <a:ln>
            <a:miter lim="800000"/>
            <a:headEnd/>
            <a:tailEnd/>
          </a:ln>
        </p:spPr>
        <p:txBody>
          <a:bodyPr/>
          <a:lstStyle/>
          <a:p>
            <a:fld id="{78E70F5F-5BF3-4FC7-BB62-FA467339F1ED}" type="slidenum">
              <a:rPr lang="en-US"/>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a:lstStyle/>
          <a:p>
            <a:endParaRPr lang="en-US" smtClean="0"/>
          </a:p>
        </p:txBody>
      </p:sp>
      <p:sp>
        <p:nvSpPr>
          <p:cNvPr id="94212" name="Slide Number Placeholder 3"/>
          <p:cNvSpPr>
            <a:spLocks noGrp="1"/>
          </p:cNvSpPr>
          <p:nvPr>
            <p:ph type="sldNum" sz="quarter" idx="5"/>
          </p:nvPr>
        </p:nvSpPr>
        <p:spPr bwMode="auto">
          <a:noFill/>
          <a:ln>
            <a:miter lim="800000"/>
            <a:headEnd/>
            <a:tailEnd/>
          </a:ln>
        </p:spPr>
        <p:txBody>
          <a:bodyPr/>
          <a:lstStyle/>
          <a:p>
            <a:fld id="{975EE2F2-FDC6-4FFE-B5D3-1BAEE9C53B01}" type="slidenum">
              <a:rPr lang="en-US"/>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a:lstStyle/>
          <a:p>
            <a:endParaRPr lang="en-US" smtClean="0"/>
          </a:p>
        </p:txBody>
      </p:sp>
      <p:sp>
        <p:nvSpPr>
          <p:cNvPr id="96260" name="Slide Number Placeholder 3"/>
          <p:cNvSpPr>
            <a:spLocks noGrp="1"/>
          </p:cNvSpPr>
          <p:nvPr>
            <p:ph type="sldNum" sz="quarter" idx="5"/>
          </p:nvPr>
        </p:nvSpPr>
        <p:spPr bwMode="auto">
          <a:noFill/>
          <a:ln>
            <a:miter lim="800000"/>
            <a:headEnd/>
            <a:tailEnd/>
          </a:ln>
        </p:spPr>
        <p:txBody>
          <a:bodyPr/>
          <a:lstStyle/>
          <a:p>
            <a:fld id="{CE0C2C44-6B2B-4FAB-95AE-38AC01F39F75}" type="slidenum">
              <a:rPr lang="en-US"/>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a:lstStyle/>
          <a:p>
            <a:endParaRPr lang="en-US" smtClean="0"/>
          </a:p>
        </p:txBody>
      </p:sp>
      <p:sp>
        <p:nvSpPr>
          <p:cNvPr id="98308" name="Slide Number Placeholder 3"/>
          <p:cNvSpPr>
            <a:spLocks noGrp="1"/>
          </p:cNvSpPr>
          <p:nvPr>
            <p:ph type="sldNum" sz="quarter" idx="5"/>
          </p:nvPr>
        </p:nvSpPr>
        <p:spPr bwMode="auto">
          <a:noFill/>
          <a:ln>
            <a:miter lim="800000"/>
            <a:headEnd/>
            <a:tailEnd/>
          </a:ln>
        </p:spPr>
        <p:txBody>
          <a:bodyPr/>
          <a:lstStyle/>
          <a:p>
            <a:fld id="{B6589D7C-9691-413A-A9CC-0B27958F0086}" type="slidenum">
              <a:rPr lang="en-US"/>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a:lstStyle/>
          <a:p>
            <a:endParaRPr lang="en-US" smtClean="0"/>
          </a:p>
        </p:txBody>
      </p:sp>
      <p:sp>
        <p:nvSpPr>
          <p:cNvPr id="26628" name="Slide Number Placeholder 3"/>
          <p:cNvSpPr>
            <a:spLocks noGrp="1"/>
          </p:cNvSpPr>
          <p:nvPr>
            <p:ph type="sldNum" sz="quarter" idx="5"/>
          </p:nvPr>
        </p:nvSpPr>
        <p:spPr bwMode="auto">
          <a:noFill/>
          <a:ln>
            <a:miter lim="800000"/>
            <a:headEnd/>
            <a:tailEnd/>
          </a:ln>
        </p:spPr>
        <p:txBody>
          <a:bodyPr/>
          <a:lstStyle/>
          <a:p>
            <a:fld id="{A1522A4C-4C0B-4873-B298-73448C13AECF}" type="slidenum">
              <a:rPr lang="en-US"/>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a:lstStyle/>
          <a:p>
            <a:endParaRPr lang="en-US" smtClean="0"/>
          </a:p>
        </p:txBody>
      </p:sp>
      <p:sp>
        <p:nvSpPr>
          <p:cNvPr id="100356" name="Slide Number Placeholder 3"/>
          <p:cNvSpPr>
            <a:spLocks noGrp="1"/>
          </p:cNvSpPr>
          <p:nvPr>
            <p:ph type="sldNum" sz="quarter" idx="5"/>
          </p:nvPr>
        </p:nvSpPr>
        <p:spPr bwMode="auto">
          <a:noFill/>
          <a:ln>
            <a:miter lim="800000"/>
            <a:headEnd/>
            <a:tailEnd/>
          </a:ln>
        </p:spPr>
        <p:txBody>
          <a:bodyPr/>
          <a:lstStyle/>
          <a:p>
            <a:fld id="{3945EABE-C71B-4911-8EB7-F0402F3A5286}" type="slidenum">
              <a:rPr lang="en-US"/>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p:spPr>
      </p:sp>
      <p:sp>
        <p:nvSpPr>
          <p:cNvPr id="102403" name="Rectangle 3"/>
          <p:cNvSpPr>
            <a:spLocks noGrp="1" noChangeArrowheads="1"/>
          </p:cNvSpPr>
          <p:nvPr>
            <p:ph type="body" idx="1"/>
          </p:nvPr>
        </p:nvSpPr>
        <p:spPr bwMode="auto">
          <a:noFill/>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a:lstStyle/>
          <a:p>
            <a:pPr marL="533400" indent="-533400"/>
            <a:r>
              <a:rPr lang="en-US" b="1" smtClean="0"/>
              <a:t>Self-service retailers</a:t>
            </a:r>
            <a:r>
              <a:rPr lang="en-US" smtClean="0"/>
              <a:t> serve customers who are willing to perform their own locate-compare-select process to save money. They include: Wal-Mart and Supermarkets.</a:t>
            </a:r>
          </a:p>
          <a:p>
            <a:pPr marL="533400" indent="-533400"/>
            <a:r>
              <a:rPr lang="en-US" b="1" smtClean="0"/>
              <a:t>Limited service retailers</a:t>
            </a:r>
            <a:r>
              <a:rPr lang="en-US" smtClean="0"/>
              <a:t> provide more sales assistance because they carry more shopping goods about which customers need more information. Examples include Sears and JC Penney.</a:t>
            </a:r>
          </a:p>
          <a:p>
            <a:pPr marL="533400" indent="-533400">
              <a:lnSpc>
                <a:spcPct val="90000"/>
              </a:lnSpc>
            </a:pPr>
            <a:r>
              <a:rPr lang="en-US" b="1" smtClean="0"/>
              <a:t>Full-service retailers</a:t>
            </a:r>
            <a:r>
              <a:rPr lang="en-US" smtClean="0"/>
              <a:t> assist customers in every phase of the shopping process, resulting in higher costs that are passed on to the customer as higher prices. Includes department stores and specialty stores</a:t>
            </a:r>
          </a:p>
          <a:p>
            <a:pPr marL="533400" indent="-533400"/>
            <a:endParaRPr lang="en-US" smtClean="0"/>
          </a:p>
          <a:p>
            <a:pPr marL="533400" indent="-533400"/>
            <a:endParaRPr lang="en-US" smtClean="0"/>
          </a:p>
        </p:txBody>
      </p:sp>
      <p:sp>
        <p:nvSpPr>
          <p:cNvPr id="28676" name="Slide Number Placeholder 3"/>
          <p:cNvSpPr>
            <a:spLocks noGrp="1"/>
          </p:cNvSpPr>
          <p:nvPr>
            <p:ph type="sldNum" sz="quarter" idx="5"/>
          </p:nvPr>
        </p:nvSpPr>
        <p:spPr bwMode="auto">
          <a:noFill/>
          <a:ln>
            <a:miter lim="800000"/>
            <a:headEnd/>
            <a:tailEnd/>
          </a:ln>
        </p:spPr>
        <p:txBody>
          <a:bodyPr/>
          <a:lstStyle/>
          <a:p>
            <a:fld id="{9A859D7D-8E50-40CE-9449-69C23A8E2E49}" type="slidenum">
              <a:rPr lang="en-US"/>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a:lstStyle/>
          <a:p>
            <a:r>
              <a:rPr lang="en-US" b="1" smtClean="0"/>
              <a:t>Note to Instructor</a:t>
            </a:r>
          </a:p>
          <a:p>
            <a:endParaRPr lang="en-US" b="1" smtClean="0"/>
          </a:p>
          <a:p>
            <a:r>
              <a:rPr lang="en-US" b="1" smtClean="0"/>
              <a:t>Discussion Question</a:t>
            </a:r>
          </a:p>
          <a:p>
            <a:r>
              <a:rPr lang="en-US" i="1" smtClean="0"/>
              <a:t>What are examples of these types of stores?</a:t>
            </a:r>
          </a:p>
          <a:p>
            <a:r>
              <a:rPr lang="en-US" smtClean="0"/>
              <a:t>It might be difficult, depending on their geographic region, to find examples of superstores. Ask them where they would rather shop for a computer, a department store like Wal-Mart or a category killer like Best Buy? Why?</a:t>
            </a:r>
          </a:p>
        </p:txBody>
      </p:sp>
      <p:sp>
        <p:nvSpPr>
          <p:cNvPr id="30724" name="Slide Number Placeholder 3"/>
          <p:cNvSpPr>
            <a:spLocks noGrp="1"/>
          </p:cNvSpPr>
          <p:nvPr>
            <p:ph type="sldNum" sz="quarter" idx="5"/>
          </p:nvPr>
        </p:nvSpPr>
        <p:spPr bwMode="auto">
          <a:noFill/>
          <a:ln>
            <a:miter lim="800000"/>
            <a:headEnd/>
            <a:tailEnd/>
          </a:ln>
        </p:spPr>
        <p:txBody>
          <a:bodyPr/>
          <a:lstStyle/>
          <a:p>
            <a:fld id="{9860F434-9DD5-4A07-9662-FBEDF846AABB}" type="slidenum">
              <a:rPr lang="en-US"/>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a:lstStyle/>
          <a:p>
            <a:pPr marL="533400" indent="-533400"/>
            <a:r>
              <a:rPr lang="en-US" b="1" smtClean="0"/>
              <a:t>Note to Instructor</a:t>
            </a:r>
          </a:p>
          <a:p>
            <a:pPr marL="533400" indent="-533400">
              <a:lnSpc>
                <a:spcPct val="90000"/>
              </a:lnSpc>
            </a:pPr>
            <a:r>
              <a:rPr lang="en-US" b="1" smtClean="0"/>
              <a:t>Discount stores</a:t>
            </a:r>
            <a:r>
              <a:rPr lang="en-US" smtClean="0"/>
              <a:t> sell standard merchandise at lower prices by accepting lower margins and selling higher volume.</a:t>
            </a:r>
          </a:p>
          <a:p>
            <a:pPr marL="533400" indent="-533400">
              <a:lnSpc>
                <a:spcPct val="90000"/>
              </a:lnSpc>
            </a:pPr>
            <a:r>
              <a:rPr lang="en-US" b="1" smtClean="0"/>
              <a:t>Independent off-price retailers </a:t>
            </a:r>
            <a:r>
              <a:rPr lang="en-US" smtClean="0"/>
              <a:t>either are owned and run by entrepreneurs or are divisions of larger retail corporations.</a:t>
            </a:r>
            <a:endParaRPr lang="en-US" b="1" i="1" smtClean="0">
              <a:solidFill>
                <a:srgbClr val="333399"/>
              </a:solidFill>
              <a:latin typeface="Times New Roman" charset="0"/>
            </a:endParaRPr>
          </a:p>
          <a:p>
            <a:pPr marL="533400" indent="-533400">
              <a:lnSpc>
                <a:spcPct val="90000"/>
              </a:lnSpc>
            </a:pPr>
            <a:r>
              <a:rPr lang="en-US" b="1" smtClean="0"/>
              <a:t>Off-price retailers</a:t>
            </a:r>
            <a:r>
              <a:rPr lang="en-US" smtClean="0"/>
              <a:t> buy at less-than-regular wholesale prices and charge customers less than retail.</a:t>
            </a:r>
          </a:p>
          <a:p>
            <a:pPr marL="533400" indent="-533400"/>
            <a:r>
              <a:rPr lang="en-US" b="1" smtClean="0"/>
              <a:t>Factory outlets</a:t>
            </a:r>
            <a:r>
              <a:rPr lang="en-US" smtClean="0"/>
              <a:t> are producer-operated stores. The link on this slide is to a Premium Factory Outlet mall. Students are probably familiar with these types of shopping locations.</a:t>
            </a:r>
          </a:p>
          <a:p>
            <a:pPr marL="533400" indent="-533400"/>
            <a:r>
              <a:rPr lang="en-US" b="1" smtClean="0"/>
              <a:t>Warehouse clubs</a:t>
            </a:r>
            <a:r>
              <a:rPr lang="en-US" smtClean="0"/>
              <a:t> are large warehouse-like facilities with few frills and offer ultra-low prices. </a:t>
            </a:r>
          </a:p>
          <a:p>
            <a:pPr marL="533400" indent="-533400"/>
            <a:endParaRPr lang="en-US" smtClean="0"/>
          </a:p>
        </p:txBody>
      </p:sp>
      <p:sp>
        <p:nvSpPr>
          <p:cNvPr id="32772" name="Slide Number Placeholder 3"/>
          <p:cNvSpPr>
            <a:spLocks noGrp="1"/>
          </p:cNvSpPr>
          <p:nvPr>
            <p:ph type="sldNum" sz="quarter" idx="5"/>
          </p:nvPr>
        </p:nvSpPr>
        <p:spPr bwMode="auto">
          <a:noFill/>
          <a:ln>
            <a:miter lim="800000"/>
            <a:headEnd/>
            <a:tailEnd/>
          </a:ln>
        </p:spPr>
        <p:txBody>
          <a:bodyPr/>
          <a:lstStyle/>
          <a:p>
            <a:fld id="{F57BCF7B-F2A0-44E1-86AE-DDAEEFD2911B}" type="slidenum">
              <a:rPr lang="en-US"/>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a:lstStyle/>
          <a:p>
            <a:endParaRPr lang="en-US" smtClean="0"/>
          </a:p>
        </p:txBody>
      </p:sp>
      <p:sp>
        <p:nvSpPr>
          <p:cNvPr id="34820" name="Slide Number Placeholder 3"/>
          <p:cNvSpPr>
            <a:spLocks noGrp="1"/>
          </p:cNvSpPr>
          <p:nvPr>
            <p:ph type="sldNum" sz="quarter" idx="5"/>
          </p:nvPr>
        </p:nvSpPr>
        <p:spPr bwMode="auto">
          <a:noFill/>
          <a:ln>
            <a:miter lim="800000"/>
            <a:headEnd/>
            <a:tailEnd/>
          </a:ln>
        </p:spPr>
        <p:txBody>
          <a:bodyPr/>
          <a:lstStyle/>
          <a:p>
            <a:fld id="{312CDF33-184A-4CD1-AFD0-6B822973FC71}" type="slidenum">
              <a:rPr lang="en-US"/>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a:lstStyle/>
          <a:p>
            <a:endParaRPr lang="en-US" smtClean="0"/>
          </a:p>
        </p:txBody>
      </p:sp>
      <p:sp>
        <p:nvSpPr>
          <p:cNvPr id="36868" name="Slide Number Placeholder 3"/>
          <p:cNvSpPr>
            <a:spLocks noGrp="1"/>
          </p:cNvSpPr>
          <p:nvPr>
            <p:ph type="sldNum" sz="quarter" idx="5"/>
          </p:nvPr>
        </p:nvSpPr>
        <p:spPr bwMode="auto">
          <a:noFill/>
          <a:ln>
            <a:miter lim="800000"/>
            <a:headEnd/>
            <a:tailEnd/>
          </a:ln>
        </p:spPr>
        <p:txBody>
          <a:bodyPr/>
          <a:lstStyle/>
          <a:p>
            <a:fld id="{65BB3D29-09F8-4F35-974D-469258B99DBA}" type="slidenum">
              <a:rPr lang="en-US"/>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2" descr="Small Title 1"/>
          <p:cNvPicPr>
            <a:picLocks noChangeAspect="1" noChangeArrowheads="1"/>
          </p:cNvPicPr>
          <p:nvPr userDrawn="1"/>
        </p:nvPicPr>
        <p:blipFill>
          <a:blip r:embed="rId2"/>
          <a:srcRect/>
          <a:stretch>
            <a:fillRect/>
          </a:stretch>
        </p:blipFill>
        <p:spPr bwMode="auto">
          <a:xfrm>
            <a:off x="8286750" y="3276600"/>
            <a:ext cx="857250" cy="3581400"/>
          </a:xfrm>
          <a:prstGeom prst="rect">
            <a:avLst/>
          </a:prstGeom>
          <a:noFill/>
          <a:ln w="9525">
            <a:noFill/>
            <a:miter lim="800000"/>
            <a:headEnd/>
            <a:tailEnd/>
          </a:ln>
        </p:spPr>
      </p:pic>
      <p:sp>
        <p:nvSpPr>
          <p:cNvPr id="5" name="Rectangle 5"/>
          <p:cNvSpPr txBox="1">
            <a:spLocks noChangeArrowheads="1"/>
          </p:cNvSpPr>
          <p:nvPr userDrawn="1"/>
        </p:nvSpPr>
        <p:spPr bwMode="auto">
          <a:xfrm>
            <a:off x="6248400" y="6477000"/>
            <a:ext cx="1965325" cy="198438"/>
          </a:xfrm>
          <a:prstGeom prst="rect">
            <a:avLst/>
          </a:prstGeom>
          <a:noFill/>
          <a:ln w="9525">
            <a:noFill/>
            <a:round/>
            <a:headEnd/>
            <a:tailEnd/>
          </a:ln>
          <a:effectLst/>
        </p:spPr>
        <p:txBody>
          <a:bodyPr lIns="0" tIns="0" rIns="0" bIns="0"/>
          <a:lstStyle/>
          <a:p>
            <a:pPr algn="ctr">
              <a:lnSpc>
                <a:spcPct val="102000"/>
              </a:lnSpc>
              <a:buFont typeface="Wingdings" charset="2"/>
              <a:buNone/>
              <a:tabLst>
                <a:tab pos="723900" algn="l"/>
                <a:tab pos="1447800" algn="l"/>
                <a:tab pos="2171700" algn="l"/>
              </a:tabLst>
            </a:pPr>
            <a:r>
              <a:rPr lang="en-US" sz="1600" b="1">
                <a:solidFill>
                  <a:srgbClr val="C00000"/>
                </a:solidFill>
                <a:cs typeface="Tahoma" charset="0"/>
              </a:rPr>
              <a:t>Chapter 13- slide </a:t>
            </a:r>
            <a:fld id="{2FD47C87-2CE8-48E0-BADB-8FBC830FCF47}" type="slidenum">
              <a:rPr lang="en-US" sz="1600" b="1">
                <a:solidFill>
                  <a:srgbClr val="C00000"/>
                </a:solidFill>
                <a:cs typeface="Tahoma" charset="0"/>
              </a:rPr>
              <a:pPr algn="ctr">
                <a:lnSpc>
                  <a:spcPct val="102000"/>
                </a:lnSpc>
                <a:buFont typeface="Wingdings" charset="2"/>
                <a:buNone/>
                <a:tabLst>
                  <a:tab pos="723900" algn="l"/>
                  <a:tab pos="1447800" algn="l"/>
                  <a:tab pos="2171700" algn="l"/>
                </a:tabLst>
              </a:pPr>
              <a:t>‹#›</a:t>
            </a:fld>
            <a:endParaRPr lang="en-US" sz="1600" b="1">
              <a:solidFill>
                <a:srgbClr val="C00000"/>
              </a:solidFill>
              <a:cs typeface="Tahoma" charset="0"/>
            </a:endParaRPr>
          </a:p>
        </p:txBody>
      </p:sp>
      <p:sp>
        <p:nvSpPr>
          <p:cNvPr id="6"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charset="2"/>
              <a:buNone/>
              <a:tabLst>
                <a:tab pos="723900" algn="l"/>
                <a:tab pos="1447800" algn="l"/>
                <a:tab pos="2171700" algn="l"/>
              </a:tabLst>
            </a:pPr>
            <a:r>
              <a:rPr lang="en-US" sz="1400" b="1">
                <a:solidFill>
                  <a:srgbClr val="A6A6A6"/>
                </a:solidFill>
                <a:cs typeface="Tahoma" charset="0"/>
              </a:rPr>
              <a:t>Copyright © 2009 Pearson Education, Inc.  </a:t>
            </a:r>
          </a:p>
          <a:p>
            <a:pPr>
              <a:lnSpc>
                <a:spcPct val="102000"/>
              </a:lnSpc>
              <a:buFont typeface="Wingdings" charset="2"/>
              <a:buNone/>
              <a:tabLst>
                <a:tab pos="723900" algn="l"/>
                <a:tab pos="1447800" algn="l"/>
                <a:tab pos="2171700" algn="l"/>
              </a:tabLst>
            </a:pPr>
            <a:r>
              <a:rPr lang="en-US" sz="1400" b="1">
                <a:solidFill>
                  <a:srgbClr val="A6A6A6"/>
                </a:solidFill>
                <a:cs typeface="Tahoma" charset="0"/>
              </a:rPr>
              <a:t>Publishing as Prentice Hall</a:t>
            </a:r>
          </a:p>
        </p:txBody>
      </p:sp>
      <p:pic>
        <p:nvPicPr>
          <p:cNvPr id="7" name="Picture 20" descr="Title 2"/>
          <p:cNvPicPr>
            <a:picLocks noChangeAspect="1" noChangeArrowheads="1"/>
          </p:cNvPicPr>
          <p:nvPr userDrawn="1"/>
        </p:nvPicPr>
        <p:blipFill>
          <a:blip r:embed="rId3"/>
          <a:srcRect/>
          <a:stretch>
            <a:fillRect/>
          </a:stretch>
        </p:blipFill>
        <p:spPr bwMode="auto">
          <a:xfrm>
            <a:off x="0" y="0"/>
            <a:ext cx="9145588" cy="6859588"/>
          </a:xfrm>
          <a:prstGeom prst="rect">
            <a:avLst/>
          </a:prstGeom>
          <a:noFill/>
          <a:ln w="9525">
            <a:noFill/>
            <a:miter lim="800000"/>
            <a:headEnd/>
            <a:tailEnd/>
          </a:ln>
        </p:spPr>
      </p:pic>
      <p:sp>
        <p:nvSpPr>
          <p:cNvPr id="2" name="Title 1"/>
          <p:cNvSpPr>
            <a:spLocks noGrp="1"/>
          </p:cNvSpPr>
          <p:nvPr>
            <p:ph type="ctrTitle"/>
          </p:nvPr>
        </p:nvSpPr>
        <p:spPr>
          <a:xfrm>
            <a:off x="304800" y="2797175"/>
            <a:ext cx="71628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609600" y="4648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33600"/>
            <a:ext cx="7620000" cy="368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a:xfrm>
            <a:off x="228600" y="274638"/>
            <a:ext cx="8686800" cy="1143000"/>
          </a:xfrm>
        </p:spPr>
        <p:txBody>
          <a:bodyPr/>
          <a:lstStyle>
            <a:lvl1pPr>
              <a:defRPr b="1" i="0" baseline="0">
                <a:solidFill>
                  <a:schemeClr val="tx1"/>
                </a:solidFill>
              </a:defRPr>
            </a:lvl1pPr>
          </a:lstStyle>
          <a:p>
            <a:r>
              <a:rPr lang="en-US" dirty="0" smtClean="0"/>
              <a:t>Click to edit Master title style</a:t>
            </a:r>
            <a:endParaRPr lang="en-US" dirty="0"/>
          </a:p>
        </p:txBody>
      </p:sp>
      <p:sp>
        <p:nvSpPr>
          <p:cNvPr id="10" name="Text Placeholder 10"/>
          <p:cNvSpPr>
            <a:spLocks noGrp="1"/>
          </p:cNvSpPr>
          <p:nvPr>
            <p:ph type="body" sz="quarter" idx="17"/>
          </p:nvPr>
        </p:nvSpPr>
        <p:spPr>
          <a:xfrm>
            <a:off x="1447800" y="1371600"/>
            <a:ext cx="6172200" cy="533400"/>
          </a:xfrm>
        </p:spPr>
        <p:txBody>
          <a:bodyPr/>
          <a:lstStyle>
            <a:lvl1pPr algn="ctr">
              <a:lnSpc>
                <a:spcPts val="3000"/>
              </a:lnSpc>
              <a:spcBef>
                <a:spcPts val="0"/>
              </a:spcBef>
              <a:buNone/>
              <a:defRPr b="1" i="0">
                <a:solidFill>
                  <a:schemeClr val="tx2"/>
                </a:solidFill>
              </a:defRPr>
            </a:lvl1pPr>
          </a:lstStyle>
          <a:p>
            <a:pPr lvl="0"/>
            <a:r>
              <a:rPr lang="en-US" dirty="0" smtClean="0"/>
              <a:t>Click to edit Master text styles</a:t>
            </a:r>
          </a:p>
        </p:txBody>
      </p:sp>
      <p:sp>
        <p:nvSpPr>
          <p:cNvPr id="5" name="Date Placeholder 3"/>
          <p:cNvSpPr>
            <a:spLocks noGrp="1"/>
          </p:cNvSpPr>
          <p:nvPr>
            <p:ph type="dt" sz="half" idx="18"/>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08C1CB79-1B7E-4A1D-BF5D-408E55BD314E}" type="datetime1">
              <a:rPr lang="en-US"/>
              <a:pPr/>
              <a:t>2/16/2011</a:t>
            </a:fld>
            <a:endParaRPr lang="en-US"/>
          </a:p>
        </p:txBody>
      </p:sp>
      <p:sp>
        <p:nvSpPr>
          <p:cNvPr id="6" name="Footer Placeholder 4"/>
          <p:cNvSpPr>
            <a:spLocks noGrp="1"/>
          </p:cNvSpPr>
          <p:nvPr>
            <p:ph type="ftr" sz="quarter" idx="19"/>
          </p:nvPr>
        </p:nvSpPr>
        <p:spPr>
          <a:xfrm>
            <a:off x="6096000" y="632460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r>
              <a:rPr lang="en-US"/>
              <a:t>Chapter #</a:t>
            </a:r>
          </a:p>
        </p:txBody>
      </p:sp>
      <p:sp>
        <p:nvSpPr>
          <p:cNvPr id="7" name="Slide Number Placeholder 5"/>
          <p:cNvSpPr>
            <a:spLocks noGrp="1"/>
          </p:cNvSpPr>
          <p:nvPr>
            <p:ph type="sldNum" sz="quarter" idx="20"/>
          </p:nvPr>
        </p:nvSpPr>
        <p:spPr>
          <a:xfrm>
            <a:off x="3352800" y="632460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B150A549-4C85-4EA4-A9D2-8C3D3B459AD4}"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162050" y="6243638"/>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6" name="Footer Placeholder 5"/>
          <p:cNvSpPr>
            <a:spLocks noGrp="1"/>
          </p:cNvSpPr>
          <p:nvPr>
            <p:ph type="ftr" sz="quarter" idx="11"/>
          </p:nvPr>
        </p:nvSpPr>
        <p:spPr>
          <a:xfrm>
            <a:off x="3657600" y="6243638"/>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33600"/>
            <a:ext cx="7620000" cy="368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a:xfrm>
            <a:off x="228600" y="274638"/>
            <a:ext cx="8686800" cy="1143000"/>
          </a:xfrm>
        </p:spPr>
        <p:txBody>
          <a:bodyPr/>
          <a:lstStyle>
            <a:lvl1pPr>
              <a:defRPr b="1" i="0" baseline="0">
                <a:solidFill>
                  <a:schemeClr val="tx1"/>
                </a:solidFill>
              </a:defRPr>
            </a:lvl1pPr>
          </a:lstStyle>
          <a:p>
            <a:r>
              <a:rPr lang="en-US" dirty="0" smtClean="0"/>
              <a:t>Click to edit Master title style</a:t>
            </a:r>
            <a:endParaRPr lang="en-US" dirty="0"/>
          </a:p>
        </p:txBody>
      </p:sp>
      <p:sp>
        <p:nvSpPr>
          <p:cNvPr id="10" name="Text Placeholder 10"/>
          <p:cNvSpPr>
            <a:spLocks noGrp="1"/>
          </p:cNvSpPr>
          <p:nvPr>
            <p:ph type="body" sz="quarter" idx="17"/>
          </p:nvPr>
        </p:nvSpPr>
        <p:spPr>
          <a:xfrm>
            <a:off x="1447800" y="1371600"/>
            <a:ext cx="6172200" cy="533400"/>
          </a:xfrm>
        </p:spPr>
        <p:txBody>
          <a:bodyPr/>
          <a:lstStyle>
            <a:lvl1pPr algn="ctr">
              <a:lnSpc>
                <a:spcPts val="3000"/>
              </a:lnSpc>
              <a:spcBef>
                <a:spcPts val="0"/>
              </a:spcBef>
              <a:buNone/>
              <a:defRPr b="1" i="0">
                <a:solidFill>
                  <a:schemeClr val="tx2"/>
                </a:solidFill>
              </a:defRPr>
            </a:lvl1pPr>
          </a:lstStyle>
          <a:p>
            <a:pPr lvl="0"/>
            <a:r>
              <a:rPr lang="en-US" dirty="0" smtClean="0"/>
              <a:t>Click to edit Master text styles</a:t>
            </a:r>
          </a:p>
        </p:txBody>
      </p:sp>
      <p:sp>
        <p:nvSpPr>
          <p:cNvPr id="5" name="Date Placeholder 3"/>
          <p:cNvSpPr>
            <a:spLocks noGrp="1"/>
          </p:cNvSpPr>
          <p:nvPr>
            <p:ph type="dt" sz="half" idx="18"/>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C62E1124-1F16-4A58-A8B2-F9FB6ACBF702}" type="datetime1">
              <a:rPr lang="en-US"/>
              <a:pPr/>
              <a:t>2/16/2011</a:t>
            </a:fld>
            <a:endParaRPr lang="en-US"/>
          </a:p>
        </p:txBody>
      </p:sp>
      <p:sp>
        <p:nvSpPr>
          <p:cNvPr id="6" name="Footer Placeholder 4"/>
          <p:cNvSpPr>
            <a:spLocks noGrp="1"/>
          </p:cNvSpPr>
          <p:nvPr>
            <p:ph type="ftr" sz="quarter" idx="19"/>
          </p:nvPr>
        </p:nvSpPr>
        <p:spPr>
          <a:xfrm>
            <a:off x="6096000" y="632460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r>
              <a:rPr lang="en-US"/>
              <a:t>Chapter #</a:t>
            </a:r>
          </a:p>
        </p:txBody>
      </p:sp>
      <p:sp>
        <p:nvSpPr>
          <p:cNvPr id="7" name="Slide Number Placeholder 5"/>
          <p:cNvSpPr>
            <a:spLocks noGrp="1"/>
          </p:cNvSpPr>
          <p:nvPr>
            <p:ph type="sldNum" sz="quarter" idx="20"/>
          </p:nvPr>
        </p:nvSpPr>
        <p:spPr>
          <a:xfrm>
            <a:off x="3352800" y="632460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250FE77C-379E-4770-B1C5-1FB72F4B4E3F}"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ts val="4000"/>
              </a:lnSpc>
              <a:defRPr b="1" i="0" baseline="0"/>
            </a:lvl1pPr>
          </a:lstStyle>
          <a:p>
            <a:r>
              <a:rPr lang="en-US" dirty="0" smtClean="0"/>
              <a:t>Click to edit Master title style</a:t>
            </a:r>
            <a:endParaRPr lang="en-US" dirty="0"/>
          </a:p>
        </p:txBody>
      </p:sp>
      <p:sp>
        <p:nvSpPr>
          <p:cNvPr id="3" name="Content Placeholder 2"/>
          <p:cNvSpPr>
            <a:spLocks noGrp="1"/>
          </p:cNvSpPr>
          <p:nvPr>
            <p:ph sz="half" idx="1"/>
          </p:nvPr>
        </p:nvSpPr>
        <p:spPr>
          <a:xfrm>
            <a:off x="685800" y="2209800"/>
            <a:ext cx="3581400" cy="3916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953000" y="2209800"/>
            <a:ext cx="3733800" cy="3916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7"/>
          </p:nvPr>
        </p:nvSpPr>
        <p:spPr>
          <a:xfrm>
            <a:off x="1447800" y="1371600"/>
            <a:ext cx="6172200" cy="533400"/>
          </a:xfrm>
        </p:spPr>
        <p:txBody>
          <a:bodyPr/>
          <a:lstStyle>
            <a:lvl1pPr algn="ctr">
              <a:buNone/>
              <a:defRPr b="1" i="0">
                <a:solidFill>
                  <a:schemeClr val="tx2"/>
                </a:solidFill>
              </a:defRPr>
            </a:lvl1pPr>
          </a:lstStyle>
          <a:p>
            <a:pPr lvl="0"/>
            <a:r>
              <a:rPr lang="en-US" dirty="0" smtClean="0"/>
              <a:t>Click to edit Master text styles</a:t>
            </a:r>
          </a:p>
        </p:txBody>
      </p:sp>
      <p:sp>
        <p:nvSpPr>
          <p:cNvPr id="6" name="Date Placeholder 3"/>
          <p:cNvSpPr>
            <a:spLocks noGrp="1"/>
          </p:cNvSpPr>
          <p:nvPr>
            <p:ph type="dt" sz="half" idx="18"/>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F0E750CC-5C30-4F3C-97B6-00C6040F49AA}" type="datetime1">
              <a:rPr lang="en-US"/>
              <a:pPr/>
              <a:t>2/16/2011</a:t>
            </a:fld>
            <a:endParaRPr lang="en-US"/>
          </a:p>
        </p:txBody>
      </p:sp>
      <p:sp>
        <p:nvSpPr>
          <p:cNvPr id="7" name="Footer Placeholder 4"/>
          <p:cNvSpPr>
            <a:spLocks noGrp="1"/>
          </p:cNvSpPr>
          <p:nvPr>
            <p:ph type="ftr" sz="quarter" idx="19"/>
          </p:nvPr>
        </p:nvSpPr>
        <p:spPr>
          <a:xfrm>
            <a:off x="6096000" y="632460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r>
              <a:rPr lang="en-US"/>
              <a:t>Chapter #</a:t>
            </a:r>
          </a:p>
        </p:txBody>
      </p:sp>
      <p:sp>
        <p:nvSpPr>
          <p:cNvPr id="8" name="Slide Number Placeholder 5"/>
          <p:cNvSpPr>
            <a:spLocks noGrp="1"/>
          </p:cNvSpPr>
          <p:nvPr>
            <p:ph type="sldNum" sz="quarter" idx="20"/>
          </p:nvPr>
        </p:nvSpPr>
        <p:spPr>
          <a:xfrm>
            <a:off x="3352800" y="632460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3B05CBA3-3F89-43FE-A81C-D732B13D2367}"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33600"/>
            <a:ext cx="7620000" cy="368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a:xfrm>
            <a:off x="228600" y="274638"/>
            <a:ext cx="8686800" cy="1143000"/>
          </a:xfrm>
        </p:spPr>
        <p:txBody>
          <a:bodyPr/>
          <a:lstStyle>
            <a:lvl1pPr>
              <a:defRPr b="1" i="0" baseline="0">
                <a:solidFill>
                  <a:schemeClr val="tx1"/>
                </a:solidFill>
              </a:defRPr>
            </a:lvl1pPr>
          </a:lstStyle>
          <a:p>
            <a:r>
              <a:rPr lang="en-US" dirty="0" smtClean="0"/>
              <a:t>Click to edit Master title style</a:t>
            </a:r>
            <a:endParaRPr lang="en-US" dirty="0"/>
          </a:p>
        </p:txBody>
      </p:sp>
      <p:sp>
        <p:nvSpPr>
          <p:cNvPr id="10" name="Text Placeholder 10"/>
          <p:cNvSpPr>
            <a:spLocks noGrp="1"/>
          </p:cNvSpPr>
          <p:nvPr>
            <p:ph type="body" sz="quarter" idx="17"/>
          </p:nvPr>
        </p:nvSpPr>
        <p:spPr>
          <a:xfrm>
            <a:off x="1447800" y="1371600"/>
            <a:ext cx="6172200" cy="533400"/>
          </a:xfrm>
        </p:spPr>
        <p:txBody>
          <a:bodyPr/>
          <a:lstStyle>
            <a:lvl1pPr algn="ctr">
              <a:lnSpc>
                <a:spcPts val="3000"/>
              </a:lnSpc>
              <a:spcBef>
                <a:spcPts val="0"/>
              </a:spcBef>
              <a:buNone/>
              <a:defRPr b="1" i="0">
                <a:solidFill>
                  <a:schemeClr val="tx2"/>
                </a:solidFill>
              </a:defRPr>
            </a:lvl1pPr>
          </a:lstStyle>
          <a:p>
            <a:pPr lvl="0"/>
            <a:r>
              <a:rPr lang="en-US" dirty="0" smtClean="0"/>
              <a:t>Click to edit Master text styles</a:t>
            </a:r>
          </a:p>
        </p:txBody>
      </p:sp>
      <p:sp>
        <p:nvSpPr>
          <p:cNvPr id="5" name="Date Placeholder 3"/>
          <p:cNvSpPr>
            <a:spLocks noGrp="1"/>
          </p:cNvSpPr>
          <p:nvPr>
            <p:ph type="dt" sz="half" idx="18"/>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60F04430-AE0E-4717-9F81-E17604200F4D}" type="datetime1">
              <a:rPr lang="en-US"/>
              <a:pPr/>
              <a:t>2/16/2011</a:t>
            </a:fld>
            <a:endParaRPr lang="en-US"/>
          </a:p>
        </p:txBody>
      </p:sp>
      <p:sp>
        <p:nvSpPr>
          <p:cNvPr id="6" name="Footer Placeholder 4"/>
          <p:cNvSpPr>
            <a:spLocks noGrp="1"/>
          </p:cNvSpPr>
          <p:nvPr>
            <p:ph type="ftr" sz="quarter" idx="19"/>
          </p:nvPr>
        </p:nvSpPr>
        <p:spPr>
          <a:xfrm>
            <a:off x="6096000" y="632460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r>
              <a:rPr lang="en-US"/>
              <a:t>Chapter #</a:t>
            </a:r>
          </a:p>
        </p:txBody>
      </p:sp>
      <p:sp>
        <p:nvSpPr>
          <p:cNvPr id="7" name="Slide Number Placeholder 5"/>
          <p:cNvSpPr>
            <a:spLocks noGrp="1"/>
          </p:cNvSpPr>
          <p:nvPr>
            <p:ph type="sldNum" sz="quarter" idx="20"/>
          </p:nvPr>
        </p:nvSpPr>
        <p:spPr>
          <a:xfrm>
            <a:off x="3352800" y="632460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46FBA6A8-3C39-4D38-BE2C-367968BA4B79}"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ts val="4000"/>
              </a:lnSpc>
              <a:defRPr b="1" i="0" baseline="0"/>
            </a:lvl1pPr>
          </a:lstStyle>
          <a:p>
            <a:r>
              <a:rPr lang="en-US" dirty="0" smtClean="0"/>
              <a:t>Click to edit Master title style</a:t>
            </a:r>
            <a:endParaRPr lang="en-US" dirty="0"/>
          </a:p>
        </p:txBody>
      </p:sp>
      <p:sp>
        <p:nvSpPr>
          <p:cNvPr id="3" name="Content Placeholder 2"/>
          <p:cNvSpPr>
            <a:spLocks noGrp="1"/>
          </p:cNvSpPr>
          <p:nvPr>
            <p:ph sz="half" idx="1"/>
          </p:nvPr>
        </p:nvSpPr>
        <p:spPr>
          <a:xfrm>
            <a:off x="685800" y="2209800"/>
            <a:ext cx="3581400" cy="3916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953000" y="2209800"/>
            <a:ext cx="3733800" cy="3916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7"/>
          </p:nvPr>
        </p:nvSpPr>
        <p:spPr>
          <a:xfrm>
            <a:off x="1447800" y="1371600"/>
            <a:ext cx="6172200" cy="533400"/>
          </a:xfrm>
        </p:spPr>
        <p:txBody>
          <a:bodyPr/>
          <a:lstStyle>
            <a:lvl1pPr algn="ctr">
              <a:buNone/>
              <a:defRPr b="1" i="0">
                <a:solidFill>
                  <a:schemeClr val="tx2"/>
                </a:solidFill>
              </a:defRPr>
            </a:lvl1pPr>
          </a:lstStyle>
          <a:p>
            <a:pPr lvl="0"/>
            <a:r>
              <a:rPr lang="en-US" dirty="0" smtClean="0"/>
              <a:t>Click to edit Master text styles</a:t>
            </a:r>
          </a:p>
        </p:txBody>
      </p:sp>
      <p:sp>
        <p:nvSpPr>
          <p:cNvPr id="6" name="Date Placeholder 3"/>
          <p:cNvSpPr>
            <a:spLocks noGrp="1"/>
          </p:cNvSpPr>
          <p:nvPr>
            <p:ph type="dt" sz="half" idx="18"/>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1034EEE0-808A-427D-821A-CB2F21999D50}" type="datetime1">
              <a:rPr lang="en-US"/>
              <a:pPr/>
              <a:t>2/16/2011</a:t>
            </a:fld>
            <a:endParaRPr lang="en-US"/>
          </a:p>
        </p:txBody>
      </p:sp>
      <p:sp>
        <p:nvSpPr>
          <p:cNvPr id="7" name="Footer Placeholder 4"/>
          <p:cNvSpPr>
            <a:spLocks noGrp="1"/>
          </p:cNvSpPr>
          <p:nvPr>
            <p:ph type="ftr" sz="quarter" idx="19"/>
          </p:nvPr>
        </p:nvSpPr>
        <p:spPr>
          <a:xfrm>
            <a:off x="6096000" y="632460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r>
              <a:rPr lang="en-US"/>
              <a:t>Chapter #</a:t>
            </a:r>
          </a:p>
        </p:txBody>
      </p:sp>
      <p:sp>
        <p:nvSpPr>
          <p:cNvPr id="8" name="Slide Number Placeholder 5"/>
          <p:cNvSpPr>
            <a:spLocks noGrp="1"/>
          </p:cNvSpPr>
          <p:nvPr>
            <p:ph type="sldNum" sz="quarter" idx="20"/>
          </p:nvPr>
        </p:nvSpPr>
        <p:spPr>
          <a:xfrm>
            <a:off x="3352800" y="632460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B9FAFC82-F7C3-49AE-845D-E30BD17EF7CE}"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33600"/>
            <a:ext cx="7620000" cy="368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a:xfrm>
            <a:off x="228600" y="274638"/>
            <a:ext cx="8686800" cy="1143000"/>
          </a:xfrm>
        </p:spPr>
        <p:txBody>
          <a:bodyPr/>
          <a:lstStyle>
            <a:lvl1pPr>
              <a:defRPr b="1" i="0" baseline="0">
                <a:solidFill>
                  <a:schemeClr val="tx1"/>
                </a:solidFill>
              </a:defRPr>
            </a:lvl1pPr>
          </a:lstStyle>
          <a:p>
            <a:r>
              <a:rPr lang="en-US" dirty="0" smtClean="0"/>
              <a:t>Click to edit Master title style</a:t>
            </a:r>
            <a:endParaRPr lang="en-US" dirty="0"/>
          </a:p>
        </p:txBody>
      </p:sp>
      <p:sp>
        <p:nvSpPr>
          <p:cNvPr id="10" name="Text Placeholder 10"/>
          <p:cNvSpPr>
            <a:spLocks noGrp="1"/>
          </p:cNvSpPr>
          <p:nvPr>
            <p:ph type="body" sz="quarter" idx="17"/>
          </p:nvPr>
        </p:nvSpPr>
        <p:spPr>
          <a:xfrm>
            <a:off x="1447800" y="1371600"/>
            <a:ext cx="6172200" cy="533400"/>
          </a:xfrm>
        </p:spPr>
        <p:txBody>
          <a:bodyPr/>
          <a:lstStyle>
            <a:lvl1pPr algn="ctr">
              <a:lnSpc>
                <a:spcPts val="3000"/>
              </a:lnSpc>
              <a:spcBef>
                <a:spcPts val="0"/>
              </a:spcBef>
              <a:buNone/>
              <a:defRPr b="1" i="0">
                <a:solidFill>
                  <a:schemeClr val="tx2"/>
                </a:solidFill>
              </a:defRPr>
            </a:lvl1pPr>
          </a:lstStyle>
          <a:p>
            <a:pPr lvl="0"/>
            <a:r>
              <a:rPr lang="en-US" dirty="0" smtClean="0"/>
              <a:t>Click to edit Master text styles</a:t>
            </a:r>
          </a:p>
        </p:txBody>
      </p:sp>
      <p:sp>
        <p:nvSpPr>
          <p:cNvPr id="5" name="Date Placeholder 3"/>
          <p:cNvSpPr>
            <a:spLocks noGrp="1"/>
          </p:cNvSpPr>
          <p:nvPr>
            <p:ph type="dt" sz="half" idx="18"/>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C45243C5-22CD-48A0-A6FC-36607D4494B6}" type="datetime1">
              <a:rPr lang="en-US"/>
              <a:pPr/>
              <a:t>2/16/2011</a:t>
            </a:fld>
            <a:endParaRPr lang="en-US"/>
          </a:p>
        </p:txBody>
      </p:sp>
      <p:sp>
        <p:nvSpPr>
          <p:cNvPr id="6" name="Footer Placeholder 4"/>
          <p:cNvSpPr>
            <a:spLocks noGrp="1"/>
          </p:cNvSpPr>
          <p:nvPr>
            <p:ph type="ftr" sz="quarter" idx="19"/>
          </p:nvPr>
        </p:nvSpPr>
        <p:spPr>
          <a:xfrm>
            <a:off x="6096000" y="632460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r>
              <a:rPr lang="en-US"/>
              <a:t>Chapter #</a:t>
            </a:r>
          </a:p>
        </p:txBody>
      </p:sp>
      <p:sp>
        <p:nvSpPr>
          <p:cNvPr id="7" name="Slide Number Placeholder 5"/>
          <p:cNvSpPr>
            <a:spLocks noGrp="1"/>
          </p:cNvSpPr>
          <p:nvPr>
            <p:ph type="sldNum" sz="quarter" idx="20"/>
          </p:nvPr>
        </p:nvSpPr>
        <p:spPr>
          <a:xfrm>
            <a:off x="3352800" y="632460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BF29B569-1D26-4B12-84F3-BC9E6900B21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p:txBody>
          <a:bodyPr/>
          <a:lstStyle/>
          <a:p>
            <a:r>
              <a:rPr lang="en-US" dirty="0"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lvl1pPr>
              <a:lnSpc>
                <a:spcPts val="3600"/>
              </a:lnSpc>
              <a:defRPr sz="4000"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0"/>
            </a:lvl1pPr>
            <a:lvl2pPr>
              <a:defRPr b="0"/>
            </a:lvl2pPr>
            <a:lvl3pPr>
              <a:defRPr b="0"/>
            </a:lvl3pPr>
            <a:lvl4pPr>
              <a:defRPr b="0"/>
            </a:lvl4pPr>
            <a:lvl5pP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3"/>
          </p:nvPr>
        </p:nvSpPr>
        <p:spPr>
          <a:xfrm>
            <a:off x="914400" y="1447800"/>
            <a:ext cx="7162800" cy="381000"/>
          </a:xfrm>
        </p:spPr>
        <p:txBody>
          <a:bodyPr/>
          <a:lstStyle>
            <a:lvl1pPr algn="ctr">
              <a:lnSpc>
                <a:spcPts val="2800"/>
              </a:lnSpc>
              <a:spcBef>
                <a:spcPts val="0"/>
              </a:spcBef>
              <a:buNone/>
              <a:defRPr sz="2800" b="1" i="0">
                <a:solidFill>
                  <a:schemeClr val="tx2"/>
                </a:solidFill>
              </a:defRPr>
            </a:lvl1pPr>
          </a:lstStyle>
          <a:p>
            <a:pPr lvl="0"/>
            <a:r>
              <a:rPr lang="en-US" dirty="0" smtClean="0"/>
              <a:t>Click to edit Master text styles</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8" name="Footer Placeholder 7"/>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7" name="Text Placeholder 7"/>
          <p:cNvSpPr>
            <a:spLocks noGrp="1"/>
          </p:cNvSpPr>
          <p:nvPr>
            <p:ph type="body" sz="quarter" idx="13"/>
          </p:nvPr>
        </p:nvSpPr>
        <p:spPr>
          <a:xfrm>
            <a:off x="914400" y="1600200"/>
            <a:ext cx="7162800" cy="381000"/>
          </a:xfrm>
        </p:spPr>
        <p:txBody>
          <a:bodyPr/>
          <a:lstStyle>
            <a:lvl1pPr algn="ctr">
              <a:buNone/>
              <a:defRPr sz="2800" b="1" i="0">
                <a:solidFill>
                  <a:schemeClr val="tx2"/>
                </a:solidFill>
              </a:defRPr>
            </a:lvl1pPr>
          </a:lstStyle>
          <a:p>
            <a:pPr lvl="0"/>
            <a:r>
              <a:rPr lang="en-US" dirty="0" smtClean="0"/>
              <a:t>Click to edit Master text styles</a:t>
            </a:r>
            <a:endParaRPr lang="en-US" dirty="0"/>
          </a:p>
        </p:txBody>
      </p:sp>
      <p:sp>
        <p:nvSpPr>
          <p:cNvPr id="4" name="Date Placeholder 2"/>
          <p:cNvSpPr>
            <a:spLocks noGrp="1"/>
          </p:cNvSpPr>
          <p:nvPr>
            <p:ph type="dt" sz="half" idx="14"/>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5" name="Footer Placeholder 3"/>
          <p:cNvSpPr>
            <a:spLocks noGrp="1"/>
          </p:cNvSpPr>
          <p:nvPr>
            <p:ph type="ftr" sz="quarter" idx="15"/>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3" name="Footer Placeholder 2"/>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5" name="Footer Placeholder 4"/>
          <p:cNvSpPr>
            <a:spLocks noGrp="1"/>
          </p:cNvSpPr>
          <p:nvPr>
            <p:ph type="ftr" sz="quarter" idx="11"/>
          </p:nvPr>
        </p:nvSpPr>
        <p:spPr>
          <a:xfrm>
            <a:off x="6096000" y="632460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33600"/>
            <a:ext cx="7620000" cy="368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a:xfrm>
            <a:off x="228600" y="274638"/>
            <a:ext cx="8686800" cy="1143000"/>
          </a:xfrm>
        </p:spPr>
        <p:txBody>
          <a:bodyPr/>
          <a:lstStyle>
            <a:lvl1pPr>
              <a:defRPr b="1" i="0" baseline="0">
                <a:solidFill>
                  <a:schemeClr val="tx1"/>
                </a:solidFill>
              </a:defRPr>
            </a:lvl1pPr>
          </a:lstStyle>
          <a:p>
            <a:r>
              <a:rPr lang="en-US" dirty="0" smtClean="0"/>
              <a:t>Click to edit Master title style</a:t>
            </a:r>
            <a:endParaRPr lang="en-US" dirty="0"/>
          </a:p>
        </p:txBody>
      </p:sp>
      <p:sp>
        <p:nvSpPr>
          <p:cNvPr id="10" name="Text Placeholder 10"/>
          <p:cNvSpPr>
            <a:spLocks noGrp="1"/>
          </p:cNvSpPr>
          <p:nvPr>
            <p:ph type="body" sz="quarter" idx="17"/>
          </p:nvPr>
        </p:nvSpPr>
        <p:spPr>
          <a:xfrm>
            <a:off x="1447800" y="1371600"/>
            <a:ext cx="6172200" cy="533400"/>
          </a:xfrm>
        </p:spPr>
        <p:txBody>
          <a:bodyPr/>
          <a:lstStyle>
            <a:lvl1pPr algn="ctr">
              <a:lnSpc>
                <a:spcPts val="3000"/>
              </a:lnSpc>
              <a:spcBef>
                <a:spcPts val="0"/>
              </a:spcBef>
              <a:buNone/>
              <a:defRPr b="1" i="0">
                <a:solidFill>
                  <a:schemeClr val="tx2"/>
                </a:solidFill>
              </a:defRPr>
            </a:lvl1pPr>
          </a:lstStyle>
          <a:p>
            <a:pPr lvl="0"/>
            <a:r>
              <a:rPr lang="en-US" dirty="0" smtClean="0"/>
              <a:t>Click to edit Master text styles</a:t>
            </a:r>
          </a:p>
        </p:txBody>
      </p:sp>
      <p:sp>
        <p:nvSpPr>
          <p:cNvPr id="5" name="Date Placeholder 3"/>
          <p:cNvSpPr>
            <a:spLocks noGrp="1"/>
          </p:cNvSpPr>
          <p:nvPr>
            <p:ph type="dt" sz="half" idx="18"/>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D6D97C0E-7666-43FE-8E67-959555B363E7}" type="datetime1">
              <a:rPr lang="en-US"/>
              <a:pPr/>
              <a:t>2/16/2011</a:t>
            </a:fld>
            <a:endParaRPr lang="en-US"/>
          </a:p>
        </p:txBody>
      </p:sp>
      <p:sp>
        <p:nvSpPr>
          <p:cNvPr id="6" name="Footer Placeholder 4"/>
          <p:cNvSpPr>
            <a:spLocks noGrp="1"/>
          </p:cNvSpPr>
          <p:nvPr>
            <p:ph type="ftr" sz="quarter" idx="19"/>
          </p:nvPr>
        </p:nvSpPr>
        <p:spPr>
          <a:xfrm>
            <a:off x="6096000" y="632460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r>
              <a:rPr lang="en-US"/>
              <a:t>Chapter #</a:t>
            </a:r>
          </a:p>
        </p:txBody>
      </p:sp>
      <p:sp>
        <p:nvSpPr>
          <p:cNvPr id="7" name="Slide Number Placeholder 5"/>
          <p:cNvSpPr>
            <a:spLocks noGrp="1"/>
          </p:cNvSpPr>
          <p:nvPr>
            <p:ph type="sldNum" sz="quarter" idx="20"/>
          </p:nvPr>
        </p:nvSpPr>
        <p:spPr>
          <a:xfrm>
            <a:off x="3352800" y="632460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EB132BF7-99D5-4684-8DAC-6EF8683085C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8" name="Picture 12" descr="Small Title 1"/>
          <p:cNvPicPr>
            <a:picLocks noChangeAspect="1" noChangeArrowheads="1"/>
          </p:cNvPicPr>
          <p:nvPr userDrawn="1"/>
        </p:nvPicPr>
        <p:blipFill>
          <a:blip r:embed="rId18"/>
          <a:srcRect/>
          <a:stretch>
            <a:fillRect/>
          </a:stretch>
        </p:blipFill>
        <p:spPr bwMode="auto">
          <a:xfrm>
            <a:off x="8286750" y="3276600"/>
            <a:ext cx="857250" cy="3581400"/>
          </a:xfrm>
          <a:prstGeom prst="rect">
            <a:avLst/>
          </a:prstGeom>
          <a:noFill/>
          <a:ln w="9525">
            <a:noFill/>
            <a:miter lim="800000"/>
            <a:headEnd/>
            <a:tailEnd/>
          </a:ln>
        </p:spPr>
      </p:pic>
      <p:sp>
        <p:nvSpPr>
          <p:cNvPr id="6" name="Rectangle 5"/>
          <p:cNvSpPr txBox="1">
            <a:spLocks noChangeArrowheads="1"/>
          </p:cNvSpPr>
          <p:nvPr userDrawn="1"/>
        </p:nvSpPr>
        <p:spPr bwMode="auto">
          <a:xfrm>
            <a:off x="6248400" y="6477000"/>
            <a:ext cx="1965325" cy="198438"/>
          </a:xfrm>
          <a:prstGeom prst="rect">
            <a:avLst/>
          </a:prstGeom>
          <a:noFill/>
          <a:ln w="9525">
            <a:noFill/>
            <a:round/>
            <a:headEnd/>
            <a:tailEnd/>
          </a:ln>
          <a:effectLst/>
        </p:spPr>
        <p:txBody>
          <a:bodyPr lIns="0" tIns="0" rIns="0" bIns="0"/>
          <a:lstStyle/>
          <a:p>
            <a:pPr algn="ctr">
              <a:lnSpc>
                <a:spcPct val="102000"/>
              </a:lnSpc>
              <a:buFont typeface="Wingdings" charset="2"/>
              <a:buNone/>
              <a:tabLst>
                <a:tab pos="723900" algn="l"/>
                <a:tab pos="1447800" algn="l"/>
                <a:tab pos="2171700" algn="l"/>
              </a:tabLst>
            </a:pPr>
            <a:r>
              <a:rPr lang="en-US" sz="1600" b="1">
                <a:solidFill>
                  <a:srgbClr val="C00000"/>
                </a:solidFill>
                <a:cs typeface="Tahoma" charset="0"/>
              </a:rPr>
              <a:t>Chapter 13- slide </a:t>
            </a:r>
            <a:fld id="{73381065-3157-43CD-A700-EAC6A033F444}" type="slidenum">
              <a:rPr lang="en-US" sz="1600" b="1">
                <a:solidFill>
                  <a:srgbClr val="C00000"/>
                </a:solidFill>
                <a:cs typeface="Tahoma" charset="0"/>
              </a:rPr>
              <a:pPr algn="ctr">
                <a:lnSpc>
                  <a:spcPct val="102000"/>
                </a:lnSpc>
                <a:buFont typeface="Wingdings" charset="2"/>
                <a:buNone/>
                <a:tabLst>
                  <a:tab pos="723900" algn="l"/>
                  <a:tab pos="1447800" algn="l"/>
                  <a:tab pos="2171700" algn="l"/>
                </a:tabLst>
              </a:pPr>
              <a:t>‹#›</a:t>
            </a:fld>
            <a:endParaRPr lang="en-US" sz="1600" b="1">
              <a:solidFill>
                <a:srgbClr val="C00000"/>
              </a:solidFill>
              <a:cs typeface="Tahoma" charset="0"/>
            </a:endParaRPr>
          </a:p>
        </p:txBody>
      </p:sp>
      <p:sp>
        <p:nvSpPr>
          <p:cNvPr id="7"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charset="2"/>
              <a:buNone/>
              <a:tabLst>
                <a:tab pos="723900" algn="l"/>
                <a:tab pos="1447800" algn="l"/>
                <a:tab pos="2171700" algn="l"/>
              </a:tabLst>
            </a:pPr>
            <a:r>
              <a:rPr lang="en-US" sz="1400" b="1">
                <a:solidFill>
                  <a:srgbClr val="A6A6A6"/>
                </a:solidFill>
                <a:cs typeface="Tahoma" charset="0"/>
              </a:rPr>
              <a:t>Copyright © 2010 Pearson Education, Inc.  </a:t>
            </a:r>
          </a:p>
          <a:p>
            <a:pPr>
              <a:lnSpc>
                <a:spcPct val="102000"/>
              </a:lnSpc>
              <a:buFont typeface="Wingdings" charset="2"/>
              <a:buNone/>
              <a:tabLst>
                <a:tab pos="723900" algn="l"/>
                <a:tab pos="1447800" algn="l"/>
                <a:tab pos="2171700" algn="l"/>
              </a:tabLst>
            </a:pPr>
            <a:r>
              <a:rPr lang="en-US" sz="1400" b="1">
                <a:solidFill>
                  <a:srgbClr val="A6A6A6"/>
                </a:solidFill>
                <a:cs typeface="Tahoma" charset="0"/>
              </a:rPr>
              <a:t>Publishing as Prentice Hall</a:t>
            </a:r>
          </a:p>
        </p:txBody>
      </p:sp>
    </p:spTree>
  </p:cSld>
  <p:clrMap bg1="lt1" tx1="dk1" bg2="lt2" tx2="dk2" accent1="accent1" accent2="accent2" accent3="accent3" accent4="accent4" accent5="accent5" accent6="accent6" hlink="hlink" folHlink="folHlink"/>
  <p:sldLayoutIdLst>
    <p:sldLayoutId id="2147483997" r:id="rId1"/>
    <p:sldLayoutId id="2147483996" r:id="rId2"/>
    <p:sldLayoutId id="2147483995" r:id="rId3"/>
    <p:sldLayoutId id="2147483998" r:id="rId4"/>
    <p:sldLayoutId id="2147483999" r:id="rId5"/>
    <p:sldLayoutId id="2147484000" r:id="rId6"/>
    <p:sldLayoutId id="2147484001" r:id="rId7"/>
    <p:sldLayoutId id="2147484002" r:id="rId8"/>
    <p:sldLayoutId id="2147484003" r:id="rId9"/>
    <p:sldLayoutId id="2147484004" r:id="rId10"/>
    <p:sldLayoutId id="2147484005" r:id="rId11"/>
    <p:sldLayoutId id="2147484006" r:id="rId12"/>
    <p:sldLayoutId id="2147484007" r:id="rId13"/>
    <p:sldLayoutId id="2147484008" r:id="rId14"/>
    <p:sldLayoutId id="2147484009" r:id="rId15"/>
    <p:sldLayoutId id="2147484010" r:id="rId16"/>
  </p:sldLayoutIdLst>
  <p:hf hdr="0" ftr="0" dt="0"/>
  <p:txStyles>
    <p:titleStyle>
      <a:lvl1pPr algn="ctr" rtl="0" eaLnBrk="0" fontAlgn="base" hangingPunct="0">
        <a:spcBef>
          <a:spcPct val="0"/>
        </a:spcBef>
        <a:spcAft>
          <a:spcPct val="0"/>
        </a:spcAft>
        <a:defRPr sz="3600" b="1">
          <a:solidFill>
            <a:schemeClr val="tx1"/>
          </a:solidFill>
          <a:latin typeface="+mj-lt"/>
          <a:ea typeface="+mj-ea"/>
          <a:cs typeface="ヒラギノ角ゴ Pro W3"/>
        </a:defRPr>
      </a:lvl1pPr>
      <a:lvl2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2pPr>
      <a:lvl3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3pPr>
      <a:lvl4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4pPr>
      <a:lvl5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5pPr>
      <a:lvl6pPr marL="457200" algn="ctr" rtl="0" fontAlgn="base">
        <a:spcBef>
          <a:spcPct val="0"/>
        </a:spcBef>
        <a:spcAft>
          <a:spcPct val="0"/>
        </a:spcAft>
        <a:defRPr sz="4400">
          <a:solidFill>
            <a:schemeClr val="tx2"/>
          </a:solidFill>
          <a:latin typeface="Arial" charset="0"/>
          <a:ea typeface="ヒラギノ角ゴ Pro W3" pitchFamily="1" charset="-128"/>
        </a:defRPr>
      </a:lvl6pPr>
      <a:lvl7pPr marL="914400" algn="ctr" rtl="0" fontAlgn="base">
        <a:spcBef>
          <a:spcPct val="0"/>
        </a:spcBef>
        <a:spcAft>
          <a:spcPct val="0"/>
        </a:spcAft>
        <a:defRPr sz="4400">
          <a:solidFill>
            <a:schemeClr val="tx2"/>
          </a:solidFill>
          <a:latin typeface="Arial" charset="0"/>
          <a:ea typeface="ヒラギノ角ゴ Pro W3" pitchFamily="1" charset="-128"/>
        </a:defRPr>
      </a:lvl7pPr>
      <a:lvl8pPr marL="1371600" algn="ctr" rtl="0" fontAlgn="base">
        <a:spcBef>
          <a:spcPct val="0"/>
        </a:spcBef>
        <a:spcAft>
          <a:spcPct val="0"/>
        </a:spcAft>
        <a:defRPr sz="4400">
          <a:solidFill>
            <a:schemeClr val="tx2"/>
          </a:solidFill>
          <a:latin typeface="Arial" charset="0"/>
          <a:ea typeface="ヒラギノ角ゴ Pro W3" pitchFamily="1" charset="-128"/>
        </a:defRPr>
      </a:lvl8pPr>
      <a:lvl9pPr marL="1828800" algn="ctr" rtl="0" fontAlgn="base">
        <a:spcBef>
          <a:spcPct val="0"/>
        </a:spcBef>
        <a:spcAft>
          <a:spcPct val="0"/>
        </a:spcAft>
        <a:defRPr sz="4400">
          <a:solidFill>
            <a:schemeClr val="tx2"/>
          </a:solidFill>
          <a:latin typeface="Arial" charset="0"/>
          <a:ea typeface="ヒラギノ角ゴ Pro W3"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ea typeface="+mn-ea"/>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ea typeface="+mn-ea"/>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www.premiumoutlets.com/outlets/outlet.asp?id=10"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www.traderjoes.com/"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0.jpe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5.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6.xml"/><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2.xml"/><Relationship Id="rId7" Type="http://schemas.openxmlformats.org/officeDocument/2006/relationships/hyperlink" Target="http://www.premiumoutlets.com/outlets/outlet.asp?id=10"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ctrTitle"/>
          </p:nvPr>
        </p:nvSpPr>
        <p:spPr/>
        <p:txBody>
          <a:bodyPr/>
          <a:lstStyle/>
          <a:p>
            <a:pPr eaLnBrk="1" hangingPunct="1"/>
            <a:r>
              <a:rPr lang="en-US" smtClean="0"/>
              <a:t/>
            </a:r>
            <a:br>
              <a:rPr lang="en-US" smtClean="0"/>
            </a:br>
            <a:r>
              <a:rPr lang="en-US" smtClean="0"/>
              <a:t>Chapter Thirteen</a:t>
            </a:r>
          </a:p>
        </p:txBody>
      </p:sp>
      <p:sp>
        <p:nvSpPr>
          <p:cNvPr id="19459" name="Subtitle 2"/>
          <p:cNvSpPr>
            <a:spLocks noGrp="1"/>
          </p:cNvSpPr>
          <p:nvPr>
            <p:ph type="subTitle" idx="1"/>
          </p:nvPr>
        </p:nvSpPr>
        <p:spPr/>
        <p:txBody>
          <a:bodyPr/>
          <a:lstStyle/>
          <a:p>
            <a:r>
              <a:rPr lang="en-US" b="1" smtClean="0">
                <a:latin typeface="Calibri" charset="0"/>
              </a:rPr>
              <a:t>Retailing and Wholesaling</a:t>
            </a:r>
            <a:endParaRPr lang="en-US" sz="3600" smtClean="0">
              <a:latin typeface="Calibri"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sz="3200" smtClean="0"/>
              <a:t>Retailing</a:t>
            </a:r>
          </a:p>
        </p:txBody>
      </p:sp>
      <p:sp>
        <p:nvSpPr>
          <p:cNvPr id="37891" name="Rectangle 3"/>
          <p:cNvSpPr>
            <a:spLocks noGrp="1" noChangeArrowheads="1"/>
          </p:cNvSpPr>
          <p:nvPr>
            <p:ph idx="1"/>
          </p:nvPr>
        </p:nvSpPr>
        <p:spPr/>
        <p:txBody>
          <a:bodyPr/>
          <a:lstStyle/>
          <a:p>
            <a:pPr marL="533400" indent="-533400" algn="ctr">
              <a:buFontTx/>
              <a:buNone/>
            </a:pPr>
            <a:endParaRPr lang="en-US" sz="2800" b="1" i="1" smtClean="0">
              <a:latin typeface="Times New Roman" charset="0"/>
            </a:endParaRPr>
          </a:p>
          <a:p>
            <a:pPr marL="533400" indent="-533400">
              <a:buFontTx/>
              <a:buNone/>
            </a:pPr>
            <a:r>
              <a:rPr lang="en-US" b="1" smtClean="0">
                <a:latin typeface="Calibri" charset="0"/>
              </a:rPr>
              <a:t>Voluntary chains</a:t>
            </a:r>
            <a:r>
              <a:rPr lang="en-US" smtClean="0">
                <a:latin typeface="Calibri" charset="0"/>
              </a:rPr>
              <a:t> are wholesale-sponsored groups of independent retailers that engage in group buying and common merchandising</a:t>
            </a:r>
          </a:p>
          <a:p>
            <a:pPr marL="533400" indent="-533400"/>
            <a:r>
              <a:rPr lang="en-US" smtClean="0">
                <a:latin typeface="Calibri" charset="0"/>
              </a:rPr>
              <a:t>IGA</a:t>
            </a:r>
          </a:p>
          <a:p>
            <a:pPr marL="533400" indent="-533400"/>
            <a:r>
              <a:rPr lang="en-US" smtClean="0">
                <a:latin typeface="Calibri" charset="0"/>
              </a:rPr>
              <a:t>Western Auto</a:t>
            </a:r>
          </a:p>
          <a:p>
            <a:pPr marL="533400" indent="-533400"/>
            <a:endParaRPr lang="en-US" smtClean="0">
              <a:latin typeface="Calibri" charset="0"/>
            </a:endParaRPr>
          </a:p>
        </p:txBody>
      </p:sp>
      <p:sp>
        <p:nvSpPr>
          <p:cNvPr id="37892" name="Text Placeholder 3"/>
          <p:cNvSpPr>
            <a:spLocks noGrp="1"/>
          </p:cNvSpPr>
          <p:nvPr>
            <p:ph type="body" sz="quarter" idx="13"/>
          </p:nvPr>
        </p:nvSpPr>
        <p:spPr>
          <a:xfrm>
            <a:off x="914400" y="1143000"/>
            <a:ext cx="7162800" cy="381000"/>
          </a:xfrm>
        </p:spPr>
        <p:txBody>
          <a:bodyPr/>
          <a:lstStyle/>
          <a:p>
            <a:pPr>
              <a:spcBef>
                <a:spcPct val="0"/>
              </a:spcBef>
            </a:pPr>
            <a:r>
              <a:rPr lang="en-US" smtClean="0">
                <a:latin typeface="Calibri" charset="0"/>
              </a:rPr>
              <a:t>Types of Retailers</a:t>
            </a:r>
          </a:p>
          <a:p>
            <a:pPr>
              <a:spcBef>
                <a:spcPct val="0"/>
              </a:spcBef>
            </a:pPr>
            <a:r>
              <a:rPr lang="en-US" smtClean="0">
                <a:latin typeface="Calibri" charset="0"/>
              </a:rPr>
              <a:t>Organizational Approach</a:t>
            </a:r>
          </a:p>
          <a:p>
            <a:pPr>
              <a:spcBef>
                <a:spcPct val="0"/>
              </a:spcBef>
            </a:pPr>
            <a:endParaRPr lang="en-US" smtClean="0">
              <a:latin typeface="Calibri"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sz="3200" smtClean="0"/>
              <a:t>Retailing</a:t>
            </a:r>
          </a:p>
        </p:txBody>
      </p:sp>
      <p:sp>
        <p:nvSpPr>
          <p:cNvPr id="39939" name="Rectangle 3"/>
          <p:cNvSpPr>
            <a:spLocks noGrp="1" noChangeArrowheads="1"/>
          </p:cNvSpPr>
          <p:nvPr>
            <p:ph idx="1"/>
          </p:nvPr>
        </p:nvSpPr>
        <p:spPr>
          <a:xfrm>
            <a:off x="685800" y="2133600"/>
            <a:ext cx="7772400" cy="4114800"/>
          </a:xfrm>
        </p:spPr>
        <p:txBody>
          <a:bodyPr/>
          <a:lstStyle/>
          <a:p>
            <a:pPr marL="533400" indent="-533400">
              <a:lnSpc>
                <a:spcPct val="80000"/>
              </a:lnSpc>
            </a:pPr>
            <a:endParaRPr lang="en-US" sz="2800" smtClean="0">
              <a:solidFill>
                <a:srgbClr val="333399"/>
              </a:solidFill>
              <a:latin typeface="Calibri" charset="0"/>
            </a:endParaRPr>
          </a:p>
          <a:p>
            <a:pPr marL="533400" indent="-533400">
              <a:lnSpc>
                <a:spcPct val="80000"/>
              </a:lnSpc>
              <a:buFontTx/>
              <a:buNone/>
            </a:pPr>
            <a:r>
              <a:rPr lang="en-US" b="1" smtClean="0">
                <a:latin typeface="Calibri" charset="0"/>
              </a:rPr>
              <a:t>Retailer cooperatives</a:t>
            </a:r>
            <a:r>
              <a:rPr lang="en-US" smtClean="0">
                <a:latin typeface="Calibri" charset="0"/>
              </a:rPr>
              <a:t> is a group of independent retailers that band together to set up a joint-owned, central wholesale operation and conduct joint merchandising and promotion effort</a:t>
            </a:r>
          </a:p>
          <a:p>
            <a:pPr marL="533400" indent="-533400">
              <a:lnSpc>
                <a:spcPct val="80000"/>
              </a:lnSpc>
            </a:pPr>
            <a:r>
              <a:rPr lang="en-US" smtClean="0">
                <a:latin typeface="Calibri" charset="0"/>
              </a:rPr>
              <a:t>Ace Hardware</a:t>
            </a:r>
          </a:p>
          <a:p>
            <a:pPr marL="533400" indent="-533400">
              <a:lnSpc>
                <a:spcPct val="80000"/>
              </a:lnSpc>
            </a:pPr>
            <a:r>
              <a:rPr lang="en-US" smtClean="0">
                <a:latin typeface="Calibri" charset="0"/>
              </a:rPr>
              <a:t>Associated Grocers</a:t>
            </a:r>
          </a:p>
        </p:txBody>
      </p:sp>
      <p:sp>
        <p:nvSpPr>
          <p:cNvPr id="39940" name="Text Placeholder 5"/>
          <p:cNvSpPr>
            <a:spLocks noGrp="1"/>
          </p:cNvSpPr>
          <p:nvPr>
            <p:ph type="body" sz="quarter" idx="13"/>
          </p:nvPr>
        </p:nvSpPr>
        <p:spPr/>
        <p:txBody>
          <a:bodyPr/>
          <a:lstStyle/>
          <a:p>
            <a:pPr>
              <a:lnSpc>
                <a:spcPct val="80000"/>
              </a:lnSpc>
              <a:spcBef>
                <a:spcPct val="0"/>
              </a:spcBef>
            </a:pPr>
            <a:r>
              <a:rPr lang="en-US" smtClean="0">
                <a:latin typeface="Calibri" charset="0"/>
              </a:rPr>
              <a:t>Types of Retailers</a:t>
            </a:r>
          </a:p>
          <a:p>
            <a:pPr>
              <a:lnSpc>
                <a:spcPct val="80000"/>
              </a:lnSpc>
              <a:spcBef>
                <a:spcPct val="0"/>
              </a:spcBef>
            </a:pPr>
            <a:r>
              <a:rPr lang="en-US" smtClean="0">
                <a:latin typeface="Calibri" charset="0"/>
              </a:rPr>
              <a:t>Organizational Approach</a:t>
            </a:r>
          </a:p>
          <a:p>
            <a:pPr>
              <a:spcBef>
                <a:spcPct val="0"/>
              </a:spcBef>
            </a:pPr>
            <a:endParaRPr lang="en-US" smtClean="0">
              <a:latin typeface="Calibri" charset="0"/>
            </a:endParaRPr>
          </a:p>
        </p:txBody>
      </p:sp>
      <p:pic>
        <p:nvPicPr>
          <p:cNvPr id="39941" name="Picture 2" descr="http://upload.wikimedia.org/wikipedia/commons/thumb/f/fa/Globe.svg/600px-Globe.svg.png">
            <a:hlinkClick r:id="rId3"/>
          </p:cNvPr>
          <p:cNvPicPr>
            <a:picLocks noChangeAspect="1" noChangeArrowheads="1"/>
          </p:cNvPicPr>
          <p:nvPr/>
        </p:nvPicPr>
        <p:blipFill>
          <a:blip r:embed="rId4"/>
          <a:srcRect/>
          <a:stretch>
            <a:fillRect/>
          </a:stretch>
        </p:blipFill>
        <p:spPr bwMode="auto">
          <a:xfrm>
            <a:off x="7696200" y="5867400"/>
            <a:ext cx="530225" cy="5302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sz="3200" smtClean="0"/>
              <a:t>Retailing</a:t>
            </a:r>
          </a:p>
        </p:txBody>
      </p:sp>
      <p:sp>
        <p:nvSpPr>
          <p:cNvPr id="41987" name="Rectangle 3"/>
          <p:cNvSpPr>
            <a:spLocks noGrp="1" noChangeArrowheads="1"/>
          </p:cNvSpPr>
          <p:nvPr>
            <p:ph type="body" sz="quarter" idx="13"/>
          </p:nvPr>
        </p:nvSpPr>
        <p:spPr>
          <a:xfrm>
            <a:off x="914400" y="1219200"/>
            <a:ext cx="7162800" cy="381000"/>
          </a:xfrm>
        </p:spPr>
        <p:txBody>
          <a:bodyPr/>
          <a:lstStyle/>
          <a:p>
            <a:pPr>
              <a:spcBef>
                <a:spcPct val="0"/>
              </a:spcBef>
            </a:pPr>
            <a:r>
              <a:rPr lang="en-US" smtClean="0">
                <a:latin typeface="Calibri" charset="0"/>
              </a:rPr>
              <a:t>Types of Retailers </a:t>
            </a:r>
          </a:p>
          <a:p>
            <a:pPr>
              <a:spcBef>
                <a:spcPct val="0"/>
              </a:spcBef>
            </a:pPr>
            <a:r>
              <a:rPr lang="en-US" smtClean="0">
                <a:latin typeface="Calibri" charset="0"/>
              </a:rPr>
              <a:t>Organizational Approach</a:t>
            </a:r>
          </a:p>
          <a:p>
            <a:pPr>
              <a:spcBef>
                <a:spcPct val="0"/>
              </a:spcBef>
            </a:pPr>
            <a:endParaRPr lang="en-US" sz="2400" smtClean="0">
              <a:latin typeface="Calibri" charset="0"/>
            </a:endParaRPr>
          </a:p>
        </p:txBody>
      </p:sp>
      <p:sp>
        <p:nvSpPr>
          <p:cNvPr id="41988" name="Content Placeholder 6"/>
          <p:cNvSpPr>
            <a:spLocks noGrp="1"/>
          </p:cNvSpPr>
          <p:nvPr>
            <p:ph idx="1"/>
          </p:nvPr>
        </p:nvSpPr>
        <p:spPr>
          <a:xfrm>
            <a:off x="381000" y="2438400"/>
            <a:ext cx="4495800" cy="4114800"/>
          </a:xfrm>
        </p:spPr>
        <p:txBody>
          <a:bodyPr/>
          <a:lstStyle/>
          <a:p>
            <a:pPr marL="533400" indent="-533400">
              <a:buFontTx/>
              <a:buNone/>
            </a:pPr>
            <a:r>
              <a:rPr lang="en-US" sz="2800" b="1" smtClean="0">
                <a:latin typeface="Calibri" charset="0"/>
              </a:rPr>
              <a:t>Franchise organizations</a:t>
            </a:r>
            <a:r>
              <a:rPr lang="en-US" sz="2800" smtClean="0">
                <a:latin typeface="Calibri" charset="0"/>
              </a:rPr>
              <a:t> are based on some unique product or service; on a method of doing business; or on the trade name, good will, or patent that the franchisor has developed</a:t>
            </a:r>
          </a:p>
        </p:txBody>
      </p:sp>
      <p:pic>
        <p:nvPicPr>
          <p:cNvPr id="41989" name="Picture 5" descr="ph13_07.jpg"/>
          <p:cNvPicPr>
            <a:picLocks noChangeAspect="1"/>
          </p:cNvPicPr>
          <p:nvPr/>
        </p:nvPicPr>
        <p:blipFill>
          <a:blip r:embed="rId3"/>
          <a:srcRect/>
          <a:stretch>
            <a:fillRect/>
          </a:stretch>
        </p:blipFill>
        <p:spPr bwMode="auto">
          <a:xfrm>
            <a:off x="4876800" y="3048000"/>
            <a:ext cx="3538538" cy="2362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smtClean="0"/>
              <a:t>Retailing</a:t>
            </a:r>
          </a:p>
        </p:txBody>
      </p:sp>
      <p:sp>
        <p:nvSpPr>
          <p:cNvPr id="44035" name="Rectangle 3"/>
          <p:cNvSpPr>
            <a:spLocks noGrp="1" noChangeArrowheads="1"/>
          </p:cNvSpPr>
          <p:nvPr>
            <p:ph idx="1"/>
          </p:nvPr>
        </p:nvSpPr>
        <p:spPr/>
        <p:txBody>
          <a:bodyPr/>
          <a:lstStyle/>
          <a:p>
            <a:endParaRPr lang="en-US" smtClean="0">
              <a:latin typeface="Calibri" charset="0"/>
            </a:endParaRPr>
          </a:p>
          <a:p>
            <a:r>
              <a:rPr lang="en-US" smtClean="0">
                <a:latin typeface="Calibri" charset="0"/>
              </a:rPr>
              <a:t>Merchandising conglomerates are corporations that combine several retailing forms under central ownership</a:t>
            </a:r>
          </a:p>
          <a:p>
            <a:r>
              <a:rPr lang="en-US" smtClean="0">
                <a:latin typeface="Calibri" charset="0"/>
              </a:rPr>
              <a:t>Limited Brands</a:t>
            </a:r>
          </a:p>
          <a:p>
            <a:endParaRPr lang="en-US" smtClean="0">
              <a:latin typeface="Calibri" charset="0"/>
            </a:endParaRPr>
          </a:p>
        </p:txBody>
      </p:sp>
      <p:sp>
        <p:nvSpPr>
          <p:cNvPr id="44036" name="Text Placeholder 3"/>
          <p:cNvSpPr>
            <a:spLocks noGrp="1"/>
          </p:cNvSpPr>
          <p:nvPr>
            <p:ph type="body" sz="quarter" idx="13"/>
          </p:nvPr>
        </p:nvSpPr>
        <p:spPr/>
        <p:txBody>
          <a:bodyPr/>
          <a:lstStyle/>
          <a:p>
            <a:pPr>
              <a:spcBef>
                <a:spcPct val="0"/>
              </a:spcBef>
            </a:pPr>
            <a:r>
              <a:rPr lang="en-US" smtClean="0">
                <a:latin typeface="Calibri" charset="0"/>
              </a:rPr>
              <a:t>Types of Retailers</a:t>
            </a:r>
          </a:p>
          <a:p>
            <a:pPr>
              <a:spcBef>
                <a:spcPct val="0"/>
              </a:spcBef>
            </a:pPr>
            <a:r>
              <a:rPr lang="en-US" smtClean="0">
                <a:latin typeface="Calibri" charset="0"/>
              </a:rPr>
              <a:t>Organizational Approach</a:t>
            </a:r>
          </a:p>
          <a:p>
            <a:pPr>
              <a:spcBef>
                <a:spcPct val="0"/>
              </a:spcBef>
            </a:pPr>
            <a:endParaRPr lang="en-US" smtClean="0">
              <a:latin typeface="Calibri"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smtClean="0"/>
              <a:t>Retailing</a:t>
            </a:r>
          </a:p>
        </p:txBody>
      </p:sp>
      <p:sp>
        <p:nvSpPr>
          <p:cNvPr id="46083" name="Rectangle 3"/>
          <p:cNvSpPr>
            <a:spLocks noGrp="1" noChangeArrowheads="1"/>
          </p:cNvSpPr>
          <p:nvPr>
            <p:ph type="body" sz="quarter" idx="13"/>
          </p:nvPr>
        </p:nvSpPr>
        <p:spPr/>
        <p:txBody>
          <a:bodyPr/>
          <a:lstStyle/>
          <a:p>
            <a:r>
              <a:rPr lang="en-US" smtClean="0">
                <a:latin typeface="Calibri" charset="0"/>
              </a:rPr>
              <a:t>Retailer Marketing Decisions</a:t>
            </a:r>
          </a:p>
        </p:txBody>
      </p:sp>
      <p:pic>
        <p:nvPicPr>
          <p:cNvPr id="46084" name="Picture 5" descr="fig13_01wo"/>
          <p:cNvPicPr>
            <a:picLocks noChangeAspect="1" noChangeArrowheads="1"/>
          </p:cNvPicPr>
          <p:nvPr/>
        </p:nvPicPr>
        <p:blipFill>
          <a:blip r:embed="rId3"/>
          <a:srcRect/>
          <a:stretch>
            <a:fillRect/>
          </a:stretch>
        </p:blipFill>
        <p:spPr bwMode="auto">
          <a:xfrm>
            <a:off x="2286000" y="2209800"/>
            <a:ext cx="4495800" cy="40084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sz="3200" smtClean="0"/>
              <a:t>Retailing</a:t>
            </a:r>
          </a:p>
        </p:txBody>
      </p:sp>
      <p:sp>
        <p:nvSpPr>
          <p:cNvPr id="48131" name="Rectangle 3"/>
          <p:cNvSpPr>
            <a:spLocks noGrp="1" noChangeArrowheads="1"/>
          </p:cNvSpPr>
          <p:nvPr>
            <p:ph idx="1"/>
          </p:nvPr>
        </p:nvSpPr>
        <p:spPr>
          <a:xfrm>
            <a:off x="3962400" y="2362200"/>
            <a:ext cx="4495800" cy="4114800"/>
          </a:xfrm>
        </p:spPr>
        <p:txBody>
          <a:bodyPr/>
          <a:lstStyle/>
          <a:p>
            <a:pPr marL="225425" indent="-225425">
              <a:buFontTx/>
              <a:buNone/>
            </a:pPr>
            <a:r>
              <a:rPr lang="en-US" sz="2800" b="1" smtClean="0">
                <a:latin typeface="Calibri" charset="0"/>
              </a:rPr>
              <a:t>Segmentation targeting, differentiation, </a:t>
            </a:r>
            <a:r>
              <a:rPr lang="en-US" sz="2800" smtClean="0">
                <a:latin typeface="Calibri" charset="0"/>
              </a:rPr>
              <a:t>and</a:t>
            </a:r>
            <a:r>
              <a:rPr lang="en-US" sz="2800" b="1" smtClean="0">
                <a:latin typeface="Calibri" charset="0"/>
              </a:rPr>
              <a:t> positioning</a:t>
            </a:r>
            <a:r>
              <a:rPr lang="en-US" sz="2800" smtClean="0">
                <a:latin typeface="Calibri" charset="0"/>
              </a:rPr>
              <a:t> involves the definition and profile of the market so the other retail marketing decisions can be made</a:t>
            </a:r>
          </a:p>
        </p:txBody>
      </p:sp>
      <p:sp>
        <p:nvSpPr>
          <p:cNvPr id="48132" name="Text Placeholder 6"/>
          <p:cNvSpPr>
            <a:spLocks noGrp="1"/>
          </p:cNvSpPr>
          <p:nvPr>
            <p:ph type="body" sz="quarter" idx="13"/>
          </p:nvPr>
        </p:nvSpPr>
        <p:spPr/>
        <p:txBody>
          <a:bodyPr/>
          <a:lstStyle/>
          <a:p>
            <a:pPr>
              <a:spcBef>
                <a:spcPct val="0"/>
              </a:spcBef>
            </a:pPr>
            <a:r>
              <a:rPr lang="en-US" smtClean="0">
                <a:latin typeface="Calibri" charset="0"/>
              </a:rPr>
              <a:t>Retailer Marketing Decisions </a:t>
            </a:r>
          </a:p>
          <a:p>
            <a:pPr>
              <a:spcBef>
                <a:spcPct val="0"/>
              </a:spcBef>
            </a:pPr>
            <a:endParaRPr lang="en-US" smtClean="0">
              <a:latin typeface="Calibri" charset="0"/>
            </a:endParaRPr>
          </a:p>
        </p:txBody>
      </p:sp>
      <p:pic>
        <p:nvPicPr>
          <p:cNvPr id="48133" name="Picture 2" descr="http://upload.wikimedia.org/wikipedia/commons/thumb/f/fa/Globe.svg/600px-Globe.svg.png">
            <a:hlinkClick r:id="rId3"/>
          </p:cNvPr>
          <p:cNvPicPr>
            <a:picLocks noChangeAspect="1" noChangeArrowheads="1"/>
          </p:cNvPicPr>
          <p:nvPr/>
        </p:nvPicPr>
        <p:blipFill>
          <a:blip r:embed="rId4"/>
          <a:srcRect/>
          <a:stretch>
            <a:fillRect/>
          </a:stretch>
        </p:blipFill>
        <p:spPr bwMode="auto">
          <a:xfrm>
            <a:off x="7623175" y="5867400"/>
            <a:ext cx="530225" cy="530225"/>
          </a:xfrm>
          <a:prstGeom prst="rect">
            <a:avLst/>
          </a:prstGeom>
          <a:noFill/>
          <a:ln w="9525">
            <a:noFill/>
            <a:miter lim="800000"/>
            <a:headEnd/>
            <a:tailEnd/>
          </a:ln>
        </p:spPr>
      </p:pic>
      <p:pic>
        <p:nvPicPr>
          <p:cNvPr id="48134" name="Picture 5" descr="ph13_08.jpg"/>
          <p:cNvPicPr>
            <a:picLocks noChangeAspect="1"/>
          </p:cNvPicPr>
          <p:nvPr/>
        </p:nvPicPr>
        <p:blipFill>
          <a:blip r:embed="rId5"/>
          <a:srcRect/>
          <a:stretch>
            <a:fillRect/>
          </a:stretch>
        </p:blipFill>
        <p:spPr bwMode="auto">
          <a:xfrm>
            <a:off x="152400" y="2133600"/>
            <a:ext cx="3505200" cy="39306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sz="3200" smtClean="0"/>
              <a:t>Retailing</a:t>
            </a:r>
          </a:p>
        </p:txBody>
      </p:sp>
      <p:sp>
        <p:nvSpPr>
          <p:cNvPr id="50179" name="Rectangle 3"/>
          <p:cNvSpPr>
            <a:spLocks noGrp="1" noChangeArrowheads="1"/>
          </p:cNvSpPr>
          <p:nvPr>
            <p:ph idx="1"/>
          </p:nvPr>
        </p:nvSpPr>
        <p:spPr>
          <a:xfrm>
            <a:off x="457200" y="2438400"/>
            <a:ext cx="7772400" cy="4114800"/>
          </a:xfrm>
        </p:spPr>
        <p:txBody>
          <a:bodyPr/>
          <a:lstStyle/>
          <a:p>
            <a:pPr marL="533400" indent="-533400" algn="ctr">
              <a:buFontTx/>
              <a:buNone/>
            </a:pPr>
            <a:endParaRPr lang="en-US" sz="2800" b="1" i="1" smtClean="0">
              <a:solidFill>
                <a:srgbClr val="333399"/>
              </a:solidFill>
              <a:latin typeface="Times New Roman" charset="0"/>
            </a:endParaRPr>
          </a:p>
          <a:p>
            <a:pPr marL="533400" indent="-533400">
              <a:buFontTx/>
              <a:buNone/>
            </a:pPr>
            <a:r>
              <a:rPr lang="en-US" sz="2800" b="1" smtClean="0">
                <a:latin typeface="Calibri" charset="0"/>
              </a:rPr>
              <a:t>Product assortment and service decisions</a:t>
            </a:r>
            <a:r>
              <a:rPr lang="en-US" sz="2800" smtClean="0">
                <a:latin typeface="Calibri" charset="0"/>
              </a:rPr>
              <a:t> include:</a:t>
            </a:r>
          </a:p>
          <a:p>
            <a:pPr marL="533400" indent="-533400"/>
            <a:r>
              <a:rPr lang="en-US" sz="2800" smtClean="0">
                <a:latin typeface="Calibri" charset="0"/>
              </a:rPr>
              <a:t>Product assortment</a:t>
            </a:r>
          </a:p>
          <a:p>
            <a:pPr marL="533400" indent="-533400"/>
            <a:r>
              <a:rPr lang="en-US" sz="2800" smtClean="0">
                <a:latin typeface="Calibri" charset="0"/>
              </a:rPr>
              <a:t>Services mix</a:t>
            </a:r>
          </a:p>
          <a:p>
            <a:pPr marL="533400" indent="-533400"/>
            <a:r>
              <a:rPr lang="en-US" sz="2800" smtClean="0">
                <a:latin typeface="Calibri" charset="0"/>
              </a:rPr>
              <a:t>Store atmosphere</a:t>
            </a:r>
          </a:p>
        </p:txBody>
      </p:sp>
      <p:sp>
        <p:nvSpPr>
          <p:cNvPr id="50180" name="Text Placeholder 4"/>
          <p:cNvSpPr>
            <a:spLocks noGrp="1"/>
          </p:cNvSpPr>
          <p:nvPr>
            <p:ph type="body" sz="quarter" idx="13"/>
          </p:nvPr>
        </p:nvSpPr>
        <p:spPr/>
        <p:txBody>
          <a:bodyPr/>
          <a:lstStyle/>
          <a:p>
            <a:pPr>
              <a:spcBef>
                <a:spcPct val="0"/>
              </a:spcBef>
            </a:pPr>
            <a:r>
              <a:rPr lang="en-US" smtClean="0">
                <a:latin typeface="Calibri" charset="0"/>
              </a:rPr>
              <a:t>Retailer Marketing Decisions</a:t>
            </a:r>
          </a:p>
          <a:p>
            <a:pPr>
              <a:spcBef>
                <a:spcPct val="0"/>
              </a:spcBef>
            </a:pPr>
            <a:r>
              <a:rPr lang="en-US" smtClean="0">
                <a:latin typeface="Calibri" charset="0"/>
              </a:rPr>
              <a:t>Product Assortment and Service</a:t>
            </a:r>
          </a:p>
          <a:p>
            <a:pPr>
              <a:spcBef>
                <a:spcPct val="0"/>
              </a:spcBef>
            </a:pPr>
            <a:endParaRPr lang="en-US" smtClean="0">
              <a:latin typeface="Calibri" charset="0"/>
            </a:endParaRPr>
          </a:p>
        </p:txBody>
      </p:sp>
      <p:pic>
        <p:nvPicPr>
          <p:cNvPr id="50181" name="Picture 7" descr="ph13_09"/>
          <p:cNvPicPr>
            <a:picLocks noChangeAspect="1" noChangeArrowheads="1"/>
          </p:cNvPicPr>
          <p:nvPr/>
        </p:nvPicPr>
        <p:blipFill>
          <a:blip r:embed="rId3"/>
          <a:srcRect/>
          <a:stretch>
            <a:fillRect/>
          </a:stretch>
        </p:blipFill>
        <p:spPr bwMode="auto">
          <a:xfrm>
            <a:off x="4419600" y="3657600"/>
            <a:ext cx="3886200" cy="25939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sz="3200" smtClean="0"/>
              <a:t>Retailing</a:t>
            </a:r>
          </a:p>
        </p:txBody>
      </p:sp>
      <p:sp>
        <p:nvSpPr>
          <p:cNvPr id="52227" name="Rectangle 3"/>
          <p:cNvSpPr>
            <a:spLocks noGrp="1" noChangeArrowheads="1"/>
          </p:cNvSpPr>
          <p:nvPr>
            <p:ph idx="1"/>
          </p:nvPr>
        </p:nvSpPr>
        <p:spPr>
          <a:xfrm>
            <a:off x="381000" y="1752600"/>
            <a:ext cx="8077200" cy="4343400"/>
          </a:xfrm>
        </p:spPr>
        <p:txBody>
          <a:bodyPr/>
          <a:lstStyle/>
          <a:p>
            <a:pPr marL="533400" indent="-533400" algn="ctr">
              <a:buFontTx/>
              <a:buNone/>
            </a:pPr>
            <a:endParaRPr lang="en-US" sz="2800" b="1" i="1" smtClean="0">
              <a:latin typeface="Times New Roman" charset="0"/>
            </a:endParaRPr>
          </a:p>
          <a:p>
            <a:pPr marL="533400" indent="-533400">
              <a:buFontTx/>
              <a:buNone/>
            </a:pPr>
            <a:r>
              <a:rPr lang="en-US" sz="2800" b="1" smtClean="0">
                <a:latin typeface="Calibri" charset="0"/>
              </a:rPr>
              <a:t>Price policy</a:t>
            </a:r>
            <a:r>
              <a:rPr lang="en-US" sz="2800" smtClean="0">
                <a:latin typeface="Calibri" charset="0"/>
              </a:rPr>
              <a:t> must fit the target market and positioning, product and service assortment, and competition</a:t>
            </a:r>
          </a:p>
        </p:txBody>
      </p:sp>
      <p:sp>
        <p:nvSpPr>
          <p:cNvPr id="52228" name="Text Placeholder 3"/>
          <p:cNvSpPr>
            <a:spLocks noGrp="1"/>
          </p:cNvSpPr>
          <p:nvPr>
            <p:ph type="body" sz="quarter" idx="13"/>
          </p:nvPr>
        </p:nvSpPr>
        <p:spPr/>
        <p:txBody>
          <a:bodyPr/>
          <a:lstStyle/>
          <a:p>
            <a:pPr>
              <a:spcBef>
                <a:spcPct val="0"/>
              </a:spcBef>
            </a:pPr>
            <a:r>
              <a:rPr lang="en-US" smtClean="0">
                <a:latin typeface="Calibri" charset="0"/>
              </a:rPr>
              <a:t>Retailer Marketing Decisions</a:t>
            </a:r>
          </a:p>
          <a:p>
            <a:pPr>
              <a:spcBef>
                <a:spcPct val="0"/>
              </a:spcBef>
            </a:pPr>
            <a:r>
              <a:rPr lang="en-US" smtClean="0">
                <a:latin typeface="Calibri" charset="0"/>
              </a:rPr>
              <a:t>Price Decision</a:t>
            </a:r>
          </a:p>
          <a:p>
            <a:pPr>
              <a:spcBef>
                <a:spcPct val="0"/>
              </a:spcBef>
            </a:pPr>
            <a:endParaRPr lang="en-US" smtClean="0">
              <a:latin typeface="Calibri" charset="0"/>
            </a:endParaRPr>
          </a:p>
        </p:txBody>
      </p:sp>
      <p:pic>
        <p:nvPicPr>
          <p:cNvPr id="52229" name="Picture 4" descr="ph13_10.jpg"/>
          <p:cNvPicPr>
            <a:picLocks noChangeAspect="1"/>
          </p:cNvPicPr>
          <p:nvPr/>
        </p:nvPicPr>
        <p:blipFill>
          <a:blip r:embed="rId3"/>
          <a:srcRect/>
          <a:stretch>
            <a:fillRect/>
          </a:stretch>
        </p:blipFill>
        <p:spPr bwMode="auto">
          <a:xfrm>
            <a:off x="3810000" y="3429000"/>
            <a:ext cx="4572000" cy="2743200"/>
          </a:xfrm>
          <a:prstGeom prst="rect">
            <a:avLst/>
          </a:prstGeom>
          <a:noFill/>
          <a:ln w="9525">
            <a:noFill/>
            <a:miter lim="800000"/>
            <a:headEnd/>
            <a:tailEnd/>
          </a:ln>
        </p:spPr>
      </p:pic>
      <p:sp>
        <p:nvSpPr>
          <p:cNvPr id="52230" name="Rectangle 3"/>
          <p:cNvSpPr txBox="1">
            <a:spLocks noChangeArrowheads="1"/>
          </p:cNvSpPr>
          <p:nvPr/>
        </p:nvSpPr>
        <p:spPr bwMode="auto">
          <a:xfrm>
            <a:off x="762000" y="3810000"/>
            <a:ext cx="3276600" cy="4343400"/>
          </a:xfrm>
          <a:prstGeom prst="rect">
            <a:avLst/>
          </a:prstGeom>
          <a:noFill/>
          <a:ln w="9525">
            <a:noFill/>
            <a:miter lim="800000"/>
            <a:headEnd/>
            <a:tailEnd/>
          </a:ln>
        </p:spPr>
        <p:txBody>
          <a:bodyPr/>
          <a:lstStyle/>
          <a:p>
            <a:pPr marL="533400" indent="-533400" eaLnBrk="0" hangingPunct="0">
              <a:spcBef>
                <a:spcPct val="20000"/>
              </a:spcBef>
              <a:buFontTx/>
              <a:buChar char="•"/>
            </a:pPr>
            <a:r>
              <a:rPr lang="en-US" sz="2600">
                <a:latin typeface="Calibri" charset="0"/>
              </a:rPr>
              <a:t>High markup on lower volume</a:t>
            </a:r>
          </a:p>
          <a:p>
            <a:pPr marL="533400" indent="-533400" eaLnBrk="0" hangingPunct="0">
              <a:spcBef>
                <a:spcPct val="20000"/>
              </a:spcBef>
              <a:buFontTx/>
              <a:buChar char="•"/>
            </a:pPr>
            <a:r>
              <a:rPr lang="en-US" sz="2600">
                <a:latin typeface="Calibri" charset="0"/>
              </a:rPr>
              <a:t>Low markup on higher volume</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sz="3200" smtClean="0"/>
              <a:t>Retailing</a:t>
            </a:r>
          </a:p>
        </p:txBody>
      </p:sp>
      <p:sp>
        <p:nvSpPr>
          <p:cNvPr id="54275" name="Rectangle 3"/>
          <p:cNvSpPr>
            <a:spLocks noGrp="1" noChangeArrowheads="1"/>
          </p:cNvSpPr>
          <p:nvPr>
            <p:ph idx="1"/>
          </p:nvPr>
        </p:nvSpPr>
        <p:spPr/>
        <p:txBody>
          <a:bodyPr/>
          <a:lstStyle/>
          <a:p>
            <a:pPr marL="533400" indent="-533400" algn="ctr">
              <a:lnSpc>
                <a:spcPct val="90000"/>
              </a:lnSpc>
              <a:buFontTx/>
              <a:buNone/>
            </a:pPr>
            <a:endParaRPr lang="en-US" b="1" i="1" smtClean="0">
              <a:solidFill>
                <a:srgbClr val="333399"/>
              </a:solidFill>
              <a:latin typeface="Times New Roman" charset="0"/>
            </a:endParaRPr>
          </a:p>
          <a:p>
            <a:pPr marL="533400" indent="-533400">
              <a:lnSpc>
                <a:spcPct val="90000"/>
              </a:lnSpc>
              <a:buFontTx/>
              <a:buNone/>
            </a:pPr>
            <a:r>
              <a:rPr lang="en-US" b="1" smtClean="0">
                <a:latin typeface="Calibri" charset="0"/>
              </a:rPr>
              <a:t>High-low pricing</a:t>
            </a:r>
            <a:r>
              <a:rPr lang="en-US" smtClean="0">
                <a:latin typeface="Calibri" charset="0"/>
              </a:rPr>
              <a:t> involves charging higher prices on an everyday basis, coupled with frequent sales and other price promotions</a:t>
            </a:r>
          </a:p>
          <a:p>
            <a:pPr marL="533400" indent="-533400" algn="ctr">
              <a:buFontTx/>
              <a:buNone/>
            </a:pPr>
            <a:endParaRPr lang="en-US" sz="1200" b="1" i="1" smtClean="0">
              <a:solidFill>
                <a:srgbClr val="333399"/>
              </a:solidFill>
              <a:latin typeface="Times New Roman" charset="0"/>
            </a:endParaRPr>
          </a:p>
          <a:p>
            <a:pPr marL="533400" indent="-533400">
              <a:buFontTx/>
              <a:buNone/>
            </a:pPr>
            <a:r>
              <a:rPr lang="en-US" b="1" smtClean="0">
                <a:latin typeface="Calibri" charset="0"/>
              </a:rPr>
              <a:t>Everyday low price (EDLP)</a:t>
            </a:r>
            <a:r>
              <a:rPr lang="en-US" smtClean="0">
                <a:latin typeface="Calibri" charset="0"/>
              </a:rPr>
              <a:t> involves charging constant, everyday low prices with few sales or discounts</a:t>
            </a:r>
          </a:p>
          <a:p>
            <a:pPr marL="533400" indent="-533400">
              <a:lnSpc>
                <a:spcPct val="90000"/>
              </a:lnSpc>
              <a:buFontTx/>
              <a:buNone/>
            </a:pPr>
            <a:endParaRPr lang="en-US" smtClean="0">
              <a:latin typeface="Calibri" charset="0"/>
            </a:endParaRPr>
          </a:p>
        </p:txBody>
      </p:sp>
      <p:sp>
        <p:nvSpPr>
          <p:cNvPr id="54276" name="Text Placeholder 3"/>
          <p:cNvSpPr>
            <a:spLocks noGrp="1"/>
          </p:cNvSpPr>
          <p:nvPr>
            <p:ph type="body" sz="quarter" idx="13"/>
          </p:nvPr>
        </p:nvSpPr>
        <p:spPr/>
        <p:txBody>
          <a:bodyPr/>
          <a:lstStyle/>
          <a:p>
            <a:pPr>
              <a:lnSpc>
                <a:spcPct val="90000"/>
              </a:lnSpc>
              <a:spcBef>
                <a:spcPct val="0"/>
              </a:spcBef>
            </a:pPr>
            <a:r>
              <a:rPr lang="en-US" smtClean="0">
                <a:latin typeface="Calibri" charset="0"/>
              </a:rPr>
              <a:t>Retailer Marketing Decisions</a:t>
            </a:r>
          </a:p>
          <a:p>
            <a:pPr>
              <a:lnSpc>
                <a:spcPct val="90000"/>
              </a:lnSpc>
              <a:spcBef>
                <a:spcPct val="0"/>
              </a:spcBef>
            </a:pPr>
            <a:r>
              <a:rPr lang="en-US" smtClean="0">
                <a:latin typeface="Calibri" charset="0"/>
              </a:rPr>
              <a:t>Price Decision</a:t>
            </a:r>
          </a:p>
          <a:p>
            <a:pPr>
              <a:spcBef>
                <a:spcPct val="0"/>
              </a:spcBef>
            </a:pPr>
            <a:endParaRPr lang="en-US" smtClean="0">
              <a:latin typeface="Calibri"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sz="3200" smtClean="0"/>
              <a:t>Retailing</a:t>
            </a:r>
          </a:p>
        </p:txBody>
      </p:sp>
      <p:sp>
        <p:nvSpPr>
          <p:cNvPr id="56323" name="Rectangle 3"/>
          <p:cNvSpPr>
            <a:spLocks noGrp="1" noChangeArrowheads="1"/>
          </p:cNvSpPr>
          <p:nvPr>
            <p:ph type="body" sz="quarter" idx="13"/>
          </p:nvPr>
        </p:nvSpPr>
        <p:spPr/>
        <p:txBody>
          <a:bodyPr/>
          <a:lstStyle/>
          <a:p>
            <a:r>
              <a:rPr lang="en-US" smtClean="0">
                <a:latin typeface="Calibri" charset="0"/>
              </a:rPr>
              <a:t>Retailer Marketing Decisions</a:t>
            </a:r>
          </a:p>
          <a:p>
            <a:r>
              <a:rPr lang="en-US" smtClean="0">
                <a:latin typeface="Calibri" charset="0"/>
              </a:rPr>
              <a:t>Promotion Decision</a:t>
            </a:r>
          </a:p>
          <a:p>
            <a:endParaRPr lang="en-US" smtClean="0">
              <a:latin typeface="Calibri" charset="0"/>
            </a:endParaRPr>
          </a:p>
        </p:txBody>
      </p:sp>
      <p:graphicFrame>
        <p:nvGraphicFramePr>
          <p:cNvPr id="5" name="Content Placeholder 4"/>
          <p:cNvGraphicFramePr>
            <a:graphicFrameLocks noGrp="1"/>
          </p:cNvGraphicFramePr>
          <p:nvPr>
            <p:ph idx="4294967295"/>
          </p:nvPr>
        </p:nvGraphicFramePr>
        <p:xfrm>
          <a:off x="685800" y="2667000"/>
          <a:ext cx="7467600" cy="396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smtClean="0"/>
              <a:t>Retailing and Wholesaling</a:t>
            </a:r>
          </a:p>
        </p:txBody>
      </p:sp>
      <p:sp>
        <p:nvSpPr>
          <p:cNvPr id="21507" name="Rectangle 3"/>
          <p:cNvSpPr>
            <a:spLocks noGrp="1" noChangeArrowheads="1"/>
          </p:cNvSpPr>
          <p:nvPr>
            <p:ph idx="1"/>
          </p:nvPr>
        </p:nvSpPr>
        <p:spPr/>
        <p:txBody>
          <a:bodyPr/>
          <a:lstStyle/>
          <a:p>
            <a:r>
              <a:rPr lang="en-US" sz="3600" smtClean="0">
                <a:latin typeface="Calibri" charset="0"/>
              </a:rPr>
              <a:t>Retailing</a:t>
            </a:r>
          </a:p>
          <a:p>
            <a:r>
              <a:rPr lang="en-US" sz="3600" smtClean="0">
                <a:latin typeface="Calibri" charset="0"/>
              </a:rPr>
              <a:t>Retailer Marketing Decisions</a:t>
            </a:r>
          </a:p>
          <a:p>
            <a:r>
              <a:rPr lang="en-US" sz="3600" smtClean="0">
                <a:latin typeface="Calibri" charset="0"/>
              </a:rPr>
              <a:t>The Future of Retailing</a:t>
            </a:r>
          </a:p>
          <a:p>
            <a:r>
              <a:rPr lang="en-US" sz="3600" smtClean="0">
                <a:latin typeface="Calibri" charset="0"/>
              </a:rPr>
              <a:t>Wholesaling</a:t>
            </a:r>
          </a:p>
          <a:p>
            <a:pPr>
              <a:buFontTx/>
              <a:buNone/>
            </a:pPr>
            <a:endParaRPr lang="en-US" smtClean="0">
              <a:latin typeface="Calibri" charset="0"/>
            </a:endParaRPr>
          </a:p>
        </p:txBody>
      </p:sp>
      <p:sp>
        <p:nvSpPr>
          <p:cNvPr id="21508" name="Text Placeholder 3"/>
          <p:cNvSpPr>
            <a:spLocks noGrp="1"/>
          </p:cNvSpPr>
          <p:nvPr>
            <p:ph type="body" sz="quarter" idx="13"/>
          </p:nvPr>
        </p:nvSpPr>
        <p:spPr/>
        <p:txBody>
          <a:bodyPr/>
          <a:lstStyle/>
          <a:p>
            <a:pPr>
              <a:spcBef>
                <a:spcPct val="0"/>
              </a:spcBef>
            </a:pPr>
            <a:r>
              <a:rPr lang="en-US" smtClean="0">
                <a:latin typeface="Calibri" charset="0"/>
              </a:rPr>
              <a:t>Topic Outline</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85800" y="-152400"/>
            <a:ext cx="7772400" cy="1143000"/>
          </a:xfrm>
        </p:spPr>
        <p:txBody>
          <a:bodyPr/>
          <a:lstStyle/>
          <a:p>
            <a:r>
              <a:rPr lang="en-US" sz="3200" smtClean="0"/>
              <a:t>Retailing</a:t>
            </a:r>
          </a:p>
        </p:txBody>
      </p:sp>
      <p:sp>
        <p:nvSpPr>
          <p:cNvPr id="58371" name="Rectangle 3"/>
          <p:cNvSpPr>
            <a:spLocks noGrp="1" noChangeArrowheads="1"/>
          </p:cNvSpPr>
          <p:nvPr>
            <p:ph idx="1"/>
          </p:nvPr>
        </p:nvSpPr>
        <p:spPr>
          <a:xfrm>
            <a:off x="609600" y="1143000"/>
            <a:ext cx="7772400" cy="4114800"/>
          </a:xfrm>
        </p:spPr>
        <p:txBody>
          <a:bodyPr/>
          <a:lstStyle/>
          <a:p>
            <a:pPr marL="533400" indent="-533400" algn="ctr">
              <a:lnSpc>
                <a:spcPct val="80000"/>
              </a:lnSpc>
              <a:buFontTx/>
              <a:buNone/>
            </a:pPr>
            <a:endParaRPr lang="en-US" sz="2000" b="1" i="1" smtClean="0">
              <a:solidFill>
                <a:srgbClr val="333399"/>
              </a:solidFill>
              <a:latin typeface="Times New Roman" charset="0"/>
            </a:endParaRPr>
          </a:p>
          <a:p>
            <a:pPr marL="533400" indent="-533400">
              <a:lnSpc>
                <a:spcPct val="80000"/>
              </a:lnSpc>
              <a:buFontTx/>
              <a:buNone/>
            </a:pPr>
            <a:r>
              <a:rPr lang="en-US" sz="2600" b="1" smtClean="0">
                <a:latin typeface="Calibri" charset="0"/>
              </a:rPr>
              <a:t>Central business districts</a:t>
            </a:r>
            <a:r>
              <a:rPr lang="en-US" sz="2600" smtClean="0">
                <a:latin typeface="Calibri" charset="0"/>
              </a:rPr>
              <a:t> are located in cities and include department and specialty stores, banks, and movie theaters</a:t>
            </a:r>
          </a:p>
          <a:p>
            <a:pPr marL="533400" indent="-533400">
              <a:lnSpc>
                <a:spcPct val="80000"/>
              </a:lnSpc>
              <a:buFontTx/>
              <a:buNone/>
            </a:pPr>
            <a:r>
              <a:rPr lang="en-US" sz="2600" b="1" smtClean="0">
                <a:latin typeface="Calibri" charset="0"/>
              </a:rPr>
              <a:t>Shopping center</a:t>
            </a:r>
            <a:r>
              <a:rPr lang="en-US" sz="2600" smtClean="0">
                <a:latin typeface="Calibri" charset="0"/>
              </a:rPr>
              <a:t> is a group of retail businesses planned, developed, owned, and managed as a unit</a:t>
            </a:r>
          </a:p>
        </p:txBody>
      </p:sp>
      <p:sp>
        <p:nvSpPr>
          <p:cNvPr id="58372" name="Text Placeholder 4"/>
          <p:cNvSpPr>
            <a:spLocks noGrp="1"/>
          </p:cNvSpPr>
          <p:nvPr>
            <p:ph type="body" sz="quarter" idx="13"/>
          </p:nvPr>
        </p:nvSpPr>
        <p:spPr>
          <a:xfrm>
            <a:off x="0" y="762000"/>
            <a:ext cx="8991600" cy="457200"/>
          </a:xfrm>
        </p:spPr>
        <p:txBody>
          <a:bodyPr/>
          <a:lstStyle/>
          <a:p>
            <a:pPr>
              <a:lnSpc>
                <a:spcPct val="80000"/>
              </a:lnSpc>
              <a:spcBef>
                <a:spcPct val="0"/>
              </a:spcBef>
            </a:pPr>
            <a:r>
              <a:rPr lang="en-US" smtClean="0">
                <a:latin typeface="Calibri" charset="0"/>
              </a:rPr>
              <a:t>Retailer Marketing Decisions - Place Decision</a:t>
            </a:r>
          </a:p>
          <a:p>
            <a:pPr>
              <a:spcBef>
                <a:spcPct val="0"/>
              </a:spcBef>
            </a:pPr>
            <a:endParaRPr lang="en-US" smtClean="0">
              <a:latin typeface="Calibri" charset="0"/>
            </a:endParaRPr>
          </a:p>
        </p:txBody>
      </p:sp>
      <p:pic>
        <p:nvPicPr>
          <p:cNvPr id="58373" name="Picture 5" descr="ph13_12.jpg"/>
          <p:cNvPicPr>
            <a:picLocks noChangeAspect="1"/>
          </p:cNvPicPr>
          <p:nvPr/>
        </p:nvPicPr>
        <p:blipFill>
          <a:blip r:embed="rId3"/>
          <a:srcRect/>
          <a:stretch>
            <a:fillRect/>
          </a:stretch>
        </p:blipFill>
        <p:spPr bwMode="auto">
          <a:xfrm>
            <a:off x="2046288" y="3429000"/>
            <a:ext cx="6335712" cy="2819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smtClean="0"/>
              <a:t/>
            </a:r>
            <a:br>
              <a:rPr lang="en-US" smtClean="0"/>
            </a:br>
            <a:r>
              <a:rPr lang="en-US" smtClean="0"/>
              <a:t>Retailing</a:t>
            </a:r>
          </a:p>
        </p:txBody>
      </p:sp>
      <p:sp>
        <p:nvSpPr>
          <p:cNvPr id="60419" name="Rectangle 3"/>
          <p:cNvSpPr>
            <a:spLocks noGrp="1" noChangeArrowheads="1"/>
          </p:cNvSpPr>
          <p:nvPr>
            <p:ph idx="1"/>
          </p:nvPr>
        </p:nvSpPr>
        <p:spPr/>
        <p:txBody>
          <a:bodyPr/>
          <a:lstStyle/>
          <a:p>
            <a:pPr>
              <a:buFontTx/>
              <a:buNone/>
            </a:pPr>
            <a:r>
              <a:rPr lang="en-US" smtClean="0">
                <a:latin typeface="Calibri" charset="0"/>
              </a:rPr>
              <a:t>Retailers have to consider:</a:t>
            </a:r>
          </a:p>
          <a:p>
            <a:pPr lvl="1"/>
            <a:r>
              <a:rPr lang="en-US" smtClean="0">
                <a:latin typeface="Calibri" charset="0"/>
              </a:rPr>
              <a:t>Non-store retailing</a:t>
            </a:r>
          </a:p>
          <a:p>
            <a:pPr lvl="1"/>
            <a:r>
              <a:rPr lang="en-US" smtClean="0">
                <a:latin typeface="Calibri" charset="0"/>
              </a:rPr>
              <a:t>Retail convergence</a:t>
            </a:r>
          </a:p>
          <a:p>
            <a:pPr lvl="1"/>
            <a:r>
              <a:rPr lang="en-US" smtClean="0">
                <a:latin typeface="Calibri" charset="0"/>
              </a:rPr>
              <a:t>Megaretailers</a:t>
            </a:r>
          </a:p>
          <a:p>
            <a:pPr lvl="1"/>
            <a:r>
              <a:rPr lang="en-US" smtClean="0">
                <a:latin typeface="Calibri" charset="0"/>
              </a:rPr>
              <a:t>Retail technology</a:t>
            </a:r>
          </a:p>
          <a:p>
            <a:pPr lvl="1"/>
            <a:r>
              <a:rPr lang="en-US" smtClean="0">
                <a:latin typeface="Calibri" charset="0"/>
              </a:rPr>
              <a:t>Global expansion</a:t>
            </a:r>
          </a:p>
          <a:p>
            <a:pPr lvl="1"/>
            <a:r>
              <a:rPr lang="en-US" smtClean="0">
                <a:latin typeface="Calibri" charset="0"/>
              </a:rPr>
              <a:t>Retail stores as communities</a:t>
            </a:r>
          </a:p>
        </p:txBody>
      </p:sp>
      <p:sp>
        <p:nvSpPr>
          <p:cNvPr id="60420" name="Text Placeholder 3"/>
          <p:cNvSpPr>
            <a:spLocks noGrp="1"/>
          </p:cNvSpPr>
          <p:nvPr>
            <p:ph type="body" sz="quarter" idx="13"/>
          </p:nvPr>
        </p:nvSpPr>
        <p:spPr/>
        <p:txBody>
          <a:bodyPr/>
          <a:lstStyle/>
          <a:p>
            <a:pPr>
              <a:spcBef>
                <a:spcPct val="0"/>
              </a:spcBef>
            </a:pPr>
            <a:r>
              <a:rPr lang="en-US" smtClean="0">
                <a:latin typeface="Calibri" charset="0"/>
              </a:rPr>
              <a:t>The Future of Retailing</a:t>
            </a:r>
          </a:p>
          <a:p>
            <a:pPr>
              <a:spcBef>
                <a:spcPct val="0"/>
              </a:spcBef>
            </a:pPr>
            <a:endParaRPr lang="en-US" smtClean="0">
              <a:latin typeface="Calibri"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sz="3200" smtClean="0"/>
              <a:t>Retailing</a:t>
            </a:r>
          </a:p>
        </p:txBody>
      </p:sp>
      <p:sp>
        <p:nvSpPr>
          <p:cNvPr id="62467" name="Rectangle 3"/>
          <p:cNvSpPr>
            <a:spLocks noGrp="1" noChangeArrowheads="1"/>
          </p:cNvSpPr>
          <p:nvPr>
            <p:ph idx="1"/>
          </p:nvPr>
        </p:nvSpPr>
        <p:spPr>
          <a:xfrm>
            <a:off x="685800" y="2438400"/>
            <a:ext cx="7772400" cy="4114800"/>
          </a:xfrm>
        </p:spPr>
        <p:txBody>
          <a:bodyPr/>
          <a:lstStyle/>
          <a:p>
            <a:pPr marL="533400" indent="-533400">
              <a:buFontTx/>
              <a:buNone/>
            </a:pPr>
            <a:r>
              <a:rPr lang="en-US" sz="2800" smtClean="0">
                <a:latin typeface="Calibri" charset="0"/>
              </a:rPr>
              <a:t> </a:t>
            </a:r>
            <a:r>
              <a:rPr lang="en-US" sz="2800" b="1" smtClean="0">
                <a:latin typeface="Calibri" charset="0"/>
              </a:rPr>
              <a:t>Wheel-of-retailing concept</a:t>
            </a:r>
            <a:r>
              <a:rPr lang="en-US" sz="2800" smtClean="0">
                <a:latin typeface="Calibri" charset="0"/>
              </a:rPr>
              <a:t> states that many new types of retailing forms begin as low-margin, low-price, low-status operations, and challenge established retailers. As they succeed they upgrade their facilities and offer more services, increasing their costs and forcing them to increase prices, eventually becoming the retailers they replaced.</a:t>
            </a:r>
          </a:p>
        </p:txBody>
      </p:sp>
      <p:sp>
        <p:nvSpPr>
          <p:cNvPr id="62468" name="Text Placeholder 3"/>
          <p:cNvSpPr>
            <a:spLocks noGrp="1"/>
          </p:cNvSpPr>
          <p:nvPr>
            <p:ph type="body" sz="quarter" idx="13"/>
          </p:nvPr>
        </p:nvSpPr>
        <p:spPr>
          <a:xfrm>
            <a:off x="381000" y="1295400"/>
            <a:ext cx="8305800" cy="533400"/>
          </a:xfrm>
        </p:spPr>
        <p:txBody>
          <a:bodyPr/>
          <a:lstStyle/>
          <a:p>
            <a:pPr>
              <a:spcBef>
                <a:spcPct val="0"/>
              </a:spcBef>
            </a:pPr>
            <a:r>
              <a:rPr lang="en-US" sz="2400" smtClean="0">
                <a:latin typeface="Calibri" charset="0"/>
              </a:rPr>
              <a:t>The Future of Retailing</a:t>
            </a:r>
          </a:p>
          <a:p>
            <a:pPr>
              <a:spcBef>
                <a:spcPct val="0"/>
              </a:spcBef>
            </a:pPr>
            <a:r>
              <a:rPr lang="en-US" sz="2400" smtClean="0">
                <a:latin typeface="Calibri" charset="0"/>
              </a:rPr>
              <a:t>New Retail Forms and Shortening Retail Life Cycles</a:t>
            </a:r>
          </a:p>
          <a:p>
            <a:pPr>
              <a:spcBef>
                <a:spcPct val="0"/>
              </a:spcBef>
            </a:pPr>
            <a:endParaRPr lang="en-US" smtClean="0">
              <a:latin typeface="Calibri"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sz="3200" smtClean="0"/>
              <a:t>Retailing</a:t>
            </a:r>
          </a:p>
        </p:txBody>
      </p:sp>
      <p:sp>
        <p:nvSpPr>
          <p:cNvPr id="64515" name="Rectangle 3"/>
          <p:cNvSpPr>
            <a:spLocks noGrp="1" noChangeArrowheads="1"/>
          </p:cNvSpPr>
          <p:nvPr>
            <p:ph idx="1"/>
          </p:nvPr>
        </p:nvSpPr>
        <p:spPr>
          <a:xfrm>
            <a:off x="685800" y="1600200"/>
            <a:ext cx="7772400" cy="4114800"/>
          </a:xfrm>
        </p:spPr>
        <p:txBody>
          <a:bodyPr/>
          <a:lstStyle/>
          <a:p>
            <a:pPr marL="533400" indent="-533400">
              <a:buFontTx/>
              <a:buNone/>
            </a:pPr>
            <a:endParaRPr lang="en-US" sz="2800" smtClean="0">
              <a:latin typeface="Calibri" charset="0"/>
            </a:endParaRPr>
          </a:p>
          <a:p>
            <a:pPr marL="533400" indent="-533400">
              <a:buFontTx/>
              <a:buNone/>
            </a:pPr>
            <a:r>
              <a:rPr lang="en-US" sz="2800" smtClean="0">
                <a:latin typeface="Calibri" charset="0"/>
              </a:rPr>
              <a:t> </a:t>
            </a:r>
            <a:r>
              <a:rPr lang="en-US" sz="2800" b="1" smtClean="0">
                <a:latin typeface="Calibri" charset="0"/>
              </a:rPr>
              <a:t>Growth of non-store retailing</a:t>
            </a:r>
            <a:r>
              <a:rPr lang="en-US" sz="2800" smtClean="0">
                <a:latin typeface="Calibri" charset="0"/>
              </a:rPr>
              <a:t> includes:</a:t>
            </a:r>
          </a:p>
          <a:p>
            <a:pPr marL="533400" indent="-533400"/>
            <a:r>
              <a:rPr lang="en-US" sz="2800" smtClean="0">
                <a:latin typeface="Calibri" charset="0"/>
              </a:rPr>
              <a:t>Mail order</a:t>
            </a:r>
          </a:p>
          <a:p>
            <a:pPr marL="533400" indent="-533400"/>
            <a:r>
              <a:rPr lang="en-US" sz="2800" smtClean="0">
                <a:latin typeface="Calibri" charset="0"/>
              </a:rPr>
              <a:t>Television</a:t>
            </a:r>
          </a:p>
          <a:p>
            <a:pPr marL="533400" indent="-533400"/>
            <a:r>
              <a:rPr lang="en-US" sz="2800" smtClean="0">
                <a:latin typeface="Calibri" charset="0"/>
              </a:rPr>
              <a:t>Phone</a:t>
            </a:r>
          </a:p>
          <a:p>
            <a:pPr marL="533400" indent="-533400"/>
            <a:r>
              <a:rPr lang="en-US" sz="2800" smtClean="0">
                <a:latin typeface="Calibri" charset="0"/>
              </a:rPr>
              <a:t>Online</a:t>
            </a:r>
          </a:p>
        </p:txBody>
      </p:sp>
      <p:sp>
        <p:nvSpPr>
          <p:cNvPr id="64516" name="Text Placeholder 4"/>
          <p:cNvSpPr>
            <a:spLocks noGrp="1"/>
          </p:cNvSpPr>
          <p:nvPr>
            <p:ph type="body" sz="quarter" idx="13"/>
          </p:nvPr>
        </p:nvSpPr>
        <p:spPr>
          <a:xfrm>
            <a:off x="914400" y="1143000"/>
            <a:ext cx="7162800" cy="381000"/>
          </a:xfrm>
        </p:spPr>
        <p:txBody>
          <a:bodyPr/>
          <a:lstStyle/>
          <a:p>
            <a:pPr>
              <a:spcBef>
                <a:spcPct val="0"/>
              </a:spcBef>
            </a:pPr>
            <a:r>
              <a:rPr lang="en-US" sz="2400" smtClean="0">
                <a:latin typeface="Calibri" charset="0"/>
              </a:rPr>
              <a:t>The Future of Retailing</a:t>
            </a:r>
          </a:p>
          <a:p>
            <a:pPr>
              <a:spcBef>
                <a:spcPct val="0"/>
              </a:spcBef>
            </a:pPr>
            <a:r>
              <a:rPr lang="en-US" sz="2400" smtClean="0">
                <a:latin typeface="Calibri" charset="0"/>
              </a:rPr>
              <a:t>New Retail Forms and Shortening Retail Life Cycles</a:t>
            </a:r>
          </a:p>
          <a:p>
            <a:pPr>
              <a:spcBef>
                <a:spcPct val="0"/>
              </a:spcBef>
            </a:pPr>
            <a:endParaRPr lang="en-US" smtClean="0">
              <a:latin typeface="Calibri" charset="0"/>
            </a:endParaRPr>
          </a:p>
        </p:txBody>
      </p:sp>
      <p:pic>
        <p:nvPicPr>
          <p:cNvPr id="64517" name="Picture 5" descr="ph13_13.jpg"/>
          <p:cNvPicPr>
            <a:picLocks noChangeAspect="1"/>
          </p:cNvPicPr>
          <p:nvPr/>
        </p:nvPicPr>
        <p:blipFill>
          <a:blip r:embed="rId3"/>
          <a:srcRect/>
          <a:stretch>
            <a:fillRect/>
          </a:stretch>
        </p:blipFill>
        <p:spPr bwMode="auto">
          <a:xfrm>
            <a:off x="3505200" y="2741613"/>
            <a:ext cx="4267200" cy="36591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sz="2800" smtClean="0">
                <a:solidFill>
                  <a:srgbClr val="0000FF"/>
                </a:solidFill>
              </a:rPr>
              <a:t/>
            </a:r>
            <a:br>
              <a:rPr lang="en-US" sz="2800" smtClean="0">
                <a:solidFill>
                  <a:srgbClr val="0000FF"/>
                </a:solidFill>
              </a:rPr>
            </a:br>
            <a:r>
              <a:rPr lang="en-US" sz="3200" smtClean="0"/>
              <a:t>Retailing</a:t>
            </a:r>
          </a:p>
        </p:txBody>
      </p:sp>
      <p:sp>
        <p:nvSpPr>
          <p:cNvPr id="66563" name="Rectangle 3"/>
          <p:cNvSpPr>
            <a:spLocks noGrp="1" noChangeArrowheads="1"/>
          </p:cNvSpPr>
          <p:nvPr>
            <p:ph idx="1"/>
          </p:nvPr>
        </p:nvSpPr>
        <p:spPr/>
        <p:txBody>
          <a:bodyPr/>
          <a:lstStyle/>
          <a:p>
            <a:pPr marL="533400" indent="-533400">
              <a:buFontTx/>
              <a:buNone/>
            </a:pPr>
            <a:endParaRPr lang="en-US" sz="3600" smtClean="0">
              <a:solidFill>
                <a:srgbClr val="333399"/>
              </a:solidFill>
              <a:latin typeface="Calibri" charset="0"/>
            </a:endParaRPr>
          </a:p>
          <a:p>
            <a:pPr marL="533400" indent="-533400">
              <a:buFontTx/>
              <a:buNone/>
            </a:pPr>
            <a:r>
              <a:rPr lang="en-US" sz="3600" smtClean="0">
                <a:latin typeface="Calibri" charset="0"/>
              </a:rPr>
              <a:t> </a:t>
            </a:r>
            <a:r>
              <a:rPr lang="en-US" b="1" smtClean="0">
                <a:latin typeface="Calibri" charset="0"/>
              </a:rPr>
              <a:t>Retail convergence</a:t>
            </a:r>
            <a:r>
              <a:rPr lang="en-US" smtClean="0">
                <a:latin typeface="Calibri" charset="0"/>
              </a:rPr>
              <a:t> involves the merging of consumers, producers, prices, and retailers, creating greater competition for retailers and greater difficulty differentiating offerings</a:t>
            </a:r>
          </a:p>
        </p:txBody>
      </p:sp>
      <p:sp>
        <p:nvSpPr>
          <p:cNvPr id="66564" name="Text Placeholder 3"/>
          <p:cNvSpPr>
            <a:spLocks noGrp="1"/>
          </p:cNvSpPr>
          <p:nvPr>
            <p:ph type="body" sz="quarter" idx="13"/>
          </p:nvPr>
        </p:nvSpPr>
        <p:spPr/>
        <p:txBody>
          <a:bodyPr/>
          <a:lstStyle/>
          <a:p>
            <a:pPr>
              <a:spcBef>
                <a:spcPct val="0"/>
              </a:spcBef>
            </a:pPr>
            <a:r>
              <a:rPr lang="en-US" sz="2400" smtClean="0">
                <a:latin typeface="Calibri" charset="0"/>
              </a:rPr>
              <a:t>The Future of Retailing</a:t>
            </a:r>
          </a:p>
          <a:p>
            <a:pPr>
              <a:spcBef>
                <a:spcPct val="0"/>
              </a:spcBef>
            </a:pPr>
            <a:r>
              <a:rPr lang="en-US" sz="2400" smtClean="0">
                <a:latin typeface="Calibri" charset="0"/>
              </a:rPr>
              <a:t>New Retail Forms and Shortening Retail Life Cycles</a:t>
            </a:r>
          </a:p>
          <a:p>
            <a:pPr>
              <a:spcBef>
                <a:spcPct val="0"/>
              </a:spcBef>
            </a:pPr>
            <a:endParaRPr lang="en-US" sz="2400" smtClean="0">
              <a:latin typeface="Calibri"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sz="2800" smtClean="0">
                <a:solidFill>
                  <a:srgbClr val="0000FF"/>
                </a:solidFill>
              </a:rPr>
              <a:t/>
            </a:r>
            <a:br>
              <a:rPr lang="en-US" sz="2800" smtClean="0">
                <a:solidFill>
                  <a:srgbClr val="0000FF"/>
                </a:solidFill>
              </a:rPr>
            </a:br>
            <a:r>
              <a:rPr lang="en-US" sz="3200" smtClean="0"/>
              <a:t>Retailing</a:t>
            </a:r>
          </a:p>
        </p:txBody>
      </p:sp>
      <p:sp>
        <p:nvSpPr>
          <p:cNvPr id="68611" name="Rectangle 3"/>
          <p:cNvSpPr>
            <a:spLocks noGrp="1" noChangeArrowheads="1"/>
          </p:cNvSpPr>
          <p:nvPr>
            <p:ph idx="1"/>
          </p:nvPr>
        </p:nvSpPr>
        <p:spPr/>
        <p:txBody>
          <a:bodyPr/>
          <a:lstStyle/>
          <a:p>
            <a:pPr marL="533400" indent="-533400">
              <a:lnSpc>
                <a:spcPct val="80000"/>
              </a:lnSpc>
              <a:buFontTx/>
              <a:buNone/>
            </a:pPr>
            <a:endParaRPr lang="en-US" sz="2800" smtClean="0">
              <a:solidFill>
                <a:srgbClr val="333399"/>
              </a:solidFill>
              <a:latin typeface="Calibri" charset="0"/>
            </a:endParaRPr>
          </a:p>
          <a:p>
            <a:pPr marL="533400" indent="-533400">
              <a:lnSpc>
                <a:spcPct val="80000"/>
              </a:lnSpc>
              <a:buFontTx/>
              <a:buNone/>
            </a:pPr>
            <a:r>
              <a:rPr lang="en-US" smtClean="0">
                <a:latin typeface="Calibri" charset="0"/>
              </a:rPr>
              <a:t> </a:t>
            </a:r>
            <a:r>
              <a:rPr lang="en-US" b="1" smtClean="0">
                <a:latin typeface="Calibri" charset="0"/>
              </a:rPr>
              <a:t>The rise of megaretailers</a:t>
            </a:r>
            <a:r>
              <a:rPr lang="en-US" smtClean="0">
                <a:latin typeface="Calibri" charset="0"/>
              </a:rPr>
              <a:t> involves the rise of mass merchandisers and specialty superstores, the formation of vertical marketing systems, and a rash of retail mergers and acquisitions</a:t>
            </a:r>
          </a:p>
          <a:p>
            <a:pPr marL="533400" indent="-533400">
              <a:lnSpc>
                <a:spcPct val="80000"/>
              </a:lnSpc>
            </a:pPr>
            <a:r>
              <a:rPr lang="en-US" smtClean="0">
                <a:latin typeface="Calibri" charset="0"/>
              </a:rPr>
              <a:t>Superior information systems</a:t>
            </a:r>
          </a:p>
          <a:p>
            <a:pPr marL="533400" indent="-533400">
              <a:lnSpc>
                <a:spcPct val="80000"/>
              </a:lnSpc>
            </a:pPr>
            <a:r>
              <a:rPr lang="en-US" smtClean="0">
                <a:latin typeface="Calibri" charset="0"/>
              </a:rPr>
              <a:t>Buying power</a:t>
            </a:r>
          </a:p>
          <a:p>
            <a:pPr marL="533400" indent="-533400">
              <a:lnSpc>
                <a:spcPct val="80000"/>
              </a:lnSpc>
            </a:pPr>
            <a:r>
              <a:rPr lang="en-US" smtClean="0">
                <a:latin typeface="Calibri" charset="0"/>
              </a:rPr>
              <a:t>Large selection</a:t>
            </a:r>
          </a:p>
        </p:txBody>
      </p:sp>
      <p:sp>
        <p:nvSpPr>
          <p:cNvPr id="68612" name="Text Placeholder 3"/>
          <p:cNvSpPr>
            <a:spLocks noGrp="1"/>
          </p:cNvSpPr>
          <p:nvPr>
            <p:ph type="body" sz="quarter" idx="13"/>
          </p:nvPr>
        </p:nvSpPr>
        <p:spPr>
          <a:xfrm>
            <a:off x="914400" y="1295400"/>
            <a:ext cx="7162800" cy="381000"/>
          </a:xfrm>
        </p:spPr>
        <p:txBody>
          <a:bodyPr/>
          <a:lstStyle/>
          <a:p>
            <a:pPr>
              <a:lnSpc>
                <a:spcPct val="80000"/>
              </a:lnSpc>
              <a:spcBef>
                <a:spcPct val="0"/>
              </a:spcBef>
            </a:pPr>
            <a:r>
              <a:rPr lang="en-US" sz="2400" smtClean="0">
                <a:latin typeface="Calibri" charset="0"/>
              </a:rPr>
              <a:t>The Future of Retailing</a:t>
            </a:r>
          </a:p>
          <a:p>
            <a:pPr>
              <a:lnSpc>
                <a:spcPct val="80000"/>
              </a:lnSpc>
              <a:spcBef>
                <a:spcPct val="0"/>
              </a:spcBef>
            </a:pPr>
            <a:r>
              <a:rPr lang="en-US" sz="2400" smtClean="0">
                <a:latin typeface="Calibri" charset="0"/>
              </a:rPr>
              <a:t>New Retail Forms and Shortening Retail Life Cycles</a:t>
            </a:r>
          </a:p>
          <a:p>
            <a:pPr>
              <a:spcBef>
                <a:spcPct val="0"/>
              </a:spcBef>
            </a:pPr>
            <a:endParaRPr lang="en-US" sz="2400" smtClean="0">
              <a:latin typeface="Calibri"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sz="2800" smtClean="0">
                <a:solidFill>
                  <a:srgbClr val="0000FF"/>
                </a:solidFill>
              </a:rPr>
              <a:t/>
            </a:r>
            <a:br>
              <a:rPr lang="en-US" sz="2800" smtClean="0">
                <a:solidFill>
                  <a:srgbClr val="0000FF"/>
                </a:solidFill>
              </a:rPr>
            </a:br>
            <a:r>
              <a:rPr lang="en-US" sz="3200" smtClean="0"/>
              <a:t>Retailing</a:t>
            </a:r>
          </a:p>
        </p:txBody>
      </p:sp>
      <p:sp>
        <p:nvSpPr>
          <p:cNvPr id="70659" name="Rectangle 3"/>
          <p:cNvSpPr>
            <a:spLocks noGrp="1" noChangeArrowheads="1"/>
          </p:cNvSpPr>
          <p:nvPr>
            <p:ph idx="1"/>
          </p:nvPr>
        </p:nvSpPr>
        <p:spPr>
          <a:xfrm>
            <a:off x="685800" y="2438400"/>
            <a:ext cx="7772400" cy="4114800"/>
          </a:xfrm>
        </p:spPr>
        <p:txBody>
          <a:bodyPr/>
          <a:lstStyle/>
          <a:p>
            <a:pPr marL="533400" indent="-533400">
              <a:lnSpc>
                <a:spcPct val="90000"/>
              </a:lnSpc>
              <a:buFontTx/>
              <a:buNone/>
            </a:pPr>
            <a:r>
              <a:rPr lang="en-US" sz="2800" smtClean="0">
                <a:latin typeface="Calibri" charset="0"/>
              </a:rPr>
              <a:t> </a:t>
            </a:r>
            <a:r>
              <a:rPr lang="en-US" sz="2800" b="1" smtClean="0">
                <a:latin typeface="Calibri" charset="0"/>
              </a:rPr>
              <a:t>Growing importance of retail technology</a:t>
            </a:r>
            <a:r>
              <a:rPr lang="en-US" sz="2800" smtClean="0">
                <a:latin typeface="Calibri" charset="0"/>
              </a:rPr>
              <a:t> provides better forecasts, inventory control, electronic ordering, transfer of information, scanning, online transaction processing, improved merchandise handling systems, and the ability to connect with customers</a:t>
            </a:r>
          </a:p>
        </p:txBody>
      </p:sp>
      <p:sp>
        <p:nvSpPr>
          <p:cNvPr id="70660" name="Text Placeholder 3"/>
          <p:cNvSpPr>
            <a:spLocks noGrp="1"/>
          </p:cNvSpPr>
          <p:nvPr>
            <p:ph type="body" sz="quarter" idx="13"/>
          </p:nvPr>
        </p:nvSpPr>
        <p:spPr/>
        <p:txBody>
          <a:bodyPr/>
          <a:lstStyle/>
          <a:p>
            <a:pPr>
              <a:lnSpc>
                <a:spcPct val="90000"/>
              </a:lnSpc>
              <a:spcBef>
                <a:spcPct val="0"/>
              </a:spcBef>
            </a:pPr>
            <a:r>
              <a:rPr lang="en-US" sz="2400" smtClean="0">
                <a:latin typeface="Calibri" charset="0"/>
              </a:rPr>
              <a:t>The Future of Retailing</a:t>
            </a:r>
          </a:p>
          <a:p>
            <a:pPr>
              <a:lnSpc>
                <a:spcPct val="90000"/>
              </a:lnSpc>
              <a:spcBef>
                <a:spcPct val="0"/>
              </a:spcBef>
            </a:pPr>
            <a:r>
              <a:rPr lang="en-US" sz="2400" smtClean="0">
                <a:latin typeface="Calibri" charset="0"/>
              </a:rPr>
              <a:t>New Retail Forms and Shortening Retail Life Cycles</a:t>
            </a:r>
          </a:p>
          <a:p>
            <a:pPr>
              <a:spcBef>
                <a:spcPct val="0"/>
              </a:spcBef>
            </a:pPr>
            <a:endParaRPr lang="en-US" sz="2400" smtClean="0">
              <a:latin typeface="Calibri" charset="0"/>
            </a:endParaRPr>
          </a:p>
        </p:txBody>
      </p:sp>
      <p:pic>
        <p:nvPicPr>
          <p:cNvPr id="70661" name="Picture 4" descr="ph13_14.jpg"/>
          <p:cNvPicPr>
            <a:picLocks noChangeAspect="1"/>
          </p:cNvPicPr>
          <p:nvPr/>
        </p:nvPicPr>
        <p:blipFill>
          <a:blip r:embed="rId3"/>
          <a:srcRect/>
          <a:stretch>
            <a:fillRect/>
          </a:stretch>
        </p:blipFill>
        <p:spPr bwMode="auto">
          <a:xfrm>
            <a:off x="6553200" y="4953000"/>
            <a:ext cx="1447800" cy="1447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685800" y="2209800"/>
          <a:ext cx="77724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2707" name="Rectangle 2"/>
          <p:cNvSpPr>
            <a:spLocks noGrp="1" noChangeArrowheads="1"/>
          </p:cNvSpPr>
          <p:nvPr>
            <p:ph type="title"/>
          </p:nvPr>
        </p:nvSpPr>
        <p:spPr>
          <a:xfrm>
            <a:off x="685800" y="152400"/>
            <a:ext cx="7772400" cy="1143000"/>
          </a:xfrm>
        </p:spPr>
        <p:txBody>
          <a:bodyPr/>
          <a:lstStyle/>
          <a:p>
            <a:r>
              <a:rPr lang="en-US" sz="3200" smtClean="0"/>
              <a:t>Wholesaling</a:t>
            </a:r>
          </a:p>
        </p:txBody>
      </p:sp>
      <p:sp>
        <p:nvSpPr>
          <p:cNvPr id="72708" name="Content Placeholder 6"/>
          <p:cNvSpPr>
            <a:spLocks noGrp="1"/>
          </p:cNvSpPr>
          <p:nvPr>
            <p:ph type="body" sz="quarter" idx="4294967295"/>
          </p:nvPr>
        </p:nvSpPr>
        <p:spPr>
          <a:xfrm>
            <a:off x="304800" y="1219200"/>
            <a:ext cx="8458200" cy="457200"/>
          </a:xfrm>
        </p:spPr>
        <p:txBody>
          <a:bodyPr/>
          <a:lstStyle/>
          <a:p>
            <a:pPr>
              <a:buFontTx/>
              <a:buNone/>
            </a:pPr>
            <a:r>
              <a:rPr lang="en-US" sz="2400" b="1" smtClean="0">
                <a:latin typeface="Calibri" charset="0"/>
              </a:rPr>
              <a:t>Wholesaling</a:t>
            </a:r>
            <a:r>
              <a:rPr lang="en-US" sz="2400" smtClean="0">
                <a:latin typeface="Calibri" charset="0"/>
              </a:rPr>
              <a:t> includes all activities involved in selling goods and services to those buying for resale or business use</a:t>
            </a:r>
            <a:endParaRPr lang="en-US" sz="1800" smtClean="0">
              <a:latin typeface="Calibri" charset="0"/>
            </a:endParaRPr>
          </a:p>
          <a:p>
            <a:endParaRPr lang="en-US" sz="3600" smtClean="0">
              <a:latin typeface="Calibri"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sz="3200" smtClean="0"/>
              <a:t>Wholesaling</a:t>
            </a:r>
          </a:p>
        </p:txBody>
      </p:sp>
      <p:sp>
        <p:nvSpPr>
          <p:cNvPr id="74755" name="Rectangle 3"/>
          <p:cNvSpPr>
            <a:spLocks noGrp="1" noChangeArrowheads="1"/>
          </p:cNvSpPr>
          <p:nvPr>
            <p:ph idx="1"/>
          </p:nvPr>
        </p:nvSpPr>
        <p:spPr/>
        <p:txBody>
          <a:bodyPr/>
          <a:lstStyle/>
          <a:p>
            <a:pPr marL="533400" indent="-533400" algn="ctr">
              <a:lnSpc>
                <a:spcPct val="80000"/>
              </a:lnSpc>
              <a:buFontTx/>
              <a:buNone/>
            </a:pPr>
            <a:endParaRPr lang="en-US" b="1" i="1" smtClean="0">
              <a:solidFill>
                <a:srgbClr val="1A643E"/>
              </a:solidFill>
              <a:latin typeface="Times New Roman" charset="0"/>
            </a:endParaRPr>
          </a:p>
          <a:p>
            <a:pPr marL="533400" indent="-533400">
              <a:lnSpc>
                <a:spcPct val="80000"/>
              </a:lnSpc>
              <a:buFontTx/>
              <a:buNone/>
            </a:pPr>
            <a:r>
              <a:rPr lang="en-US" b="1" smtClean="0">
                <a:latin typeface="Calibri" charset="0"/>
              </a:rPr>
              <a:t>Selling and promoting</a:t>
            </a:r>
            <a:r>
              <a:rPr lang="en-US" smtClean="0">
                <a:latin typeface="Calibri" charset="0"/>
              </a:rPr>
              <a:t> involves the wholesaler’s sales force helping the manufacturer reach many smaller customers at lower cost</a:t>
            </a:r>
          </a:p>
          <a:p>
            <a:pPr marL="533400" indent="-533400">
              <a:lnSpc>
                <a:spcPct val="80000"/>
              </a:lnSpc>
              <a:buFontTx/>
              <a:buNone/>
            </a:pPr>
            <a:r>
              <a:rPr lang="en-US" b="1" smtClean="0">
                <a:latin typeface="Calibri" charset="0"/>
              </a:rPr>
              <a:t>Buying assortment</a:t>
            </a:r>
            <a:r>
              <a:rPr lang="en-US" smtClean="0">
                <a:latin typeface="Calibri" charset="0"/>
              </a:rPr>
              <a:t> building involves the selection of items and building of assortments needed by their customers, saving the customers work</a:t>
            </a:r>
          </a:p>
          <a:p>
            <a:pPr marL="533400" indent="-533400">
              <a:lnSpc>
                <a:spcPct val="80000"/>
              </a:lnSpc>
              <a:buFontTx/>
              <a:buNone/>
            </a:pPr>
            <a:endParaRPr lang="en-US" smtClean="0">
              <a:latin typeface="Calibri" charset="0"/>
            </a:endParaRPr>
          </a:p>
        </p:txBody>
      </p:sp>
      <p:sp>
        <p:nvSpPr>
          <p:cNvPr id="74756" name="Text Placeholder 3"/>
          <p:cNvSpPr>
            <a:spLocks noGrp="1"/>
          </p:cNvSpPr>
          <p:nvPr>
            <p:ph type="body" sz="quarter" idx="13"/>
          </p:nvPr>
        </p:nvSpPr>
        <p:spPr/>
        <p:txBody>
          <a:bodyPr/>
          <a:lstStyle/>
          <a:p>
            <a:pPr>
              <a:spcBef>
                <a:spcPct val="0"/>
              </a:spcBef>
            </a:pPr>
            <a:r>
              <a:rPr lang="en-US" smtClean="0">
                <a:latin typeface="Calibri" charset="0"/>
              </a:rPr>
              <a:t>Wholesaling</a:t>
            </a:r>
          </a:p>
          <a:p>
            <a:pPr>
              <a:spcBef>
                <a:spcPct val="0"/>
              </a:spcBef>
            </a:pPr>
            <a:endParaRPr lang="en-US" smtClean="0">
              <a:latin typeface="Calibri"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sz="2800" smtClean="0">
                <a:solidFill>
                  <a:srgbClr val="0000FF"/>
                </a:solidFill>
              </a:rPr>
              <a:t/>
            </a:r>
            <a:br>
              <a:rPr lang="en-US" sz="2800" smtClean="0">
                <a:solidFill>
                  <a:srgbClr val="0000FF"/>
                </a:solidFill>
              </a:rPr>
            </a:br>
            <a:r>
              <a:rPr lang="en-US" sz="3200" smtClean="0"/>
              <a:t>Wholesaling</a:t>
            </a:r>
          </a:p>
        </p:txBody>
      </p:sp>
      <p:sp>
        <p:nvSpPr>
          <p:cNvPr id="76803" name="Rectangle 3"/>
          <p:cNvSpPr>
            <a:spLocks noGrp="1" noChangeArrowheads="1"/>
          </p:cNvSpPr>
          <p:nvPr>
            <p:ph idx="1"/>
          </p:nvPr>
        </p:nvSpPr>
        <p:spPr/>
        <p:txBody>
          <a:bodyPr/>
          <a:lstStyle/>
          <a:p>
            <a:pPr marL="533400" indent="-533400" algn="ctr">
              <a:lnSpc>
                <a:spcPct val="90000"/>
              </a:lnSpc>
              <a:buFontTx/>
              <a:buNone/>
            </a:pPr>
            <a:endParaRPr lang="en-US" b="1" i="1" smtClean="0">
              <a:latin typeface="Times New Roman" charset="0"/>
            </a:endParaRPr>
          </a:p>
          <a:p>
            <a:pPr marL="533400" indent="-533400">
              <a:lnSpc>
                <a:spcPct val="90000"/>
              </a:lnSpc>
              <a:buFontTx/>
              <a:buNone/>
            </a:pPr>
            <a:r>
              <a:rPr lang="en-US" b="1" smtClean="0">
                <a:latin typeface="Calibri" charset="0"/>
              </a:rPr>
              <a:t>Bulk breaking</a:t>
            </a:r>
            <a:r>
              <a:rPr lang="en-US" smtClean="0">
                <a:latin typeface="Calibri" charset="0"/>
              </a:rPr>
              <a:t> involves the wholesaler buying in larger quantity and breaking into smaller lots for its customers</a:t>
            </a:r>
          </a:p>
          <a:p>
            <a:pPr marL="533400" indent="-533400">
              <a:lnSpc>
                <a:spcPct val="90000"/>
              </a:lnSpc>
              <a:buFontTx/>
              <a:buNone/>
            </a:pPr>
            <a:r>
              <a:rPr lang="en-US" b="1" smtClean="0">
                <a:latin typeface="Calibri" charset="0"/>
              </a:rPr>
              <a:t>Warehousing</a:t>
            </a:r>
            <a:r>
              <a:rPr lang="en-US" smtClean="0">
                <a:latin typeface="Calibri" charset="0"/>
              </a:rPr>
              <a:t> involves the wholesaler holding inventory, reducing its customers’ inventory cost and risk</a:t>
            </a:r>
          </a:p>
        </p:txBody>
      </p:sp>
      <p:sp>
        <p:nvSpPr>
          <p:cNvPr id="76804" name="Text Placeholder 3"/>
          <p:cNvSpPr>
            <a:spLocks noGrp="1"/>
          </p:cNvSpPr>
          <p:nvPr>
            <p:ph type="body" sz="quarter" idx="13"/>
          </p:nvPr>
        </p:nvSpPr>
        <p:spPr/>
        <p:txBody>
          <a:bodyPr/>
          <a:lstStyle/>
          <a:p>
            <a:pPr>
              <a:spcBef>
                <a:spcPct val="0"/>
              </a:spcBef>
            </a:pPr>
            <a:r>
              <a:rPr lang="en-US" smtClean="0">
                <a:latin typeface="Calibri" charset="0"/>
              </a:rPr>
              <a:t>Wholesaling</a:t>
            </a:r>
          </a:p>
          <a:p>
            <a:pPr>
              <a:spcBef>
                <a:spcPct val="0"/>
              </a:spcBef>
            </a:pPr>
            <a:endParaRPr lang="en-US" smtClean="0">
              <a:latin typeface="Calibri"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idx="1"/>
          </p:nvPr>
        </p:nvSpPr>
        <p:spPr>
          <a:xfrm>
            <a:off x="228600" y="1295400"/>
            <a:ext cx="3810000" cy="4572000"/>
          </a:xfrm>
        </p:spPr>
        <p:txBody>
          <a:bodyPr/>
          <a:lstStyle/>
          <a:p>
            <a:pPr marL="225425" indent="-225425">
              <a:buFontTx/>
              <a:buNone/>
            </a:pPr>
            <a:r>
              <a:rPr lang="en-US" sz="2800" b="1" smtClean="0">
                <a:latin typeface="Calibri" charset="0"/>
              </a:rPr>
              <a:t>Retailing</a:t>
            </a:r>
            <a:r>
              <a:rPr lang="en-US" sz="2800" smtClean="0">
                <a:latin typeface="Calibri" charset="0"/>
              </a:rPr>
              <a:t> includes all the activities in selling products or services directly to final consumers for their personal, non-business use</a:t>
            </a:r>
          </a:p>
          <a:p>
            <a:pPr marL="225425" indent="-225425">
              <a:buFontTx/>
              <a:buNone/>
            </a:pPr>
            <a:r>
              <a:rPr lang="en-US" sz="2800" b="1" smtClean="0">
                <a:latin typeface="Calibri" charset="0"/>
              </a:rPr>
              <a:t>Retailers</a:t>
            </a:r>
            <a:r>
              <a:rPr lang="en-US" sz="2800" smtClean="0">
                <a:latin typeface="Calibri" charset="0"/>
              </a:rPr>
              <a:t> are businesses whose sales come primarily from retailing</a:t>
            </a:r>
          </a:p>
          <a:p>
            <a:pPr marL="225425" indent="-225425">
              <a:buFontTx/>
              <a:buNone/>
            </a:pPr>
            <a:endParaRPr lang="en-US" sz="2800" smtClean="0">
              <a:latin typeface="Calibri" charset="0"/>
            </a:endParaRPr>
          </a:p>
        </p:txBody>
      </p:sp>
      <p:sp>
        <p:nvSpPr>
          <p:cNvPr id="23555" name="Rectangle 2"/>
          <p:cNvSpPr>
            <a:spLocks noGrp="1" noChangeArrowheads="1"/>
          </p:cNvSpPr>
          <p:nvPr>
            <p:ph type="title"/>
          </p:nvPr>
        </p:nvSpPr>
        <p:spPr>
          <a:xfrm>
            <a:off x="762000" y="228600"/>
            <a:ext cx="7772400" cy="1143000"/>
          </a:xfrm>
        </p:spPr>
        <p:txBody>
          <a:bodyPr/>
          <a:lstStyle/>
          <a:p>
            <a:r>
              <a:rPr lang="en-US" sz="3200" smtClean="0"/>
              <a:t>Retailing</a:t>
            </a:r>
          </a:p>
        </p:txBody>
      </p:sp>
      <p:pic>
        <p:nvPicPr>
          <p:cNvPr id="23556" name="Picture 3" descr="ph13_04.jpg"/>
          <p:cNvPicPr>
            <a:picLocks noChangeAspect="1"/>
          </p:cNvPicPr>
          <p:nvPr/>
        </p:nvPicPr>
        <p:blipFill>
          <a:blip r:embed="rId3"/>
          <a:srcRect/>
          <a:stretch>
            <a:fillRect/>
          </a:stretch>
        </p:blipFill>
        <p:spPr bwMode="auto">
          <a:xfrm>
            <a:off x="4191000" y="2209800"/>
            <a:ext cx="4267200" cy="3200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sz="2800" smtClean="0"/>
              <a:t/>
            </a:r>
            <a:br>
              <a:rPr lang="en-US" sz="2800" smtClean="0"/>
            </a:br>
            <a:r>
              <a:rPr lang="en-US" sz="3200" smtClean="0"/>
              <a:t>Wholesaling</a:t>
            </a:r>
          </a:p>
        </p:txBody>
      </p:sp>
      <p:sp>
        <p:nvSpPr>
          <p:cNvPr id="78851" name="Rectangle 3"/>
          <p:cNvSpPr>
            <a:spLocks noGrp="1" noChangeArrowheads="1"/>
          </p:cNvSpPr>
          <p:nvPr>
            <p:ph idx="1"/>
          </p:nvPr>
        </p:nvSpPr>
        <p:spPr/>
        <p:txBody>
          <a:bodyPr/>
          <a:lstStyle/>
          <a:p>
            <a:pPr marL="533400" indent="-533400" algn="ctr">
              <a:lnSpc>
                <a:spcPct val="90000"/>
              </a:lnSpc>
              <a:buFontTx/>
              <a:buNone/>
            </a:pPr>
            <a:endParaRPr lang="en-US" sz="3600" b="1" i="1" smtClean="0">
              <a:solidFill>
                <a:srgbClr val="1A643E"/>
              </a:solidFill>
              <a:latin typeface="Times New Roman" charset="0"/>
            </a:endParaRPr>
          </a:p>
          <a:p>
            <a:pPr marL="533400" indent="-533400">
              <a:lnSpc>
                <a:spcPct val="90000"/>
              </a:lnSpc>
              <a:buFontTx/>
              <a:buNone/>
            </a:pPr>
            <a:r>
              <a:rPr lang="en-US" b="1" smtClean="0">
                <a:latin typeface="Calibri" charset="0"/>
              </a:rPr>
              <a:t>Transportation</a:t>
            </a:r>
            <a:r>
              <a:rPr lang="en-US" smtClean="0">
                <a:latin typeface="Calibri" charset="0"/>
              </a:rPr>
              <a:t> involves the wholesaler providing quick delivery due to its proximity to the buyer</a:t>
            </a:r>
          </a:p>
          <a:p>
            <a:pPr marL="533400" indent="-533400">
              <a:lnSpc>
                <a:spcPct val="90000"/>
              </a:lnSpc>
              <a:buFontTx/>
              <a:buNone/>
            </a:pPr>
            <a:r>
              <a:rPr lang="en-US" b="1" smtClean="0">
                <a:latin typeface="Calibri" charset="0"/>
              </a:rPr>
              <a:t>Financing</a:t>
            </a:r>
            <a:r>
              <a:rPr lang="en-US" smtClean="0">
                <a:latin typeface="Calibri" charset="0"/>
              </a:rPr>
              <a:t> involves the wholesaler providing credit and financing suppliers by ordering earlier and paying on time</a:t>
            </a:r>
          </a:p>
        </p:txBody>
      </p:sp>
      <p:sp>
        <p:nvSpPr>
          <p:cNvPr id="78852" name="Text Placeholder 3"/>
          <p:cNvSpPr>
            <a:spLocks noGrp="1"/>
          </p:cNvSpPr>
          <p:nvPr>
            <p:ph type="body" sz="quarter" idx="13"/>
          </p:nvPr>
        </p:nvSpPr>
        <p:spPr/>
        <p:txBody>
          <a:bodyPr/>
          <a:lstStyle/>
          <a:p>
            <a:pPr>
              <a:spcBef>
                <a:spcPct val="0"/>
              </a:spcBef>
            </a:pPr>
            <a:r>
              <a:rPr lang="en-US" smtClean="0">
                <a:latin typeface="Calibri" charset="0"/>
              </a:rPr>
              <a:t>Wholesaling</a:t>
            </a:r>
          </a:p>
          <a:p>
            <a:pPr>
              <a:spcBef>
                <a:spcPct val="0"/>
              </a:spcBef>
            </a:pPr>
            <a:endParaRPr lang="en-US" smtClean="0">
              <a:latin typeface="Calibri"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sz="3200" smtClean="0"/>
              <a:t>Wholesaling</a:t>
            </a:r>
          </a:p>
        </p:txBody>
      </p:sp>
      <p:sp>
        <p:nvSpPr>
          <p:cNvPr id="80899" name="Rectangle 3"/>
          <p:cNvSpPr>
            <a:spLocks noGrp="1" noChangeArrowheads="1"/>
          </p:cNvSpPr>
          <p:nvPr>
            <p:ph idx="1"/>
          </p:nvPr>
        </p:nvSpPr>
        <p:spPr/>
        <p:txBody>
          <a:bodyPr/>
          <a:lstStyle/>
          <a:p>
            <a:pPr marL="533400" indent="-533400" algn="ctr">
              <a:lnSpc>
                <a:spcPct val="80000"/>
              </a:lnSpc>
              <a:buFontTx/>
              <a:buNone/>
            </a:pPr>
            <a:endParaRPr lang="en-US" b="1" i="1" smtClean="0">
              <a:latin typeface="Times New Roman" charset="0"/>
            </a:endParaRPr>
          </a:p>
          <a:p>
            <a:pPr marL="533400" indent="-533400">
              <a:lnSpc>
                <a:spcPct val="80000"/>
              </a:lnSpc>
              <a:buFontTx/>
              <a:buNone/>
            </a:pPr>
            <a:r>
              <a:rPr lang="en-US" b="1" smtClean="0">
                <a:latin typeface="Calibri" charset="0"/>
              </a:rPr>
              <a:t>Risk bearing</a:t>
            </a:r>
            <a:r>
              <a:rPr lang="en-US" smtClean="0">
                <a:latin typeface="Calibri" charset="0"/>
              </a:rPr>
              <a:t> involves the wholesaler absorbing risk by taking title and bearing the cost of theft, damage, spoilage, and obsolescence</a:t>
            </a:r>
          </a:p>
          <a:p>
            <a:pPr marL="533400" indent="-533400">
              <a:lnSpc>
                <a:spcPct val="80000"/>
              </a:lnSpc>
              <a:buFontTx/>
              <a:buNone/>
            </a:pPr>
            <a:r>
              <a:rPr lang="en-US" b="1" smtClean="0">
                <a:latin typeface="Calibri" charset="0"/>
              </a:rPr>
              <a:t>Market information</a:t>
            </a:r>
            <a:r>
              <a:rPr lang="en-US" smtClean="0">
                <a:latin typeface="Calibri" charset="0"/>
              </a:rPr>
              <a:t> involves the wholesaler providing information to suppliers and customers about competitors, new products, and price developments</a:t>
            </a:r>
          </a:p>
        </p:txBody>
      </p:sp>
      <p:sp>
        <p:nvSpPr>
          <p:cNvPr id="80900" name="Text Placeholder 3"/>
          <p:cNvSpPr>
            <a:spLocks noGrp="1"/>
          </p:cNvSpPr>
          <p:nvPr>
            <p:ph type="body" sz="quarter" idx="13"/>
          </p:nvPr>
        </p:nvSpPr>
        <p:spPr/>
        <p:txBody>
          <a:bodyPr/>
          <a:lstStyle/>
          <a:p>
            <a:pPr>
              <a:spcBef>
                <a:spcPct val="0"/>
              </a:spcBef>
            </a:pPr>
            <a:r>
              <a:rPr lang="en-US" smtClean="0">
                <a:latin typeface="Calibri" charset="0"/>
              </a:rPr>
              <a:t>Wholesaling</a:t>
            </a:r>
          </a:p>
          <a:p>
            <a:pPr>
              <a:spcBef>
                <a:spcPct val="0"/>
              </a:spcBef>
            </a:pPr>
            <a:endParaRPr lang="en-US" smtClean="0">
              <a:latin typeface="Calibri" charset="0"/>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sz="3200" smtClean="0"/>
              <a:t>Wholesaling</a:t>
            </a:r>
          </a:p>
        </p:txBody>
      </p:sp>
      <p:sp>
        <p:nvSpPr>
          <p:cNvPr id="82947" name="Rectangle 3"/>
          <p:cNvSpPr>
            <a:spLocks noGrp="1" noChangeArrowheads="1"/>
          </p:cNvSpPr>
          <p:nvPr>
            <p:ph idx="1"/>
          </p:nvPr>
        </p:nvSpPr>
        <p:spPr>
          <a:xfrm>
            <a:off x="609600" y="2438400"/>
            <a:ext cx="4419600" cy="4114800"/>
          </a:xfrm>
        </p:spPr>
        <p:txBody>
          <a:bodyPr/>
          <a:lstStyle/>
          <a:p>
            <a:pPr marL="168275" indent="-168275">
              <a:buFontTx/>
              <a:buNone/>
            </a:pPr>
            <a:r>
              <a:rPr lang="en-US" sz="2800" b="1" smtClean="0">
                <a:latin typeface="Calibri" charset="0"/>
              </a:rPr>
              <a:t>Management services and advice</a:t>
            </a:r>
            <a:r>
              <a:rPr lang="en-US" sz="2800" smtClean="0">
                <a:latin typeface="Calibri" charset="0"/>
              </a:rPr>
              <a:t> involves wholesalers helping retailers train their sales clerks, improve store layouts, and set up accounting and inventory control systems</a:t>
            </a:r>
          </a:p>
        </p:txBody>
      </p:sp>
      <p:sp>
        <p:nvSpPr>
          <p:cNvPr id="82948" name="Text Placeholder 3"/>
          <p:cNvSpPr>
            <a:spLocks noGrp="1"/>
          </p:cNvSpPr>
          <p:nvPr>
            <p:ph type="body" sz="quarter" idx="13"/>
          </p:nvPr>
        </p:nvSpPr>
        <p:spPr/>
        <p:txBody>
          <a:bodyPr/>
          <a:lstStyle/>
          <a:p>
            <a:pPr>
              <a:spcBef>
                <a:spcPct val="0"/>
              </a:spcBef>
            </a:pPr>
            <a:r>
              <a:rPr lang="en-US" smtClean="0">
                <a:latin typeface="Calibri" charset="0"/>
              </a:rPr>
              <a:t>Wholesaling</a:t>
            </a:r>
          </a:p>
          <a:p>
            <a:pPr>
              <a:spcBef>
                <a:spcPct val="0"/>
              </a:spcBef>
            </a:pPr>
            <a:endParaRPr lang="en-US" smtClean="0">
              <a:latin typeface="Calibri" charset="0"/>
            </a:endParaRPr>
          </a:p>
        </p:txBody>
      </p:sp>
      <p:pic>
        <p:nvPicPr>
          <p:cNvPr id="82949" name="Picture 4" descr="ph13_17.jpg"/>
          <p:cNvPicPr>
            <a:picLocks noChangeAspect="1"/>
          </p:cNvPicPr>
          <p:nvPr/>
        </p:nvPicPr>
        <p:blipFill>
          <a:blip r:embed="rId3"/>
          <a:srcRect/>
          <a:stretch>
            <a:fillRect/>
          </a:stretch>
        </p:blipFill>
        <p:spPr bwMode="auto">
          <a:xfrm>
            <a:off x="4953000" y="2590800"/>
            <a:ext cx="3221038" cy="2971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609600" y="381000"/>
            <a:ext cx="7772400" cy="1143000"/>
          </a:xfrm>
        </p:spPr>
        <p:txBody>
          <a:bodyPr/>
          <a:lstStyle/>
          <a:p>
            <a:r>
              <a:rPr lang="en-US" smtClean="0"/>
              <a:t>Wholesaling</a:t>
            </a:r>
          </a:p>
        </p:txBody>
      </p:sp>
      <p:sp>
        <p:nvSpPr>
          <p:cNvPr id="84995" name="Rectangle 3"/>
          <p:cNvSpPr>
            <a:spLocks noGrp="1" noChangeArrowheads="1"/>
          </p:cNvSpPr>
          <p:nvPr>
            <p:ph type="body" sz="quarter" idx="13"/>
          </p:nvPr>
        </p:nvSpPr>
        <p:spPr>
          <a:xfrm>
            <a:off x="914400" y="1295400"/>
            <a:ext cx="7162800" cy="381000"/>
          </a:xfrm>
        </p:spPr>
        <p:txBody>
          <a:bodyPr/>
          <a:lstStyle/>
          <a:p>
            <a:r>
              <a:rPr lang="en-US" smtClean="0">
                <a:latin typeface="Calibri" charset="0"/>
              </a:rPr>
              <a:t>Types of Wholesalers</a:t>
            </a:r>
          </a:p>
          <a:p>
            <a:endParaRPr lang="en-US" smtClean="0">
              <a:latin typeface="Calibri" charset="0"/>
            </a:endParaRPr>
          </a:p>
        </p:txBody>
      </p:sp>
      <p:graphicFrame>
        <p:nvGraphicFramePr>
          <p:cNvPr id="5" name="Content Placeholder 4"/>
          <p:cNvGraphicFramePr>
            <a:graphicFrameLocks noGrp="1"/>
          </p:cNvGraphicFramePr>
          <p:nvPr>
            <p:ph idx="4294967295"/>
          </p:nvPr>
        </p:nvGraphicFramePr>
        <p:xfrm>
          <a:off x="838200" y="2209800"/>
          <a:ext cx="7156450" cy="3600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smtClean="0"/>
              <a:t/>
            </a:r>
            <a:br>
              <a:rPr lang="en-US" smtClean="0"/>
            </a:br>
            <a:r>
              <a:rPr lang="en-US" smtClean="0"/>
              <a:t>Wholesaling</a:t>
            </a:r>
          </a:p>
        </p:txBody>
      </p:sp>
      <p:sp>
        <p:nvSpPr>
          <p:cNvPr id="87043" name="Rectangle 3"/>
          <p:cNvSpPr>
            <a:spLocks noGrp="1" noChangeArrowheads="1"/>
          </p:cNvSpPr>
          <p:nvPr>
            <p:ph idx="1"/>
          </p:nvPr>
        </p:nvSpPr>
        <p:spPr>
          <a:xfrm>
            <a:off x="685800" y="2133600"/>
            <a:ext cx="7772400" cy="4114800"/>
          </a:xfrm>
        </p:spPr>
        <p:txBody>
          <a:bodyPr/>
          <a:lstStyle/>
          <a:p>
            <a:pPr>
              <a:buFontTx/>
              <a:buNone/>
            </a:pPr>
            <a:r>
              <a:rPr lang="en-US" b="1" smtClean="0">
                <a:latin typeface="Calibri" charset="0"/>
              </a:rPr>
              <a:t>Merchant wholesalers</a:t>
            </a:r>
            <a:r>
              <a:rPr lang="en-US" smtClean="0">
                <a:latin typeface="Calibri" charset="0"/>
              </a:rPr>
              <a:t> is the largest group of wholesalers and include:</a:t>
            </a:r>
          </a:p>
          <a:p>
            <a:r>
              <a:rPr lang="en-US" smtClean="0">
                <a:latin typeface="Calibri" charset="0"/>
              </a:rPr>
              <a:t>Full-service wholesalers who provide a full set of services</a:t>
            </a:r>
          </a:p>
          <a:p>
            <a:r>
              <a:rPr lang="en-US" smtClean="0">
                <a:latin typeface="Calibri" charset="0"/>
              </a:rPr>
              <a:t>Limited service wholesalers who provide few services and specialized functions</a:t>
            </a:r>
          </a:p>
          <a:p>
            <a:endParaRPr lang="en-US" smtClean="0">
              <a:latin typeface="Calibri" charset="0"/>
            </a:endParaRPr>
          </a:p>
        </p:txBody>
      </p:sp>
      <p:sp>
        <p:nvSpPr>
          <p:cNvPr id="87044" name="Text Placeholder 3"/>
          <p:cNvSpPr>
            <a:spLocks noGrp="1"/>
          </p:cNvSpPr>
          <p:nvPr>
            <p:ph type="body" sz="quarter" idx="13"/>
          </p:nvPr>
        </p:nvSpPr>
        <p:spPr/>
        <p:txBody>
          <a:bodyPr/>
          <a:lstStyle/>
          <a:p>
            <a:pPr>
              <a:spcBef>
                <a:spcPct val="0"/>
              </a:spcBef>
            </a:pPr>
            <a:r>
              <a:rPr lang="en-US" smtClean="0">
                <a:latin typeface="Calibri" charset="0"/>
              </a:rPr>
              <a:t>Types of Wholesalers</a:t>
            </a:r>
          </a:p>
          <a:p>
            <a:pPr>
              <a:spcBef>
                <a:spcPct val="0"/>
              </a:spcBef>
            </a:pPr>
            <a:endParaRPr lang="en-US" smtClean="0">
              <a:latin typeface="Calibri" charset="0"/>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sz="2800" smtClean="0">
                <a:solidFill>
                  <a:srgbClr val="0000FF"/>
                </a:solidFill>
              </a:rPr>
              <a:t/>
            </a:r>
            <a:br>
              <a:rPr lang="en-US" sz="2800" smtClean="0">
                <a:solidFill>
                  <a:srgbClr val="0000FF"/>
                </a:solidFill>
              </a:rPr>
            </a:br>
            <a:r>
              <a:rPr lang="en-US" sz="3200" smtClean="0"/>
              <a:t>Wholesaling</a:t>
            </a:r>
          </a:p>
        </p:txBody>
      </p:sp>
      <p:sp>
        <p:nvSpPr>
          <p:cNvPr id="89091" name="Rectangle 3"/>
          <p:cNvSpPr>
            <a:spLocks noGrp="1" noChangeArrowheads="1"/>
          </p:cNvSpPr>
          <p:nvPr>
            <p:ph idx="1"/>
          </p:nvPr>
        </p:nvSpPr>
        <p:spPr/>
        <p:txBody>
          <a:bodyPr/>
          <a:lstStyle/>
          <a:p>
            <a:pPr marL="533400" indent="-533400" algn="ctr">
              <a:buFontTx/>
              <a:buNone/>
            </a:pPr>
            <a:endParaRPr lang="en-US" b="1" i="1" smtClean="0">
              <a:latin typeface="Times New Roman" charset="0"/>
            </a:endParaRPr>
          </a:p>
          <a:p>
            <a:pPr marL="533400" indent="-533400">
              <a:buFontTx/>
              <a:buNone/>
            </a:pPr>
            <a:r>
              <a:rPr lang="en-US" b="1" smtClean="0">
                <a:latin typeface="Calibri" charset="0"/>
              </a:rPr>
              <a:t>Brokers and agents </a:t>
            </a:r>
            <a:r>
              <a:rPr lang="en-US" smtClean="0">
                <a:latin typeface="Calibri" charset="0"/>
              </a:rPr>
              <a:t>do not take title, perform a few functions, and specialize by product line or customer type</a:t>
            </a:r>
          </a:p>
          <a:p>
            <a:pPr marL="533400" indent="-533400"/>
            <a:r>
              <a:rPr lang="en-US" smtClean="0">
                <a:latin typeface="Calibri" charset="0"/>
              </a:rPr>
              <a:t>Brokers bring buyers and sellers together and assist in negotiations</a:t>
            </a:r>
          </a:p>
          <a:p>
            <a:pPr marL="533400" indent="-533400"/>
            <a:r>
              <a:rPr lang="en-US" smtClean="0">
                <a:latin typeface="Calibri" charset="0"/>
              </a:rPr>
              <a:t>Agents represent buyers or sellers</a:t>
            </a:r>
          </a:p>
          <a:p>
            <a:pPr marL="533400" indent="-533400"/>
            <a:endParaRPr lang="en-US" smtClean="0">
              <a:latin typeface="Calibri" charset="0"/>
            </a:endParaRPr>
          </a:p>
        </p:txBody>
      </p:sp>
      <p:sp>
        <p:nvSpPr>
          <p:cNvPr id="89092" name="Text Placeholder 3"/>
          <p:cNvSpPr>
            <a:spLocks noGrp="1"/>
          </p:cNvSpPr>
          <p:nvPr>
            <p:ph type="body" sz="quarter" idx="13"/>
          </p:nvPr>
        </p:nvSpPr>
        <p:spPr/>
        <p:txBody>
          <a:bodyPr/>
          <a:lstStyle/>
          <a:p>
            <a:pPr>
              <a:spcBef>
                <a:spcPct val="0"/>
              </a:spcBef>
            </a:pPr>
            <a:r>
              <a:rPr lang="en-US" smtClean="0">
                <a:latin typeface="Calibri" charset="0"/>
              </a:rPr>
              <a:t>Types of Wholesalers</a:t>
            </a:r>
          </a:p>
          <a:p>
            <a:pPr>
              <a:spcBef>
                <a:spcPct val="0"/>
              </a:spcBef>
            </a:pPr>
            <a:endParaRPr lang="en-US" smtClean="0">
              <a:latin typeface="Calibri" charset="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sz="2800" smtClean="0">
                <a:solidFill>
                  <a:srgbClr val="0000FF"/>
                </a:solidFill>
              </a:rPr>
              <a:t/>
            </a:r>
            <a:br>
              <a:rPr lang="en-US" sz="2800" smtClean="0">
                <a:solidFill>
                  <a:srgbClr val="0000FF"/>
                </a:solidFill>
              </a:rPr>
            </a:br>
            <a:r>
              <a:rPr lang="en-US" sz="3200" smtClean="0"/>
              <a:t>Wholesaling</a:t>
            </a:r>
          </a:p>
        </p:txBody>
      </p:sp>
      <p:sp>
        <p:nvSpPr>
          <p:cNvPr id="91139" name="Rectangle 3"/>
          <p:cNvSpPr>
            <a:spLocks noGrp="1" noChangeArrowheads="1"/>
          </p:cNvSpPr>
          <p:nvPr>
            <p:ph idx="1"/>
          </p:nvPr>
        </p:nvSpPr>
        <p:spPr/>
        <p:txBody>
          <a:bodyPr/>
          <a:lstStyle/>
          <a:p>
            <a:pPr marL="533400" indent="-533400" algn="ctr">
              <a:buFontTx/>
              <a:buNone/>
            </a:pPr>
            <a:endParaRPr lang="en-US" b="1" i="1" smtClean="0">
              <a:latin typeface="Times New Roman" charset="0"/>
            </a:endParaRPr>
          </a:p>
          <a:p>
            <a:pPr marL="533400" indent="-533400">
              <a:buFontTx/>
              <a:buNone/>
            </a:pPr>
            <a:r>
              <a:rPr lang="en-US" b="1" smtClean="0">
                <a:latin typeface="Calibri" charset="0"/>
              </a:rPr>
              <a:t>Manufacturers’ sales branches and offices </a:t>
            </a:r>
            <a:r>
              <a:rPr lang="en-US" smtClean="0">
                <a:latin typeface="Calibri" charset="0"/>
              </a:rPr>
              <a:t>is a form of wholesaling by sellers or buyers themselves rather than through independent wholesalers</a:t>
            </a:r>
          </a:p>
        </p:txBody>
      </p:sp>
      <p:sp>
        <p:nvSpPr>
          <p:cNvPr id="91140" name="Text Placeholder 3"/>
          <p:cNvSpPr>
            <a:spLocks noGrp="1"/>
          </p:cNvSpPr>
          <p:nvPr>
            <p:ph type="body" sz="quarter" idx="13"/>
          </p:nvPr>
        </p:nvSpPr>
        <p:spPr/>
        <p:txBody>
          <a:bodyPr/>
          <a:lstStyle/>
          <a:p>
            <a:pPr>
              <a:spcBef>
                <a:spcPct val="0"/>
              </a:spcBef>
            </a:pPr>
            <a:r>
              <a:rPr lang="en-US" smtClean="0">
                <a:latin typeface="Calibri" charset="0"/>
              </a:rPr>
              <a:t>Types of Wholesalers</a:t>
            </a:r>
          </a:p>
          <a:p>
            <a:pPr>
              <a:spcBef>
                <a:spcPct val="0"/>
              </a:spcBef>
            </a:pPr>
            <a:endParaRPr lang="en-US" smtClean="0">
              <a:latin typeface="Calibri" charset="0"/>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smtClean="0"/>
              <a:t>Wholesaling</a:t>
            </a:r>
          </a:p>
        </p:txBody>
      </p:sp>
      <p:sp>
        <p:nvSpPr>
          <p:cNvPr id="93187" name="Rectangle 3"/>
          <p:cNvSpPr>
            <a:spLocks noGrp="1" noChangeArrowheads="1"/>
          </p:cNvSpPr>
          <p:nvPr>
            <p:ph type="body" sz="quarter" idx="13"/>
          </p:nvPr>
        </p:nvSpPr>
        <p:spPr/>
        <p:txBody>
          <a:bodyPr/>
          <a:lstStyle/>
          <a:p>
            <a:r>
              <a:rPr lang="en-US" smtClean="0">
                <a:latin typeface="Calibri" charset="0"/>
              </a:rPr>
              <a:t>Wholesaler Marketing Decisions</a:t>
            </a:r>
          </a:p>
          <a:p>
            <a:endParaRPr lang="en-US" smtClean="0">
              <a:latin typeface="Calibri" charset="0"/>
            </a:endParaRPr>
          </a:p>
          <a:p>
            <a:endParaRPr lang="en-US" smtClean="0">
              <a:latin typeface="Calibri" charset="0"/>
            </a:endParaRPr>
          </a:p>
        </p:txBody>
      </p:sp>
      <p:pic>
        <p:nvPicPr>
          <p:cNvPr id="93188" name="Picture 6" descr="fig13_02wo"/>
          <p:cNvPicPr>
            <a:picLocks noChangeAspect="1" noChangeArrowheads="1"/>
          </p:cNvPicPr>
          <p:nvPr/>
        </p:nvPicPr>
        <p:blipFill>
          <a:blip r:embed="rId3"/>
          <a:srcRect/>
          <a:stretch>
            <a:fillRect/>
          </a:stretch>
        </p:blipFill>
        <p:spPr bwMode="auto">
          <a:xfrm>
            <a:off x="2209800" y="2209800"/>
            <a:ext cx="4648200" cy="41338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n-US" sz="3200" smtClean="0"/>
              <a:t>Wholesaling</a:t>
            </a:r>
          </a:p>
        </p:txBody>
      </p:sp>
      <p:sp>
        <p:nvSpPr>
          <p:cNvPr id="95235" name="Rectangle 3"/>
          <p:cNvSpPr>
            <a:spLocks noGrp="1" noChangeArrowheads="1"/>
          </p:cNvSpPr>
          <p:nvPr>
            <p:ph idx="1"/>
          </p:nvPr>
        </p:nvSpPr>
        <p:spPr/>
        <p:txBody>
          <a:bodyPr/>
          <a:lstStyle/>
          <a:p>
            <a:pPr marL="533400" indent="-533400" algn="ctr">
              <a:buFontTx/>
              <a:buNone/>
            </a:pPr>
            <a:endParaRPr lang="en-US" b="1" i="1" smtClean="0">
              <a:latin typeface="Times New Roman" charset="0"/>
            </a:endParaRPr>
          </a:p>
          <a:p>
            <a:pPr marL="533400" indent="-533400">
              <a:buFontTx/>
              <a:buNone/>
            </a:pPr>
            <a:r>
              <a:rPr lang="en-US" smtClean="0">
                <a:latin typeface="Calibri" charset="0"/>
              </a:rPr>
              <a:t>Target market and positioning decisions</a:t>
            </a:r>
          </a:p>
          <a:p>
            <a:pPr marL="533400" indent="-533400"/>
            <a:r>
              <a:rPr lang="en-US" smtClean="0">
                <a:latin typeface="Calibri" charset="0"/>
              </a:rPr>
              <a:t>Size of customer</a:t>
            </a:r>
          </a:p>
          <a:p>
            <a:pPr marL="533400" indent="-533400"/>
            <a:r>
              <a:rPr lang="en-US" smtClean="0">
                <a:latin typeface="Calibri" charset="0"/>
              </a:rPr>
              <a:t>Type of customer</a:t>
            </a:r>
          </a:p>
          <a:p>
            <a:pPr marL="533400" indent="-533400"/>
            <a:r>
              <a:rPr lang="en-US" smtClean="0">
                <a:latin typeface="Calibri" charset="0"/>
              </a:rPr>
              <a:t>Need for service</a:t>
            </a:r>
          </a:p>
        </p:txBody>
      </p:sp>
      <p:sp>
        <p:nvSpPr>
          <p:cNvPr id="95236" name="Text Placeholder 3"/>
          <p:cNvSpPr>
            <a:spLocks noGrp="1"/>
          </p:cNvSpPr>
          <p:nvPr>
            <p:ph type="body" sz="quarter" idx="13"/>
          </p:nvPr>
        </p:nvSpPr>
        <p:spPr/>
        <p:txBody>
          <a:bodyPr/>
          <a:lstStyle/>
          <a:p>
            <a:pPr>
              <a:spcBef>
                <a:spcPct val="0"/>
              </a:spcBef>
            </a:pPr>
            <a:r>
              <a:rPr lang="en-US" smtClean="0">
                <a:latin typeface="Calibri" charset="0"/>
              </a:rPr>
              <a:t>Wholesaler Marketing Decisions</a:t>
            </a:r>
          </a:p>
          <a:p>
            <a:pPr>
              <a:spcBef>
                <a:spcPct val="0"/>
              </a:spcBef>
            </a:pPr>
            <a:endParaRPr lang="en-US" smtClean="0">
              <a:latin typeface="Calibri" charset="0"/>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sz="2800" smtClean="0"/>
              <a:t/>
            </a:r>
            <a:br>
              <a:rPr lang="en-US" sz="2800" smtClean="0"/>
            </a:br>
            <a:r>
              <a:rPr lang="en-US" sz="3200" smtClean="0"/>
              <a:t>Wholesaling</a:t>
            </a:r>
          </a:p>
        </p:txBody>
      </p:sp>
      <p:sp>
        <p:nvSpPr>
          <p:cNvPr id="97283" name="Rectangle 3"/>
          <p:cNvSpPr>
            <a:spLocks noGrp="1" noChangeArrowheads="1"/>
          </p:cNvSpPr>
          <p:nvPr>
            <p:ph idx="1"/>
          </p:nvPr>
        </p:nvSpPr>
        <p:spPr>
          <a:xfrm>
            <a:off x="304800" y="1981200"/>
            <a:ext cx="3657600" cy="4114800"/>
          </a:xfrm>
        </p:spPr>
        <p:txBody>
          <a:bodyPr/>
          <a:lstStyle/>
          <a:p>
            <a:pPr marL="533400" indent="-533400" algn="ctr">
              <a:buFontTx/>
              <a:buNone/>
            </a:pPr>
            <a:endParaRPr lang="en-US" b="1" i="1" smtClean="0">
              <a:latin typeface="Times New Roman" charset="0"/>
            </a:endParaRPr>
          </a:p>
          <a:p>
            <a:pPr marL="533400" indent="-533400">
              <a:buFontTx/>
              <a:buNone/>
            </a:pPr>
            <a:r>
              <a:rPr lang="en-US" smtClean="0">
                <a:latin typeface="Calibri" charset="0"/>
              </a:rPr>
              <a:t>Marketing mix decisions</a:t>
            </a:r>
          </a:p>
          <a:p>
            <a:pPr marL="533400" indent="-533400"/>
            <a:r>
              <a:rPr lang="en-US" smtClean="0">
                <a:latin typeface="Calibri" charset="0"/>
              </a:rPr>
              <a:t>Product</a:t>
            </a:r>
          </a:p>
          <a:p>
            <a:pPr marL="533400" indent="-533400"/>
            <a:r>
              <a:rPr lang="en-US" smtClean="0">
                <a:latin typeface="Calibri" charset="0"/>
              </a:rPr>
              <a:t>Price</a:t>
            </a:r>
          </a:p>
          <a:p>
            <a:pPr marL="533400" indent="-533400"/>
            <a:r>
              <a:rPr lang="en-US" smtClean="0">
                <a:latin typeface="Calibri" charset="0"/>
              </a:rPr>
              <a:t>Promotion</a:t>
            </a:r>
          </a:p>
          <a:p>
            <a:pPr marL="533400" indent="-533400"/>
            <a:r>
              <a:rPr lang="en-US" smtClean="0">
                <a:latin typeface="Calibri" charset="0"/>
              </a:rPr>
              <a:t>Place</a:t>
            </a:r>
          </a:p>
        </p:txBody>
      </p:sp>
      <p:sp>
        <p:nvSpPr>
          <p:cNvPr id="97284" name="Text Placeholder 3"/>
          <p:cNvSpPr>
            <a:spLocks noGrp="1"/>
          </p:cNvSpPr>
          <p:nvPr>
            <p:ph type="body" sz="quarter" idx="13"/>
          </p:nvPr>
        </p:nvSpPr>
        <p:spPr/>
        <p:txBody>
          <a:bodyPr/>
          <a:lstStyle/>
          <a:p>
            <a:pPr>
              <a:spcBef>
                <a:spcPct val="0"/>
              </a:spcBef>
            </a:pPr>
            <a:r>
              <a:rPr lang="en-US" smtClean="0">
                <a:latin typeface="Calibri" charset="0"/>
              </a:rPr>
              <a:t>Wholesaler Marketing Decisions</a:t>
            </a:r>
          </a:p>
          <a:p>
            <a:pPr>
              <a:spcBef>
                <a:spcPct val="0"/>
              </a:spcBef>
            </a:pPr>
            <a:endParaRPr lang="en-US" smtClean="0">
              <a:latin typeface="Calibri" charset="0"/>
            </a:endParaRPr>
          </a:p>
        </p:txBody>
      </p:sp>
      <p:pic>
        <p:nvPicPr>
          <p:cNvPr id="97285" name="Picture 4" descr="ph13_18.jpg"/>
          <p:cNvPicPr>
            <a:picLocks noChangeAspect="1"/>
          </p:cNvPicPr>
          <p:nvPr/>
        </p:nvPicPr>
        <p:blipFill>
          <a:blip r:embed="rId3"/>
          <a:srcRect/>
          <a:stretch>
            <a:fillRect/>
          </a:stretch>
        </p:blipFill>
        <p:spPr bwMode="auto">
          <a:xfrm>
            <a:off x="3276600" y="2667000"/>
            <a:ext cx="5018088" cy="3581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sz="3200" smtClean="0"/>
              <a:t>Table 13.1</a:t>
            </a:r>
            <a:br>
              <a:rPr lang="en-US" sz="3200" smtClean="0"/>
            </a:br>
            <a:r>
              <a:rPr lang="en-US" sz="3200" smtClean="0"/>
              <a:t>Major Store Retailer Types</a:t>
            </a:r>
          </a:p>
        </p:txBody>
      </p:sp>
      <p:pic>
        <p:nvPicPr>
          <p:cNvPr id="25605" name="Picture 5"/>
          <p:cNvPicPr>
            <a:picLocks noChangeAspect="1" noChangeArrowheads="1"/>
          </p:cNvPicPr>
          <p:nvPr/>
        </p:nvPicPr>
        <p:blipFill>
          <a:blip r:embed="rId3"/>
          <a:srcRect/>
          <a:stretch>
            <a:fillRect/>
          </a:stretch>
        </p:blipFill>
        <p:spPr bwMode="auto">
          <a:xfrm>
            <a:off x="1905000" y="1676400"/>
            <a:ext cx="5257800" cy="4724400"/>
          </a:xfrm>
          <a:prstGeom prst="rect">
            <a:avLst/>
          </a:prstGeom>
          <a:noFill/>
          <a:ln w="9525">
            <a:noFill/>
            <a:miter lim="800000"/>
            <a:headEnd/>
            <a:tailEnd/>
          </a:ln>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sz="2800" smtClean="0"/>
              <a:t/>
            </a:r>
            <a:br>
              <a:rPr lang="en-US" sz="2800" smtClean="0"/>
            </a:br>
            <a:r>
              <a:rPr lang="en-US" sz="3200" smtClean="0"/>
              <a:t>Wholesaling</a:t>
            </a:r>
          </a:p>
        </p:txBody>
      </p:sp>
      <p:sp>
        <p:nvSpPr>
          <p:cNvPr id="99331" name="Rectangle 3"/>
          <p:cNvSpPr>
            <a:spLocks noGrp="1" noChangeArrowheads="1"/>
          </p:cNvSpPr>
          <p:nvPr>
            <p:ph idx="1"/>
          </p:nvPr>
        </p:nvSpPr>
        <p:spPr/>
        <p:txBody>
          <a:bodyPr/>
          <a:lstStyle/>
          <a:p>
            <a:pPr marL="533400" indent="-533400" algn="ctr">
              <a:buFontTx/>
              <a:buNone/>
            </a:pPr>
            <a:endParaRPr lang="en-US" b="1" i="1" smtClean="0">
              <a:latin typeface="Times New Roman" charset="0"/>
            </a:endParaRPr>
          </a:p>
          <a:p>
            <a:pPr marL="533400" indent="-533400">
              <a:buFontTx/>
              <a:buNone/>
            </a:pPr>
            <a:r>
              <a:rPr lang="en-US" smtClean="0">
                <a:latin typeface="Calibri" charset="0"/>
              </a:rPr>
              <a:t>Challenges</a:t>
            </a:r>
          </a:p>
          <a:p>
            <a:pPr marL="533400" indent="-533400"/>
            <a:r>
              <a:rPr lang="en-US" smtClean="0">
                <a:latin typeface="Calibri" charset="0"/>
              </a:rPr>
              <a:t>Resistance to price increases</a:t>
            </a:r>
          </a:p>
          <a:p>
            <a:pPr marL="533400" indent="-533400"/>
            <a:r>
              <a:rPr lang="en-US" smtClean="0">
                <a:latin typeface="Calibri" charset="0"/>
              </a:rPr>
              <a:t>Lack of suppliers</a:t>
            </a:r>
          </a:p>
          <a:p>
            <a:pPr marL="533400" indent="-533400"/>
            <a:r>
              <a:rPr lang="en-US" smtClean="0">
                <a:latin typeface="Calibri" charset="0"/>
              </a:rPr>
              <a:t>Changing customer needs</a:t>
            </a:r>
          </a:p>
          <a:p>
            <a:pPr marL="533400" indent="-533400"/>
            <a:r>
              <a:rPr lang="en-US" smtClean="0">
                <a:latin typeface="Calibri" charset="0"/>
              </a:rPr>
              <a:t>Adding value by increasing efficiency and effectiveness</a:t>
            </a:r>
          </a:p>
          <a:p>
            <a:pPr marL="533400" indent="-533400"/>
            <a:endParaRPr lang="en-US" smtClean="0">
              <a:latin typeface="Calibri" charset="0"/>
            </a:endParaRPr>
          </a:p>
        </p:txBody>
      </p:sp>
      <p:sp>
        <p:nvSpPr>
          <p:cNvPr id="99332" name="Text Placeholder 3"/>
          <p:cNvSpPr>
            <a:spLocks noGrp="1"/>
          </p:cNvSpPr>
          <p:nvPr>
            <p:ph type="body" sz="quarter" idx="13"/>
          </p:nvPr>
        </p:nvSpPr>
        <p:spPr/>
        <p:txBody>
          <a:bodyPr/>
          <a:lstStyle/>
          <a:p>
            <a:pPr>
              <a:spcBef>
                <a:spcPct val="0"/>
              </a:spcBef>
            </a:pPr>
            <a:r>
              <a:rPr lang="en-US" smtClean="0">
                <a:latin typeface="Calibri" charset="0"/>
              </a:rPr>
              <a:t>Trends in Wholesaling</a:t>
            </a:r>
          </a:p>
          <a:p>
            <a:pPr>
              <a:spcBef>
                <a:spcPct val="0"/>
              </a:spcBef>
            </a:pPr>
            <a:endParaRPr lang="en-US" smtClean="0">
              <a:latin typeface="Calibri" charset="0"/>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8" name="Rectangle 4"/>
          <p:cNvSpPr>
            <a:spLocks noChangeArrowheads="1"/>
          </p:cNvSpPr>
          <p:nvPr/>
        </p:nvSpPr>
        <p:spPr bwMode="auto">
          <a:xfrm>
            <a:off x="-3725863" y="2114550"/>
            <a:ext cx="184150" cy="366713"/>
          </a:xfrm>
          <a:prstGeom prst="rect">
            <a:avLst/>
          </a:prstGeom>
          <a:noFill/>
          <a:ln w="25400">
            <a:noFill/>
            <a:miter lim="800000"/>
            <a:headEnd/>
            <a:tailEnd/>
          </a:ln>
        </p:spPr>
        <p:txBody>
          <a:bodyPr wrap="none" anchor="ctr">
            <a:spAutoFit/>
          </a:bodyPr>
          <a:lstStyle/>
          <a:p>
            <a:endParaRPr lang="en-US"/>
          </a:p>
        </p:txBody>
      </p:sp>
      <p:pic>
        <p:nvPicPr>
          <p:cNvPr id="101379" name="Picture 5" descr="cid:3287383400_2177562"/>
          <p:cNvPicPr>
            <a:picLocks noChangeAspect="1" noChangeArrowheads="1"/>
          </p:cNvPicPr>
          <p:nvPr/>
        </p:nvPicPr>
        <p:blipFill>
          <a:blip r:embed="rId3"/>
          <a:srcRect/>
          <a:stretch>
            <a:fillRect/>
          </a:stretch>
        </p:blipFill>
        <p:spPr bwMode="auto">
          <a:xfrm>
            <a:off x="342900" y="971550"/>
            <a:ext cx="8423275" cy="2747963"/>
          </a:xfrm>
          <a:prstGeom prst="rect">
            <a:avLst/>
          </a:prstGeom>
          <a:solidFill>
            <a:schemeClr val="hlink"/>
          </a:solidFill>
          <a:ln w="9525">
            <a:solidFill>
              <a:schemeClr val="bg1"/>
            </a:solidFill>
            <a:miter lim="800000"/>
            <a:headEnd/>
            <a:tailEnd/>
          </a:ln>
        </p:spPr>
      </p:pic>
      <p:sp>
        <p:nvSpPr>
          <p:cNvPr id="101380" name="Rectangle 6"/>
          <p:cNvSpPr>
            <a:spLocks noChangeArrowheads="1"/>
          </p:cNvSpPr>
          <p:nvPr/>
        </p:nvSpPr>
        <p:spPr bwMode="auto">
          <a:xfrm>
            <a:off x="708025" y="3894138"/>
            <a:ext cx="7589838" cy="1069975"/>
          </a:xfrm>
          <a:prstGeom prst="rect">
            <a:avLst/>
          </a:prstGeom>
          <a:noFill/>
          <a:ln w="25400">
            <a:noFill/>
            <a:miter lim="800000"/>
            <a:headEnd/>
            <a:tailEnd/>
          </a:ln>
        </p:spPr>
        <p:txBody>
          <a:bodyPr anchor="ctr">
            <a:spAutoFit/>
          </a:bodyPr>
          <a:lstStyle/>
          <a:p>
            <a:pPr algn="ctr"/>
            <a:r>
              <a:rPr lang="en-US" sz="1600">
                <a:solidFill>
                  <a:srgbClr val="000000"/>
                </a:solidFill>
                <a:cs typeface="Times New Roman" charset="0"/>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p:txBody>
      </p:sp>
      <p:sp>
        <p:nvSpPr>
          <p:cNvPr id="5" name="Rectangle 5"/>
          <p:cNvSpPr txBox="1">
            <a:spLocks noGrp="1" noChangeArrowheads="1"/>
          </p:cNvSpPr>
          <p:nvPr/>
        </p:nvSpPr>
        <p:spPr bwMode="auto">
          <a:xfrm>
            <a:off x="738188" y="5327650"/>
            <a:ext cx="7845425" cy="636588"/>
          </a:xfrm>
          <a:prstGeom prst="rect">
            <a:avLst/>
          </a:prstGeom>
          <a:noFill/>
          <a:ln>
            <a:miter lim="800000"/>
            <a:headEnd/>
            <a:tailEnd/>
          </a:ln>
        </p:spPr>
        <p:txBody>
          <a:bodyPr anchor="b"/>
          <a:lstStyle/>
          <a:p>
            <a:pPr algn="ctr"/>
            <a:r>
              <a:rPr lang="en-US">
                <a:solidFill>
                  <a:srgbClr val="000000"/>
                </a:solidFill>
                <a:effectLst>
                  <a:outerShdw blurRad="38100" dist="38100" dir="2700000" algn="tl">
                    <a:srgbClr val="C0C0C0"/>
                  </a:outerShdw>
                </a:effectLst>
              </a:rPr>
              <a:t>Copyright © 2010 Pearson Education, Inc.  </a:t>
            </a:r>
          </a:p>
          <a:p>
            <a:pPr algn="ctr"/>
            <a:r>
              <a:rPr lang="en-US">
                <a:solidFill>
                  <a:srgbClr val="000000"/>
                </a:solidFill>
                <a:effectLst>
                  <a:outerShdw blurRad="38100" dist="38100" dir="2700000" algn="tl">
                    <a:srgbClr val="C0C0C0"/>
                  </a:outerShdw>
                </a:effectLst>
              </a:rPr>
              <a:t>Publishing as Prentice Hall</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smtClean="0"/>
              <a:t/>
            </a:r>
            <a:br>
              <a:rPr lang="en-US" smtClean="0"/>
            </a:br>
            <a:r>
              <a:rPr lang="en-US" smtClean="0"/>
              <a:t>Retailing</a:t>
            </a:r>
          </a:p>
        </p:txBody>
      </p:sp>
      <p:sp>
        <p:nvSpPr>
          <p:cNvPr id="27651" name="Rectangle 3"/>
          <p:cNvSpPr>
            <a:spLocks noGrp="1" noChangeArrowheads="1"/>
          </p:cNvSpPr>
          <p:nvPr>
            <p:ph idx="1"/>
          </p:nvPr>
        </p:nvSpPr>
        <p:spPr>
          <a:xfrm>
            <a:off x="152400" y="1981200"/>
            <a:ext cx="4191000" cy="4114800"/>
          </a:xfrm>
        </p:spPr>
        <p:txBody>
          <a:bodyPr/>
          <a:lstStyle/>
          <a:p>
            <a:endParaRPr lang="en-US" smtClean="0">
              <a:latin typeface="Calibri" charset="0"/>
            </a:endParaRPr>
          </a:p>
          <a:p>
            <a:r>
              <a:rPr lang="en-US" smtClean="0">
                <a:latin typeface="Calibri" charset="0"/>
              </a:rPr>
              <a:t>Amount of service</a:t>
            </a:r>
          </a:p>
          <a:p>
            <a:r>
              <a:rPr lang="en-US" smtClean="0">
                <a:latin typeface="Calibri" charset="0"/>
              </a:rPr>
              <a:t>Self-service</a:t>
            </a:r>
          </a:p>
          <a:p>
            <a:r>
              <a:rPr lang="en-US" smtClean="0">
                <a:latin typeface="Calibri" charset="0"/>
              </a:rPr>
              <a:t>Limited service</a:t>
            </a:r>
          </a:p>
          <a:p>
            <a:r>
              <a:rPr lang="en-US" smtClean="0">
                <a:latin typeface="Calibri" charset="0"/>
              </a:rPr>
              <a:t>Full service</a:t>
            </a:r>
          </a:p>
        </p:txBody>
      </p:sp>
      <p:sp>
        <p:nvSpPr>
          <p:cNvPr id="27652" name="Text Placeholder 8"/>
          <p:cNvSpPr>
            <a:spLocks noGrp="1"/>
          </p:cNvSpPr>
          <p:nvPr>
            <p:ph type="body" sz="quarter" idx="13"/>
          </p:nvPr>
        </p:nvSpPr>
        <p:spPr/>
        <p:txBody>
          <a:bodyPr/>
          <a:lstStyle/>
          <a:p>
            <a:pPr>
              <a:spcBef>
                <a:spcPct val="0"/>
              </a:spcBef>
            </a:pPr>
            <a:r>
              <a:rPr lang="en-US" smtClean="0">
                <a:latin typeface="Calibri" charset="0"/>
              </a:rPr>
              <a:t>Types of Retailers</a:t>
            </a:r>
          </a:p>
          <a:p>
            <a:pPr>
              <a:spcBef>
                <a:spcPct val="0"/>
              </a:spcBef>
            </a:pPr>
            <a:endParaRPr lang="en-US" smtClean="0">
              <a:latin typeface="Calibri" charset="0"/>
            </a:endParaRPr>
          </a:p>
        </p:txBody>
      </p:sp>
      <p:pic>
        <p:nvPicPr>
          <p:cNvPr id="27653" name="Picture 4" descr="ph13_05.jpg"/>
          <p:cNvPicPr>
            <a:picLocks noChangeAspect="1"/>
          </p:cNvPicPr>
          <p:nvPr/>
        </p:nvPicPr>
        <p:blipFill>
          <a:blip r:embed="rId3"/>
          <a:srcRect/>
          <a:stretch>
            <a:fillRect/>
          </a:stretch>
        </p:blipFill>
        <p:spPr bwMode="auto">
          <a:xfrm>
            <a:off x="3962400" y="2667000"/>
            <a:ext cx="4495800" cy="29670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mtClean="0"/>
              <a:t/>
            </a:r>
            <a:br>
              <a:rPr lang="en-US" smtClean="0"/>
            </a:br>
            <a:r>
              <a:rPr lang="en-US" smtClean="0"/>
              <a:t>Retailing</a:t>
            </a:r>
          </a:p>
        </p:txBody>
      </p:sp>
      <p:sp>
        <p:nvSpPr>
          <p:cNvPr id="29699" name="Text Placeholder 4"/>
          <p:cNvSpPr>
            <a:spLocks noGrp="1"/>
          </p:cNvSpPr>
          <p:nvPr>
            <p:ph type="body" sz="quarter" idx="13"/>
          </p:nvPr>
        </p:nvSpPr>
        <p:spPr/>
        <p:txBody>
          <a:bodyPr/>
          <a:lstStyle/>
          <a:p>
            <a:pPr>
              <a:spcBef>
                <a:spcPct val="0"/>
              </a:spcBef>
            </a:pPr>
            <a:r>
              <a:rPr lang="en-US" smtClean="0">
                <a:latin typeface="Calibri" charset="0"/>
              </a:rPr>
              <a:t>Product Line</a:t>
            </a:r>
          </a:p>
          <a:p>
            <a:pPr>
              <a:spcBef>
                <a:spcPct val="0"/>
              </a:spcBef>
            </a:pPr>
            <a:endParaRPr lang="en-US" smtClean="0">
              <a:latin typeface="Calibri" charset="0"/>
            </a:endParaRPr>
          </a:p>
        </p:txBody>
      </p:sp>
      <p:graphicFrame>
        <p:nvGraphicFramePr>
          <p:cNvPr id="4" name="Diagram 3"/>
          <p:cNvGraphicFramePr/>
          <p:nvPr/>
        </p:nvGraphicFramePr>
        <p:xfrm>
          <a:off x="762000" y="2133600"/>
          <a:ext cx="76962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5800" y="0"/>
            <a:ext cx="7772400" cy="1143000"/>
          </a:xfrm>
        </p:spPr>
        <p:txBody>
          <a:bodyPr/>
          <a:lstStyle/>
          <a:p>
            <a:r>
              <a:rPr lang="en-US" smtClean="0"/>
              <a:t>Retailing</a:t>
            </a:r>
          </a:p>
        </p:txBody>
      </p:sp>
      <p:sp>
        <p:nvSpPr>
          <p:cNvPr id="31747" name="Rectangle 3"/>
          <p:cNvSpPr>
            <a:spLocks noGrp="1" noChangeArrowheads="1"/>
          </p:cNvSpPr>
          <p:nvPr>
            <p:ph type="body" sz="quarter" idx="13"/>
          </p:nvPr>
        </p:nvSpPr>
        <p:spPr>
          <a:xfrm>
            <a:off x="990600" y="990600"/>
            <a:ext cx="7162800" cy="381000"/>
          </a:xfrm>
        </p:spPr>
        <p:txBody>
          <a:bodyPr/>
          <a:lstStyle/>
          <a:p>
            <a:r>
              <a:rPr lang="en-US" smtClean="0">
                <a:latin typeface="Calibri" charset="0"/>
              </a:rPr>
              <a:t>Types of Retailers</a:t>
            </a:r>
          </a:p>
          <a:p>
            <a:r>
              <a:rPr lang="en-US" smtClean="0">
                <a:latin typeface="Calibri" charset="0"/>
              </a:rPr>
              <a:t>Relative Prices</a:t>
            </a:r>
          </a:p>
          <a:p>
            <a:endParaRPr lang="en-US" smtClean="0">
              <a:latin typeface="Calibri" charset="0"/>
            </a:endParaRPr>
          </a:p>
        </p:txBody>
      </p:sp>
      <p:graphicFrame>
        <p:nvGraphicFramePr>
          <p:cNvPr id="7" name="Content Placeholder 6"/>
          <p:cNvGraphicFramePr>
            <a:graphicFrameLocks noGrp="1"/>
          </p:cNvGraphicFramePr>
          <p:nvPr>
            <p:ph idx="4294967295"/>
          </p:nvPr>
        </p:nvGraphicFramePr>
        <p:xfrm>
          <a:off x="2667000" y="1981200"/>
          <a:ext cx="77724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1749" name="Picture 2" descr="http://upload.wikimedia.org/wikipedia/commons/thumb/f/fa/Globe.svg/600px-Globe.svg.png">
            <a:hlinkClick r:id="rId7"/>
          </p:cNvPr>
          <p:cNvPicPr>
            <a:picLocks noChangeAspect="1" noChangeArrowheads="1"/>
          </p:cNvPicPr>
          <p:nvPr/>
        </p:nvPicPr>
        <p:blipFill>
          <a:blip r:embed="rId8"/>
          <a:srcRect/>
          <a:stretch>
            <a:fillRect/>
          </a:stretch>
        </p:blipFill>
        <p:spPr bwMode="auto">
          <a:xfrm>
            <a:off x="7620000" y="5867400"/>
            <a:ext cx="530225" cy="530225"/>
          </a:xfrm>
          <a:prstGeom prst="rect">
            <a:avLst/>
          </a:prstGeom>
          <a:noFill/>
          <a:ln w="9525">
            <a:noFill/>
            <a:miter lim="800000"/>
            <a:headEnd/>
            <a:tailEnd/>
          </a:ln>
        </p:spPr>
      </p:pic>
      <p:pic>
        <p:nvPicPr>
          <p:cNvPr id="31750" name="Picture 5" descr="ph13_06.jpg"/>
          <p:cNvPicPr>
            <a:picLocks noChangeAspect="1"/>
          </p:cNvPicPr>
          <p:nvPr/>
        </p:nvPicPr>
        <p:blipFill>
          <a:blip r:embed="rId9"/>
          <a:srcRect/>
          <a:stretch>
            <a:fillRect/>
          </a:stretch>
        </p:blipFill>
        <p:spPr bwMode="auto">
          <a:xfrm>
            <a:off x="304800" y="2514600"/>
            <a:ext cx="3911600" cy="29337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762000" y="228600"/>
            <a:ext cx="7772400" cy="1143000"/>
          </a:xfrm>
        </p:spPr>
        <p:txBody>
          <a:bodyPr/>
          <a:lstStyle/>
          <a:p>
            <a:r>
              <a:rPr lang="en-US" smtClean="0"/>
              <a:t>Retailing</a:t>
            </a:r>
          </a:p>
        </p:txBody>
      </p:sp>
      <p:sp>
        <p:nvSpPr>
          <p:cNvPr id="33795" name="Text Placeholder 4"/>
          <p:cNvSpPr>
            <a:spLocks noGrp="1"/>
          </p:cNvSpPr>
          <p:nvPr>
            <p:ph type="body" sz="quarter" idx="13"/>
          </p:nvPr>
        </p:nvSpPr>
        <p:spPr>
          <a:xfrm>
            <a:off x="914400" y="1066800"/>
            <a:ext cx="7162800" cy="381000"/>
          </a:xfrm>
        </p:spPr>
        <p:txBody>
          <a:bodyPr/>
          <a:lstStyle/>
          <a:p>
            <a:r>
              <a:rPr lang="en-US" smtClean="0">
                <a:latin typeface="Calibri" charset="0"/>
              </a:rPr>
              <a:t>Types of Retailers</a:t>
            </a:r>
          </a:p>
          <a:p>
            <a:r>
              <a:rPr lang="en-US" smtClean="0">
                <a:latin typeface="Calibri" charset="0"/>
              </a:rPr>
              <a:t>Organizational Approach</a:t>
            </a:r>
          </a:p>
          <a:p>
            <a:endParaRPr lang="en-US" smtClean="0">
              <a:latin typeface="Calibri" charset="0"/>
            </a:endParaRPr>
          </a:p>
        </p:txBody>
      </p:sp>
      <p:graphicFrame>
        <p:nvGraphicFramePr>
          <p:cNvPr id="6" name="Content Placeholder 5"/>
          <p:cNvGraphicFramePr>
            <a:graphicFrameLocks noGrp="1"/>
          </p:cNvGraphicFramePr>
          <p:nvPr>
            <p:ph idx="4294967295"/>
          </p:nvPr>
        </p:nvGraphicFramePr>
        <p:xfrm>
          <a:off x="990600" y="2057400"/>
          <a:ext cx="6781800"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sz="2800" smtClean="0">
                <a:solidFill>
                  <a:srgbClr val="0000FF"/>
                </a:solidFill>
              </a:rPr>
              <a:t/>
            </a:r>
            <a:br>
              <a:rPr lang="en-US" sz="2800" smtClean="0">
                <a:solidFill>
                  <a:srgbClr val="0000FF"/>
                </a:solidFill>
              </a:rPr>
            </a:br>
            <a:r>
              <a:rPr lang="en-US" sz="3200" smtClean="0"/>
              <a:t>Retailing</a:t>
            </a:r>
          </a:p>
        </p:txBody>
      </p:sp>
      <p:sp>
        <p:nvSpPr>
          <p:cNvPr id="35843" name="Rectangle 3"/>
          <p:cNvSpPr>
            <a:spLocks noGrp="1" noChangeArrowheads="1"/>
          </p:cNvSpPr>
          <p:nvPr>
            <p:ph idx="1"/>
          </p:nvPr>
        </p:nvSpPr>
        <p:spPr/>
        <p:txBody>
          <a:bodyPr/>
          <a:lstStyle/>
          <a:p>
            <a:pPr marL="533400" indent="-533400" algn="ctr">
              <a:lnSpc>
                <a:spcPct val="90000"/>
              </a:lnSpc>
              <a:buFontTx/>
              <a:buNone/>
            </a:pPr>
            <a:endParaRPr lang="en-US" sz="2800" b="1" i="1" smtClean="0">
              <a:latin typeface="Times New Roman" charset="0"/>
            </a:endParaRPr>
          </a:p>
          <a:p>
            <a:pPr marL="533400" indent="-533400">
              <a:lnSpc>
                <a:spcPct val="90000"/>
              </a:lnSpc>
              <a:buFontTx/>
              <a:buNone/>
            </a:pPr>
            <a:r>
              <a:rPr lang="en-US" b="1" smtClean="0">
                <a:latin typeface="Calibri" charset="0"/>
              </a:rPr>
              <a:t>Corporate chains</a:t>
            </a:r>
            <a:r>
              <a:rPr lang="en-US" smtClean="0">
                <a:latin typeface="Calibri" charset="0"/>
              </a:rPr>
              <a:t> are two or more outlets that are commonly owned and controlled</a:t>
            </a:r>
          </a:p>
          <a:p>
            <a:pPr marL="533400" indent="-533400">
              <a:lnSpc>
                <a:spcPct val="90000"/>
              </a:lnSpc>
            </a:pPr>
            <a:r>
              <a:rPr lang="en-US" smtClean="0">
                <a:latin typeface="Calibri" charset="0"/>
              </a:rPr>
              <a:t>Size allows them to buy in large quantities at lower prices and gain promotional economies</a:t>
            </a:r>
          </a:p>
          <a:p>
            <a:pPr marL="914400" lvl="1" indent="-457200">
              <a:lnSpc>
                <a:spcPct val="90000"/>
              </a:lnSpc>
            </a:pPr>
            <a:r>
              <a:rPr lang="en-US" sz="3200" smtClean="0">
                <a:latin typeface="Calibri" charset="0"/>
              </a:rPr>
              <a:t>Sears</a:t>
            </a:r>
          </a:p>
          <a:p>
            <a:pPr marL="914400" lvl="1" indent="-457200">
              <a:lnSpc>
                <a:spcPct val="90000"/>
              </a:lnSpc>
            </a:pPr>
            <a:r>
              <a:rPr lang="en-US" sz="3200" smtClean="0">
                <a:latin typeface="Calibri" charset="0"/>
              </a:rPr>
              <a:t>CVS</a:t>
            </a:r>
          </a:p>
        </p:txBody>
      </p:sp>
      <p:sp>
        <p:nvSpPr>
          <p:cNvPr id="35844" name="Text Placeholder 3"/>
          <p:cNvSpPr>
            <a:spLocks noGrp="1"/>
          </p:cNvSpPr>
          <p:nvPr>
            <p:ph type="body" sz="quarter" idx="13"/>
          </p:nvPr>
        </p:nvSpPr>
        <p:spPr/>
        <p:txBody>
          <a:bodyPr/>
          <a:lstStyle/>
          <a:p>
            <a:pPr>
              <a:lnSpc>
                <a:spcPct val="90000"/>
              </a:lnSpc>
              <a:spcBef>
                <a:spcPct val="0"/>
              </a:spcBef>
            </a:pPr>
            <a:r>
              <a:rPr lang="en-US" smtClean="0">
                <a:latin typeface="Calibri" charset="0"/>
              </a:rPr>
              <a:t>Types of Retailers</a:t>
            </a:r>
          </a:p>
          <a:p>
            <a:pPr>
              <a:lnSpc>
                <a:spcPct val="90000"/>
              </a:lnSpc>
              <a:spcBef>
                <a:spcPct val="0"/>
              </a:spcBef>
            </a:pPr>
            <a:r>
              <a:rPr lang="en-US" smtClean="0">
                <a:latin typeface="Calibri" charset="0"/>
              </a:rPr>
              <a:t>Organizational Approach</a:t>
            </a:r>
          </a:p>
          <a:p>
            <a:pPr>
              <a:spcBef>
                <a:spcPct val="0"/>
              </a:spcBef>
            </a:pPr>
            <a:endParaRPr lang="en-US" smtClean="0">
              <a:latin typeface="Calibri"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_Blank Presentation">
  <a:themeElements>
    <a:clrScheme name="Custom 15">
      <a:dk1>
        <a:sysClr val="windowText" lastClr="000000"/>
      </a:dk1>
      <a:lt1>
        <a:sysClr val="window" lastClr="FFFFFF"/>
      </a:lt1>
      <a:dk2>
        <a:srgbClr val="04617B"/>
      </a:dk2>
      <a:lt2>
        <a:srgbClr val="DBF5F9"/>
      </a:lt2>
      <a:accent1>
        <a:srgbClr val="0F6FC6"/>
      </a:accent1>
      <a:accent2>
        <a:srgbClr val="009DD9"/>
      </a:accent2>
      <a:accent3>
        <a:srgbClr val="0BD0D9"/>
      </a:accent3>
      <a:accent4>
        <a:srgbClr val="0FD13D"/>
      </a:accent4>
      <a:accent5>
        <a:srgbClr val="FF0000"/>
      </a:accent5>
      <a:accent6>
        <a:srgbClr val="0FD13D"/>
      </a:accent6>
      <a:hlink>
        <a:srgbClr val="002060"/>
      </a:hlink>
      <a:folHlink>
        <a:srgbClr val="00206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632</TotalTime>
  <Words>1875</Words>
  <Application>Microsoft Office PowerPoint</Application>
  <PresentationFormat>On-screen Show (4:3)</PresentationFormat>
  <Paragraphs>327</Paragraphs>
  <Slides>41</Slides>
  <Notes>41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Arial</vt:lpstr>
      <vt:lpstr>ヒラギノ角ゴ Pro W3</vt:lpstr>
      <vt:lpstr>Calibri</vt:lpstr>
      <vt:lpstr>ＭＳ Ｐゴシック</vt:lpstr>
      <vt:lpstr>Tahoma</vt:lpstr>
      <vt:lpstr>Wingdings</vt:lpstr>
      <vt:lpstr>Times New Roman</vt:lpstr>
      <vt:lpstr>1_Blank Presentation</vt:lpstr>
      <vt:lpstr> Chapter Thirteen</vt:lpstr>
      <vt:lpstr>Retailing and Wholesaling</vt:lpstr>
      <vt:lpstr>Retailing</vt:lpstr>
      <vt:lpstr>Table 13.1 Major Store Retailer Types</vt:lpstr>
      <vt:lpstr> Retailing</vt:lpstr>
      <vt:lpstr> Retailing</vt:lpstr>
      <vt:lpstr>Retailing</vt:lpstr>
      <vt:lpstr>Retailing</vt:lpstr>
      <vt:lpstr> Retailing</vt:lpstr>
      <vt:lpstr>Retailing</vt:lpstr>
      <vt:lpstr>Retailing</vt:lpstr>
      <vt:lpstr>Retailing</vt:lpstr>
      <vt:lpstr>Retailing</vt:lpstr>
      <vt:lpstr>Retailing</vt:lpstr>
      <vt:lpstr>Retailing</vt:lpstr>
      <vt:lpstr>Retailing</vt:lpstr>
      <vt:lpstr>Retailing</vt:lpstr>
      <vt:lpstr>Retailing</vt:lpstr>
      <vt:lpstr>Retailing</vt:lpstr>
      <vt:lpstr>Retailing</vt:lpstr>
      <vt:lpstr> Retailing</vt:lpstr>
      <vt:lpstr>Retailing</vt:lpstr>
      <vt:lpstr>Retailing</vt:lpstr>
      <vt:lpstr> Retailing</vt:lpstr>
      <vt:lpstr> Retailing</vt:lpstr>
      <vt:lpstr> Retailing</vt:lpstr>
      <vt:lpstr>Wholesaling</vt:lpstr>
      <vt:lpstr>Wholesaling</vt:lpstr>
      <vt:lpstr> Wholesaling</vt:lpstr>
      <vt:lpstr> Wholesaling</vt:lpstr>
      <vt:lpstr>Wholesaling</vt:lpstr>
      <vt:lpstr>Wholesaling</vt:lpstr>
      <vt:lpstr>Wholesaling</vt:lpstr>
      <vt:lpstr> Wholesaling</vt:lpstr>
      <vt:lpstr> Wholesaling</vt:lpstr>
      <vt:lpstr> Wholesaling</vt:lpstr>
      <vt:lpstr>Wholesaling</vt:lpstr>
      <vt:lpstr>Wholesaling</vt:lpstr>
      <vt:lpstr> Wholesaling</vt:lpstr>
      <vt:lpstr> Wholesaling</vt:lpstr>
      <vt:lpstr>Slide 41</vt:lpstr>
    </vt:vector>
  </TitlesOfParts>
  <Company>School of Management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utter</dc:creator>
  <cp:lastModifiedBy>Essex User</cp:lastModifiedBy>
  <cp:revision>33</cp:revision>
  <dcterms:created xsi:type="dcterms:W3CDTF">2008-10-03T17:17:08Z</dcterms:created>
  <dcterms:modified xsi:type="dcterms:W3CDTF">2011-02-16T15:49:35Z</dcterms:modified>
</cp:coreProperties>
</file>