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81" d="100"/>
          <a:sy n="81" d="100"/>
        </p:scale>
        <p:origin x="-1038"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50"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51"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52"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53"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54"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55"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extLst>
      <p:ext uri="{BB962C8B-B14F-4D97-AF65-F5344CB8AC3E}">
        <p14:creationId xmlns:p14="http://schemas.microsoft.com/office/powerpoint/2010/main" val="261071498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1122363"/>
            <a:ext cx="7772400" cy="2387600"/>
          </a:xfrm>
        </p:spPr>
        <p:txBody>
          <a:bodyPr anchor="b"/>
          <a:lstStyle>
            <a:lvl1pPr algn="ctr">
              <a:defRPr sz="6000"/>
            </a:lvl1pPr>
          </a:lstStyle>
          <a:p>
            <a:r>
              <a:rPr lang="en-US" altLang="zh-CN" smtClean="0"/>
              <a:t>Click to edit Master title style</a:t>
            </a:r>
            <a:endParaRPr lang="en-US" dirty="0"/>
          </a:p>
        </p:txBody>
      </p:sp>
      <p:sp>
        <p:nvSpPr>
          <p:cNvPr id="1048582"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smtClean="0"/>
              <a:t>Click to edit Master subtitle style</a:t>
            </a:r>
            <a:endParaRPr lang="en-US" dirty="0"/>
          </a:p>
        </p:txBody>
      </p:sp>
      <p:sp>
        <p:nvSpPr>
          <p:cNvPr id="1048583" name="Date Placeholder 3"/>
          <p:cNvSpPr>
            <a:spLocks noGrp="1"/>
          </p:cNvSpPr>
          <p:nvPr>
            <p:ph type="dt" sz="half" idx="10"/>
          </p:nvPr>
        </p:nvSpPr>
        <p:spPr/>
        <p:txBody>
          <a:bodyPr/>
          <a:lstStyle/>
          <a:p>
            <a:fld id="{70BC1078-46ED-40F9-8930-935BAD7C2B02}" type="datetimeFigureOut">
              <a:rPr lang="zh-CN" altLang="en-US" smtClean="0"/>
              <a:t>2021/3/21</a:t>
            </a:fld>
            <a:endParaRPr lang="zh-CN" altLang="en-US"/>
          </a:p>
        </p:txBody>
      </p:sp>
      <p:sp>
        <p:nvSpPr>
          <p:cNvPr id="1048584" name="Footer Placeholder 4"/>
          <p:cNvSpPr>
            <a:spLocks noGrp="1"/>
          </p:cNvSpPr>
          <p:nvPr>
            <p:ph type="ftr" sz="quarter" idx="11"/>
          </p:nvPr>
        </p:nvSpPr>
        <p:spPr/>
        <p:txBody>
          <a:bodyPr/>
          <a:lstStyle/>
          <a:p>
            <a:endParaRPr lang="zh-CN" altLang="en-US"/>
          </a:p>
        </p:txBody>
      </p:sp>
      <p:sp>
        <p:nvSpPr>
          <p:cNvPr id="1048585"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17" name="Title 1"/>
          <p:cNvSpPr>
            <a:spLocks noGrp="1"/>
          </p:cNvSpPr>
          <p:nvPr>
            <p:ph type="title"/>
          </p:nvPr>
        </p:nvSpPr>
        <p:spPr/>
        <p:txBody>
          <a:bodyPr/>
          <a:lstStyle/>
          <a:p>
            <a:r>
              <a:rPr lang="en-US" altLang="zh-CN" smtClean="0"/>
              <a:t>Click to edit Master title style</a:t>
            </a:r>
            <a:endParaRPr lang="en-US" dirty="0"/>
          </a:p>
        </p:txBody>
      </p:sp>
      <p:sp>
        <p:nvSpPr>
          <p:cNvPr id="1048618"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19" name="Date Placeholder 3"/>
          <p:cNvSpPr>
            <a:spLocks noGrp="1"/>
          </p:cNvSpPr>
          <p:nvPr>
            <p:ph type="dt" sz="half" idx="10"/>
          </p:nvPr>
        </p:nvSpPr>
        <p:spPr/>
        <p:txBody>
          <a:bodyPr/>
          <a:lstStyle/>
          <a:p>
            <a:fld id="{70BC1078-46ED-40F9-8930-935BAD7C2B02}" type="datetimeFigureOut">
              <a:rPr lang="zh-CN" altLang="en-US" smtClean="0"/>
              <a:t>2021/3/21</a:t>
            </a:fld>
            <a:endParaRPr lang="zh-CN" altLang="en-US"/>
          </a:p>
        </p:txBody>
      </p:sp>
      <p:sp>
        <p:nvSpPr>
          <p:cNvPr id="1048620" name="Footer Placeholder 4"/>
          <p:cNvSpPr>
            <a:spLocks noGrp="1"/>
          </p:cNvSpPr>
          <p:nvPr>
            <p:ph type="ftr" sz="quarter" idx="11"/>
          </p:nvPr>
        </p:nvSpPr>
        <p:spPr/>
        <p:txBody>
          <a:bodyPr/>
          <a:lstStyle/>
          <a:p>
            <a:endParaRPr lang="zh-CN" altLang="en-US"/>
          </a:p>
        </p:txBody>
      </p:sp>
      <p:sp>
        <p:nvSpPr>
          <p:cNvPr id="1048621"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01" name="Vertical Title 1"/>
          <p:cNvSpPr>
            <a:spLocks noGrp="1"/>
          </p:cNvSpPr>
          <p:nvPr>
            <p:ph type="title" orient="vert"/>
          </p:nvPr>
        </p:nvSpPr>
        <p:spPr>
          <a:xfrm>
            <a:off x="6543675" y="365125"/>
            <a:ext cx="1971675" cy="5811838"/>
          </a:xfrm>
        </p:spPr>
        <p:txBody>
          <a:bodyPr vert="eaVert"/>
          <a:lstStyle/>
          <a:p>
            <a:r>
              <a:rPr lang="en-US" altLang="zh-CN" smtClean="0"/>
              <a:t>Click to edit Master title style</a:t>
            </a:r>
            <a:endParaRPr lang="en-US" dirty="0"/>
          </a:p>
        </p:txBody>
      </p:sp>
      <p:sp>
        <p:nvSpPr>
          <p:cNvPr id="1048602" name="Vertical Text Placeholder 2"/>
          <p:cNvSpPr>
            <a:spLocks noGrp="1"/>
          </p:cNvSpPr>
          <p:nvPr>
            <p:ph type="body" orient="vert" idx="1"/>
          </p:nvPr>
        </p:nvSpPr>
        <p:spPr>
          <a:xfrm>
            <a:off x="628650" y="365125"/>
            <a:ext cx="5800725" cy="5811838"/>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03" name="Date Placeholder 3"/>
          <p:cNvSpPr>
            <a:spLocks noGrp="1"/>
          </p:cNvSpPr>
          <p:nvPr>
            <p:ph type="dt" sz="half" idx="10"/>
          </p:nvPr>
        </p:nvSpPr>
        <p:spPr/>
        <p:txBody>
          <a:bodyPr/>
          <a:lstStyle/>
          <a:p>
            <a:fld id="{70BC1078-46ED-40F9-8930-935BAD7C2B02}" type="datetimeFigureOut">
              <a:rPr lang="zh-CN" altLang="en-US" smtClean="0"/>
              <a:t>2021/3/21</a:t>
            </a:fld>
            <a:endParaRPr lang="zh-CN" altLang="en-US"/>
          </a:p>
        </p:txBody>
      </p:sp>
      <p:sp>
        <p:nvSpPr>
          <p:cNvPr id="1048604" name="Footer Placeholder 4"/>
          <p:cNvSpPr>
            <a:spLocks noGrp="1"/>
          </p:cNvSpPr>
          <p:nvPr>
            <p:ph type="ftr" sz="quarter" idx="11"/>
          </p:nvPr>
        </p:nvSpPr>
        <p:spPr/>
        <p:txBody>
          <a:bodyPr/>
          <a:lstStyle/>
          <a:p>
            <a:endParaRPr lang="zh-CN" altLang="en-US"/>
          </a:p>
        </p:txBody>
      </p:sp>
      <p:sp>
        <p:nvSpPr>
          <p:cNvPr id="1048605"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606" name="Title 1"/>
          <p:cNvSpPr>
            <a:spLocks noGrp="1"/>
          </p:cNvSpPr>
          <p:nvPr>
            <p:ph type="title"/>
          </p:nvPr>
        </p:nvSpPr>
        <p:spPr/>
        <p:txBody>
          <a:bodyPr/>
          <a:lstStyle/>
          <a:p>
            <a:r>
              <a:rPr lang="en-US" altLang="zh-CN" smtClean="0"/>
              <a:t>Click to edit Master title style</a:t>
            </a:r>
            <a:endParaRPr lang="en-US" dirty="0"/>
          </a:p>
        </p:txBody>
      </p:sp>
      <p:sp>
        <p:nvSpPr>
          <p:cNvPr id="1048607"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08" name="Date Placeholder 3"/>
          <p:cNvSpPr>
            <a:spLocks noGrp="1"/>
          </p:cNvSpPr>
          <p:nvPr>
            <p:ph type="dt" sz="half" idx="10"/>
          </p:nvPr>
        </p:nvSpPr>
        <p:spPr/>
        <p:txBody>
          <a:bodyPr/>
          <a:lstStyle/>
          <a:p>
            <a:fld id="{70BC1078-46ED-40F9-8930-935BAD7C2B02}" type="datetimeFigureOut">
              <a:rPr lang="zh-CN" altLang="en-US" smtClean="0"/>
              <a:t>2021/3/21</a:t>
            </a:fld>
            <a:endParaRPr lang="zh-CN" altLang="en-US"/>
          </a:p>
        </p:txBody>
      </p:sp>
      <p:sp>
        <p:nvSpPr>
          <p:cNvPr id="1048609" name="Footer Placeholder 4"/>
          <p:cNvSpPr>
            <a:spLocks noGrp="1"/>
          </p:cNvSpPr>
          <p:nvPr>
            <p:ph type="ftr" sz="quarter" idx="11"/>
          </p:nvPr>
        </p:nvSpPr>
        <p:spPr/>
        <p:txBody>
          <a:bodyPr/>
          <a:lstStyle/>
          <a:p>
            <a:endParaRPr lang="zh-CN" altLang="en-US"/>
          </a:p>
        </p:txBody>
      </p:sp>
      <p:sp>
        <p:nvSpPr>
          <p:cNvPr id="1048610"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22" name="Title 1"/>
          <p:cNvSpPr>
            <a:spLocks noGrp="1"/>
          </p:cNvSpPr>
          <p:nvPr>
            <p:ph type="title"/>
          </p:nvPr>
        </p:nvSpPr>
        <p:spPr>
          <a:xfrm>
            <a:off x="623888" y="1709739"/>
            <a:ext cx="7886700" cy="2852737"/>
          </a:xfrm>
        </p:spPr>
        <p:txBody>
          <a:bodyPr anchor="b"/>
          <a:lstStyle>
            <a:lvl1pPr>
              <a:defRPr sz="6000"/>
            </a:lvl1pPr>
          </a:lstStyle>
          <a:p>
            <a:r>
              <a:rPr lang="en-US" altLang="zh-CN" smtClean="0"/>
              <a:t>Click to edit Master title style</a:t>
            </a:r>
            <a:endParaRPr lang="en-US" dirty="0"/>
          </a:p>
        </p:txBody>
      </p:sp>
      <p:sp>
        <p:nvSpPr>
          <p:cNvPr id="104862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smtClean="0"/>
              <a:t>Click to edit Master text styles</a:t>
            </a:r>
          </a:p>
        </p:txBody>
      </p:sp>
      <p:sp>
        <p:nvSpPr>
          <p:cNvPr id="1048624" name="Date Placeholder 3"/>
          <p:cNvSpPr>
            <a:spLocks noGrp="1"/>
          </p:cNvSpPr>
          <p:nvPr>
            <p:ph type="dt" sz="half" idx="10"/>
          </p:nvPr>
        </p:nvSpPr>
        <p:spPr/>
        <p:txBody>
          <a:bodyPr/>
          <a:lstStyle/>
          <a:p>
            <a:fld id="{70BC1078-46ED-40F9-8930-935BAD7C2B02}" type="datetimeFigureOut">
              <a:rPr lang="zh-CN" altLang="en-US" smtClean="0"/>
              <a:t>2021/3/21</a:t>
            </a:fld>
            <a:endParaRPr lang="zh-CN" altLang="en-US"/>
          </a:p>
        </p:txBody>
      </p:sp>
      <p:sp>
        <p:nvSpPr>
          <p:cNvPr id="1048625" name="Footer Placeholder 4"/>
          <p:cNvSpPr>
            <a:spLocks noGrp="1"/>
          </p:cNvSpPr>
          <p:nvPr>
            <p:ph type="ftr" sz="quarter" idx="11"/>
          </p:nvPr>
        </p:nvSpPr>
        <p:spPr/>
        <p:txBody>
          <a:bodyPr/>
          <a:lstStyle/>
          <a:p>
            <a:endParaRPr lang="zh-CN" altLang="en-US"/>
          </a:p>
        </p:txBody>
      </p:sp>
      <p:sp>
        <p:nvSpPr>
          <p:cNvPr id="1048626"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27" name="Title 1"/>
          <p:cNvSpPr>
            <a:spLocks noGrp="1"/>
          </p:cNvSpPr>
          <p:nvPr>
            <p:ph type="title"/>
          </p:nvPr>
        </p:nvSpPr>
        <p:spPr/>
        <p:txBody>
          <a:bodyPr/>
          <a:lstStyle/>
          <a:p>
            <a:r>
              <a:rPr lang="en-US" altLang="zh-CN" smtClean="0"/>
              <a:t>Click to edit Master title style</a:t>
            </a:r>
            <a:endParaRPr lang="en-US" dirty="0"/>
          </a:p>
        </p:txBody>
      </p:sp>
      <p:sp>
        <p:nvSpPr>
          <p:cNvPr id="1048628" name="Content Placeholder 2"/>
          <p:cNvSpPr>
            <a:spLocks noGrp="1"/>
          </p:cNvSpPr>
          <p:nvPr>
            <p:ph sz="half" idx="1"/>
          </p:nvPr>
        </p:nvSpPr>
        <p:spPr>
          <a:xfrm>
            <a:off x="6286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29" name="Content Placeholder 3"/>
          <p:cNvSpPr>
            <a:spLocks noGrp="1"/>
          </p:cNvSpPr>
          <p:nvPr>
            <p:ph sz="half" idx="2"/>
          </p:nvPr>
        </p:nvSpPr>
        <p:spPr>
          <a:xfrm>
            <a:off x="46291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30" name="Date Placeholder 4"/>
          <p:cNvSpPr>
            <a:spLocks noGrp="1"/>
          </p:cNvSpPr>
          <p:nvPr>
            <p:ph type="dt" sz="half" idx="10"/>
          </p:nvPr>
        </p:nvSpPr>
        <p:spPr/>
        <p:txBody>
          <a:bodyPr/>
          <a:lstStyle/>
          <a:p>
            <a:fld id="{70BC1078-46ED-40F9-8930-935BAD7C2B02}" type="datetimeFigureOut">
              <a:rPr lang="zh-CN" altLang="en-US" smtClean="0"/>
              <a:t>2021/3/21</a:t>
            </a:fld>
            <a:endParaRPr lang="zh-CN" altLang="en-US"/>
          </a:p>
        </p:txBody>
      </p:sp>
      <p:sp>
        <p:nvSpPr>
          <p:cNvPr id="1048631" name="Footer Placeholder 5"/>
          <p:cNvSpPr>
            <a:spLocks noGrp="1"/>
          </p:cNvSpPr>
          <p:nvPr>
            <p:ph type="ftr" sz="quarter" idx="11"/>
          </p:nvPr>
        </p:nvSpPr>
        <p:spPr/>
        <p:txBody>
          <a:bodyPr/>
          <a:lstStyle/>
          <a:p>
            <a:endParaRPr lang="zh-CN" altLang="en-US"/>
          </a:p>
        </p:txBody>
      </p:sp>
      <p:sp>
        <p:nvSpPr>
          <p:cNvPr id="1048632"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33" name="Title 1"/>
          <p:cNvSpPr>
            <a:spLocks noGrp="1"/>
          </p:cNvSpPr>
          <p:nvPr>
            <p:ph type="title"/>
          </p:nvPr>
        </p:nvSpPr>
        <p:spPr>
          <a:xfrm>
            <a:off x="629841" y="365126"/>
            <a:ext cx="7886700" cy="1325563"/>
          </a:xfrm>
        </p:spPr>
        <p:txBody>
          <a:bodyPr/>
          <a:lstStyle/>
          <a:p>
            <a:r>
              <a:rPr lang="en-US" altLang="zh-CN" smtClean="0"/>
              <a:t>Click to edit Master title style</a:t>
            </a:r>
            <a:endParaRPr lang="en-US" dirty="0"/>
          </a:p>
        </p:txBody>
      </p:sp>
      <p:sp>
        <p:nvSpPr>
          <p:cNvPr id="1048634"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8635" name="Content Placeholder 3"/>
          <p:cNvSpPr>
            <a:spLocks noGrp="1"/>
          </p:cNvSpPr>
          <p:nvPr>
            <p:ph sz="half" idx="2"/>
          </p:nvPr>
        </p:nvSpPr>
        <p:spPr>
          <a:xfrm>
            <a:off x="629842" y="2505075"/>
            <a:ext cx="3868340"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36"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8637" name="Content Placeholder 5"/>
          <p:cNvSpPr>
            <a:spLocks noGrp="1"/>
          </p:cNvSpPr>
          <p:nvPr>
            <p:ph sz="quarter" idx="4"/>
          </p:nvPr>
        </p:nvSpPr>
        <p:spPr>
          <a:xfrm>
            <a:off x="4629150" y="2505075"/>
            <a:ext cx="3887391"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38" name="Date Placeholder 6"/>
          <p:cNvSpPr>
            <a:spLocks noGrp="1"/>
          </p:cNvSpPr>
          <p:nvPr>
            <p:ph type="dt" sz="half" idx="10"/>
          </p:nvPr>
        </p:nvSpPr>
        <p:spPr/>
        <p:txBody>
          <a:bodyPr/>
          <a:lstStyle/>
          <a:p>
            <a:fld id="{70BC1078-46ED-40F9-8930-935BAD7C2B02}" type="datetimeFigureOut">
              <a:rPr lang="zh-CN" altLang="en-US" smtClean="0"/>
              <a:t>2021/3/21</a:t>
            </a:fld>
            <a:endParaRPr lang="zh-CN" altLang="en-US"/>
          </a:p>
        </p:txBody>
      </p:sp>
      <p:sp>
        <p:nvSpPr>
          <p:cNvPr id="1048639" name="Footer Placeholder 7"/>
          <p:cNvSpPr>
            <a:spLocks noGrp="1"/>
          </p:cNvSpPr>
          <p:nvPr>
            <p:ph type="ftr" sz="quarter" idx="11"/>
          </p:nvPr>
        </p:nvSpPr>
        <p:spPr/>
        <p:txBody>
          <a:bodyPr/>
          <a:lstStyle/>
          <a:p>
            <a:endParaRPr lang="zh-CN" altLang="en-US"/>
          </a:p>
        </p:txBody>
      </p:sp>
      <p:sp>
        <p:nvSpPr>
          <p:cNvPr id="1048640" name="Slide Number Placeholder 8"/>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597" name="Title 1"/>
          <p:cNvSpPr>
            <a:spLocks noGrp="1"/>
          </p:cNvSpPr>
          <p:nvPr>
            <p:ph type="title"/>
          </p:nvPr>
        </p:nvSpPr>
        <p:spPr/>
        <p:txBody>
          <a:bodyPr/>
          <a:lstStyle/>
          <a:p>
            <a:r>
              <a:rPr lang="en-US" altLang="zh-CN" smtClean="0"/>
              <a:t>Click to edit Master title style</a:t>
            </a:r>
            <a:endParaRPr lang="en-US" dirty="0"/>
          </a:p>
        </p:txBody>
      </p:sp>
      <p:sp>
        <p:nvSpPr>
          <p:cNvPr id="1048598" name="Date Placeholder 2"/>
          <p:cNvSpPr>
            <a:spLocks noGrp="1"/>
          </p:cNvSpPr>
          <p:nvPr>
            <p:ph type="dt" sz="half" idx="10"/>
          </p:nvPr>
        </p:nvSpPr>
        <p:spPr/>
        <p:txBody>
          <a:bodyPr/>
          <a:lstStyle/>
          <a:p>
            <a:fld id="{70BC1078-46ED-40F9-8930-935BAD7C2B02}" type="datetimeFigureOut">
              <a:rPr lang="zh-CN" altLang="en-US" smtClean="0"/>
              <a:t>2021/3/21</a:t>
            </a:fld>
            <a:endParaRPr lang="zh-CN" altLang="en-US"/>
          </a:p>
        </p:txBody>
      </p:sp>
      <p:sp>
        <p:nvSpPr>
          <p:cNvPr id="1048599" name="Footer Placeholder 3"/>
          <p:cNvSpPr>
            <a:spLocks noGrp="1"/>
          </p:cNvSpPr>
          <p:nvPr>
            <p:ph type="ftr" sz="quarter" idx="11"/>
          </p:nvPr>
        </p:nvSpPr>
        <p:spPr/>
        <p:txBody>
          <a:bodyPr/>
          <a:lstStyle/>
          <a:p>
            <a:endParaRPr lang="zh-CN" altLang="en-US"/>
          </a:p>
        </p:txBody>
      </p:sp>
      <p:sp>
        <p:nvSpPr>
          <p:cNvPr id="1048600" name="Slide Number Placeholder 4"/>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41" name="Date Placeholder 1"/>
          <p:cNvSpPr>
            <a:spLocks noGrp="1"/>
          </p:cNvSpPr>
          <p:nvPr>
            <p:ph type="dt" sz="half" idx="10"/>
          </p:nvPr>
        </p:nvSpPr>
        <p:spPr/>
        <p:txBody>
          <a:bodyPr/>
          <a:lstStyle/>
          <a:p>
            <a:fld id="{70BC1078-46ED-40F9-8930-935BAD7C2B02}" type="datetimeFigureOut">
              <a:rPr lang="zh-CN" altLang="en-US" smtClean="0"/>
              <a:t>2021/3/21</a:t>
            </a:fld>
            <a:endParaRPr lang="zh-CN" altLang="en-US"/>
          </a:p>
        </p:txBody>
      </p:sp>
      <p:sp>
        <p:nvSpPr>
          <p:cNvPr id="1048642" name="Footer Placeholder 2"/>
          <p:cNvSpPr>
            <a:spLocks noGrp="1"/>
          </p:cNvSpPr>
          <p:nvPr>
            <p:ph type="ftr" sz="quarter" idx="11"/>
          </p:nvPr>
        </p:nvSpPr>
        <p:spPr/>
        <p:txBody>
          <a:bodyPr/>
          <a:lstStyle/>
          <a:p>
            <a:endParaRPr lang="zh-CN" altLang="en-US"/>
          </a:p>
        </p:txBody>
      </p:sp>
      <p:sp>
        <p:nvSpPr>
          <p:cNvPr id="1048643" name="Slide Number Placeholder 3"/>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44" name="Title 1"/>
          <p:cNvSpPr>
            <a:spLocks noGrp="1"/>
          </p:cNvSpPr>
          <p:nvPr>
            <p:ph type="title"/>
          </p:nvPr>
        </p:nvSpPr>
        <p:spPr>
          <a:xfrm>
            <a:off x="629841" y="457200"/>
            <a:ext cx="2949178" cy="1600200"/>
          </a:xfrm>
        </p:spPr>
        <p:txBody>
          <a:bodyPr anchor="b"/>
          <a:lstStyle>
            <a:lvl1pPr>
              <a:defRPr sz="3200"/>
            </a:lvl1pPr>
          </a:lstStyle>
          <a:p>
            <a:r>
              <a:rPr lang="en-US" altLang="zh-CN" smtClean="0"/>
              <a:t>Click to edit Master title style</a:t>
            </a:r>
            <a:endParaRPr lang="en-US" dirty="0"/>
          </a:p>
        </p:txBody>
      </p:sp>
      <p:sp>
        <p:nvSpPr>
          <p:cNvPr id="1048645"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46"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8647" name="Date Placeholder 4"/>
          <p:cNvSpPr>
            <a:spLocks noGrp="1"/>
          </p:cNvSpPr>
          <p:nvPr>
            <p:ph type="dt" sz="half" idx="10"/>
          </p:nvPr>
        </p:nvSpPr>
        <p:spPr/>
        <p:txBody>
          <a:bodyPr/>
          <a:lstStyle/>
          <a:p>
            <a:fld id="{70BC1078-46ED-40F9-8930-935BAD7C2B02}" type="datetimeFigureOut">
              <a:rPr lang="zh-CN" altLang="en-US" smtClean="0"/>
              <a:t>2021/3/21</a:t>
            </a:fld>
            <a:endParaRPr lang="zh-CN" altLang="en-US"/>
          </a:p>
        </p:txBody>
      </p:sp>
      <p:sp>
        <p:nvSpPr>
          <p:cNvPr id="1048648" name="Footer Placeholder 5"/>
          <p:cNvSpPr>
            <a:spLocks noGrp="1"/>
          </p:cNvSpPr>
          <p:nvPr>
            <p:ph type="ftr" sz="quarter" idx="11"/>
          </p:nvPr>
        </p:nvSpPr>
        <p:spPr/>
        <p:txBody>
          <a:bodyPr/>
          <a:lstStyle/>
          <a:p>
            <a:endParaRPr lang="zh-CN" altLang="en-US"/>
          </a:p>
        </p:txBody>
      </p:sp>
      <p:sp>
        <p:nvSpPr>
          <p:cNvPr id="1048649"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11" name="Title 1"/>
          <p:cNvSpPr>
            <a:spLocks noGrp="1"/>
          </p:cNvSpPr>
          <p:nvPr>
            <p:ph type="title"/>
          </p:nvPr>
        </p:nvSpPr>
        <p:spPr>
          <a:xfrm>
            <a:off x="629841" y="457200"/>
            <a:ext cx="2949178" cy="1600200"/>
          </a:xfrm>
        </p:spPr>
        <p:txBody>
          <a:bodyPr anchor="b"/>
          <a:lstStyle>
            <a:lvl1pPr>
              <a:defRPr sz="3200"/>
            </a:lvl1pPr>
          </a:lstStyle>
          <a:p>
            <a:r>
              <a:rPr lang="en-US" altLang="zh-CN" smtClean="0"/>
              <a:t>Click to edit Master title style</a:t>
            </a:r>
            <a:endParaRPr lang="en-US" dirty="0"/>
          </a:p>
        </p:txBody>
      </p:sp>
      <p:sp>
        <p:nvSpPr>
          <p:cNvPr id="1048612"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smtClean="0"/>
              <a:t>Click icon to add picture</a:t>
            </a:r>
            <a:endParaRPr lang="en-US" dirty="0"/>
          </a:p>
        </p:txBody>
      </p:sp>
      <p:sp>
        <p:nvSpPr>
          <p:cNvPr id="1048613"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8614" name="Date Placeholder 4"/>
          <p:cNvSpPr>
            <a:spLocks noGrp="1"/>
          </p:cNvSpPr>
          <p:nvPr>
            <p:ph type="dt" sz="half" idx="10"/>
          </p:nvPr>
        </p:nvSpPr>
        <p:spPr/>
        <p:txBody>
          <a:bodyPr/>
          <a:lstStyle/>
          <a:p>
            <a:fld id="{70BC1078-46ED-40F9-8930-935BAD7C2B02}" type="datetimeFigureOut">
              <a:rPr lang="zh-CN" altLang="en-US" smtClean="0"/>
              <a:t>2021/3/21</a:t>
            </a:fld>
            <a:endParaRPr lang="zh-CN" altLang="en-US"/>
          </a:p>
        </p:txBody>
      </p:sp>
      <p:sp>
        <p:nvSpPr>
          <p:cNvPr id="1048615" name="Footer Placeholder 5"/>
          <p:cNvSpPr>
            <a:spLocks noGrp="1"/>
          </p:cNvSpPr>
          <p:nvPr>
            <p:ph type="ftr" sz="quarter" idx="11"/>
          </p:nvPr>
        </p:nvSpPr>
        <p:spPr/>
        <p:txBody>
          <a:bodyPr/>
          <a:lstStyle/>
          <a:p>
            <a:endParaRPr lang="zh-CN" altLang="en-US"/>
          </a:p>
        </p:txBody>
      </p:sp>
      <p:sp>
        <p:nvSpPr>
          <p:cNvPr id="1048616"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ltLang="zh-CN" smtClean="0"/>
              <a:t>Click to edit Master title style</a:t>
            </a:r>
            <a:endParaRPr lang="en-US" dirty="0"/>
          </a:p>
        </p:txBody>
      </p:sp>
      <p:sp>
        <p:nvSpPr>
          <p:cNvPr id="1048577"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57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BC1078-46ED-40F9-8930-935BAD7C2B02}" type="datetimeFigureOut">
              <a:rPr lang="zh-CN" altLang="en-US" smtClean="0"/>
              <a:t>2021/3/21</a:t>
            </a:fld>
            <a:endParaRPr lang="zh-CN" altLang="en-US"/>
          </a:p>
        </p:txBody>
      </p:sp>
      <p:sp>
        <p:nvSpPr>
          <p:cNvPr id="1048579"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1048580"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B52ADC-5BFA-4FBD-BEE2-16096B7F416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0" name="Title 1"/>
          <p:cNvSpPr>
            <a:spLocks noGrp="1"/>
          </p:cNvSpPr>
          <p:nvPr>
            <p:ph type="ctrTitle"/>
          </p:nvPr>
        </p:nvSpPr>
        <p:spPr/>
        <p:txBody>
          <a:bodyPr anchor="b"/>
          <a:lstStyle/>
          <a:p>
            <a:r>
              <a:rPr lang="en-US" altLang="zh-CN" sz="4800" dirty="0" smtClean="0"/>
              <a:t>Lecture 9</a:t>
            </a:r>
            <a:br>
              <a:rPr lang="en-US" altLang="zh-CN" sz="4800" dirty="0" smtClean="0"/>
            </a:br>
            <a:r>
              <a:rPr lang="en-US" altLang="zh-CN" sz="4800" dirty="0" smtClean="0"/>
              <a:t>Breading </a:t>
            </a:r>
            <a:r>
              <a:rPr lang="en-US" altLang="zh-CN" sz="4800" dirty="0"/>
              <a:t>for threshold character </a:t>
            </a:r>
            <a:endParaRPr lang="en-US" altLang="zh-CN" dirty="0"/>
          </a:p>
        </p:txBody>
      </p:sp>
      <p:sp>
        <p:nvSpPr>
          <p:cNvPr id="1048591" name="Subtitle 2"/>
          <p:cNvSpPr>
            <a:spLocks noGrp="1"/>
          </p:cNvSpPr>
          <p:nvPr>
            <p:ph type="subTitle" idx="1"/>
          </p:nvPr>
        </p:nvSpPr>
        <p:spPr/>
        <p:txBody>
          <a:bodyPr>
            <a:normAutofit fontScale="95833" lnSpcReduction="10000"/>
          </a:bodyPr>
          <a:lstStyle/>
          <a:p>
            <a:pPr algn="l"/>
            <a:r>
              <a:rPr lang="en-US" altLang="zh-CN" sz="2800"/>
              <a:t>    </a:t>
            </a:r>
            <a:r>
              <a:rPr lang="en-US" altLang="zh-CN" sz="2400"/>
              <a:t>A threshold character is one for which phenotypeic value are discontinuous but the mode of inheritance is like that of a continuously varying character.  The appearance of such character may be connected with the environmental stimulus </a:t>
            </a:r>
            <a:endParaRPr lang="en-US" altLang="zh-CN"/>
          </a:p>
          <a:p>
            <a:pPr algn="l"/>
            <a:endParaRPr lang="en-US" altLang="zh-C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2" name="Title 1048591"/>
          <p:cNvSpPr>
            <a:spLocks noGrp="1"/>
          </p:cNvSpPr>
          <p:nvPr>
            <p:ph type="ctrTitle"/>
          </p:nvPr>
        </p:nvSpPr>
        <p:spPr/>
        <p:txBody>
          <a:bodyPr/>
          <a:lstStyle/>
          <a:p>
            <a:r>
              <a:rPr lang="en-US" altLang="zh-CN" sz="4800"/>
              <a:t>Threshold effect in genetics</a:t>
            </a:r>
            <a:endParaRPr lang="en-US" sz="4800"/>
          </a:p>
        </p:txBody>
      </p:sp>
      <p:sp>
        <p:nvSpPr>
          <p:cNvPr id="1048593" name="Subtitle 1048592"/>
          <p:cNvSpPr>
            <a:spLocks noGrp="1"/>
          </p:cNvSpPr>
          <p:nvPr>
            <p:ph type="subTitle" idx="1"/>
          </p:nvPr>
        </p:nvSpPr>
        <p:spPr>
          <a:xfrm>
            <a:off x="1143000" y="3602038"/>
            <a:ext cx="6739111" cy="2930962"/>
          </a:xfrm>
        </p:spPr>
        <p:txBody>
          <a:bodyPr/>
          <a:lstStyle/>
          <a:p>
            <a:pPr algn="l"/>
            <a:r>
              <a:rPr lang="en-US" altLang="zh-CN"/>
              <a:t>     </a:t>
            </a:r>
            <a:endParaRPr lang="en-US"/>
          </a:p>
          <a:p>
            <a:pPr algn="l"/>
            <a:r>
              <a:rPr lang="en-US" altLang="zh-CN"/>
              <a:t>    Quantitative trait that are discretely expressed in a limited number of phenotype (usually two), but which are based on an assumed continuous distribution of factors that contribute the trait are called threshold trait. </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4" name="Title 1048593"/>
          <p:cNvSpPr>
            <a:spLocks noGrp="1"/>
          </p:cNvSpPr>
          <p:nvPr>
            <p:ph type="ctrTitle"/>
          </p:nvPr>
        </p:nvSpPr>
        <p:spPr/>
        <p:txBody>
          <a:bodyPr/>
          <a:lstStyle/>
          <a:p>
            <a:r>
              <a:rPr lang="en-US" altLang="zh-CN" sz="4800"/>
              <a:t>Threshold effect in psychology </a:t>
            </a:r>
            <a:endParaRPr lang="en-US"/>
          </a:p>
        </p:txBody>
      </p:sp>
      <p:sp>
        <p:nvSpPr>
          <p:cNvPr id="1048595" name="Subtitle 1048594"/>
          <p:cNvSpPr>
            <a:spLocks noGrp="1"/>
          </p:cNvSpPr>
          <p:nvPr>
            <p:ph type="subTitle" idx="1"/>
          </p:nvPr>
        </p:nvSpPr>
        <p:spPr>
          <a:xfrm>
            <a:off x="1143000" y="3602037"/>
            <a:ext cx="6781072" cy="3065799"/>
          </a:xfrm>
        </p:spPr>
        <p:txBody>
          <a:bodyPr/>
          <a:lstStyle/>
          <a:p>
            <a:pPr algn="l"/>
            <a:r>
              <a:rPr lang="en-US" altLang="zh-CN"/>
              <a:t> </a:t>
            </a:r>
            <a:endParaRPr lang="en-US"/>
          </a:p>
          <a:p>
            <a:pPr algn="l"/>
            <a:r>
              <a:rPr lang="en-US" altLang="zh-CN"/>
              <a:t>  An effect in a dependent variable that does not occurUntil a certain level, or threshold, is reached in an independent variable. </a:t>
            </a:r>
            <a:endParaRPr lang="en-US"/>
          </a:p>
          <a:p>
            <a:pPr algn="l"/>
            <a:r>
              <a:rPr lang="en-US" altLang="zh-CN"/>
              <a:t>  For example :-</a:t>
            </a:r>
            <a:endParaRPr lang="en-US"/>
          </a:p>
          <a:p>
            <a:pPr algn="l"/>
            <a:r>
              <a:rPr lang="en-US" altLang="zh-CN"/>
              <a:t>                    A drug may have no effect at all until a certain dosage level is reached. </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6" name="Subtitle 1048595"/>
          <p:cNvSpPr>
            <a:spLocks noGrp="1"/>
          </p:cNvSpPr>
          <p:nvPr>
            <p:ph type="subTitle" idx="1"/>
          </p:nvPr>
        </p:nvSpPr>
        <p:spPr>
          <a:xfrm>
            <a:off x="1143000" y="2353348"/>
            <a:ext cx="7053817" cy="3468975"/>
          </a:xfrm>
        </p:spPr>
        <p:txBody>
          <a:bodyPr>
            <a:normAutofit lnSpcReduction="10000"/>
          </a:bodyPr>
          <a:lstStyle/>
          <a:p>
            <a:pPr algn="l"/>
            <a:r>
              <a:rPr lang="en-US" altLang="zh-CN"/>
              <a:t>  </a:t>
            </a:r>
            <a:endParaRPr lang="en-US"/>
          </a:p>
          <a:p>
            <a:pPr algn="l"/>
            <a:r>
              <a:rPr lang="en-US" altLang="zh-CN"/>
              <a:t>   It is not the object of this paper to present new facts or theories, but merely to emphasize certain well-known genetic facts in their relation to animal breeding practice  .I refer to the incidence of those character which are often spoken of as feebly inherented, or irregularities inherited, or indeed as not being heritable at all. Now it is a truism that every character an organisms possesses must have an hereditary base and that the final</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9" name="Subtitle 1048588"/>
          <p:cNvSpPr>
            <a:spLocks noGrp="1"/>
          </p:cNvSpPr>
          <p:nvPr>
            <p:ph type="subTitle" idx="1"/>
          </p:nvPr>
        </p:nvSpPr>
        <p:spPr>
          <a:xfrm>
            <a:off x="1143000" y="2016622"/>
            <a:ext cx="6795059" cy="3616486"/>
          </a:xfrm>
        </p:spPr>
        <p:txBody>
          <a:bodyPr/>
          <a:lstStyle/>
          <a:p>
            <a:pPr algn="l"/>
            <a:r>
              <a:rPr lang="en-US" altLang="zh-CN"/>
              <a:t> </a:t>
            </a:r>
            <a:endParaRPr lang="en-US"/>
          </a:p>
          <a:p>
            <a:pPr algn="l"/>
            <a:r>
              <a:rPr lang="en-US" altLang="zh-CN"/>
              <a:t>   expression of the character is a resultant of the effects of the environment, in the broadest sense of the term, acting upon and determining the direction and degree of development of the hereditary potentiality. Reduced to term of gene this simple mean that effect any gene may have in producing an end result is dependent not only on its own intrinsic properties, but also on the nature of the genes with which it is associated, </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Subtitle 1048587"/>
          <p:cNvSpPr>
            <a:spLocks noGrp="1"/>
          </p:cNvSpPr>
          <p:nvPr>
            <p:ph type="subTitle" idx="1"/>
          </p:nvPr>
        </p:nvSpPr>
        <p:spPr>
          <a:xfrm>
            <a:off x="1143000" y="1932441"/>
            <a:ext cx="6955909" cy="3865522"/>
          </a:xfrm>
        </p:spPr>
        <p:txBody>
          <a:bodyPr>
            <a:normAutofit fontScale="95833"/>
          </a:bodyPr>
          <a:lstStyle/>
          <a:p>
            <a:pPr algn="l"/>
            <a:endParaRPr lang="en-US"/>
          </a:p>
          <a:p>
            <a:pPr algn="l"/>
            <a:r>
              <a:rPr lang="en-US" altLang="zh-CN"/>
              <a:t>  and upon the whole complex of conditions which imping upon it during development.</a:t>
            </a:r>
            <a:endParaRPr lang="en-US"/>
          </a:p>
          <a:p>
            <a:pPr algn="l"/>
            <a:r>
              <a:rPr lang="en-US" altLang="zh-CN"/>
              <a:t>  </a:t>
            </a:r>
            <a:endParaRPr lang="en-US"/>
          </a:p>
          <a:p>
            <a:pPr algn="l"/>
            <a:r>
              <a:rPr lang="en-US" altLang="zh-CN"/>
              <a:t>   Threshold models are useful for understanding the evolution of dimorphic trait with polygenic base .Selection for threshold character on individual is expected because of the peculiar way the selection views underlying genetics and environmental factor. </a:t>
            </a:r>
            <a:endParaRPr lang="en-US"/>
          </a:p>
          <a:p>
            <a:pPr algn="l"/>
            <a:r>
              <a:rPr lang="en-US" altLang="zh-CN"/>
              <a:t> </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1048586"/>
          <p:cNvSpPr>
            <a:spLocks noGrp="1"/>
          </p:cNvSpPr>
          <p:nvPr>
            <p:ph type="subTitle" idx="1"/>
          </p:nvPr>
        </p:nvSpPr>
        <p:spPr>
          <a:xfrm>
            <a:off x="937906" y="1018358"/>
            <a:ext cx="7063093" cy="4239442"/>
          </a:xfrm>
        </p:spPr>
        <p:txBody>
          <a:bodyPr/>
          <a:lstStyle/>
          <a:p>
            <a:pPr algn="l"/>
            <a:endParaRPr lang="en-US"/>
          </a:p>
          <a:p>
            <a:pPr algn="l"/>
            <a:r>
              <a:rPr lang="en-US" altLang="zh-CN"/>
              <a:t>  Selection among individuals is inefficient because individuals phenotype fall into only two diecreat categories that map imperfectly to underlying genetics.</a:t>
            </a:r>
            <a:endParaRPr lang="en-US"/>
          </a:p>
          <a:p>
            <a:pPr algn="l"/>
            <a:r>
              <a:rPr lang="en-US" altLang="zh-CN"/>
              <a:t> Incidence, however can be continuously distributed among groups, making among group selection relatively more efficient. Differently put,  the group mean phenotype can be a better predictor of an individual genotype than that individuals own phenomenon. </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Subtitle 1048585"/>
          <p:cNvSpPr>
            <a:spLocks noGrp="1"/>
          </p:cNvSpPr>
          <p:nvPr>
            <p:ph type="subTitle" idx="1"/>
          </p:nvPr>
        </p:nvSpPr>
        <p:spPr>
          <a:xfrm>
            <a:off x="1143000" y="1578222"/>
            <a:ext cx="7186754" cy="4264603"/>
          </a:xfrm>
        </p:spPr>
        <p:txBody>
          <a:bodyPr/>
          <a:lstStyle/>
          <a:p>
            <a:pPr algn="l"/>
            <a:endParaRPr lang="en-US"/>
          </a:p>
          <a:p>
            <a:pPr algn="l"/>
            <a:r>
              <a:rPr lang="en-US" altLang="zh-CN"/>
              <a:t>   Because evolution in group structured population is governed by a balance of selection within and between group we can expect threshold trait evolved in fundamental different ways when group mean fitness is function of morph frequencies. </a:t>
            </a:r>
            <a:endParaRPr lang="en-US"/>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454</Words>
  <Application>Microsoft Office PowerPoint</Application>
  <PresentationFormat>On-screen Show (4:3)</PresentationFormat>
  <Paragraphs>24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Lecture 9 Breading for threshold character </vt:lpstr>
      <vt:lpstr>Threshold effect in genetics</vt:lpstr>
      <vt:lpstr>Threshold effect in psychology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9 Breading for threshold character </dc:title>
  <dc:creator>vivo 1723</dc:creator>
  <cp:lastModifiedBy>3Star</cp:lastModifiedBy>
  <cp:revision>1</cp:revision>
  <dcterms:created xsi:type="dcterms:W3CDTF">2015-05-09T21:30:45Z</dcterms:created>
  <dcterms:modified xsi:type="dcterms:W3CDTF">2021-03-21T05:32:18Z</dcterms:modified>
</cp:coreProperties>
</file>