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46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201D-B4ED-475E-8D11-1134AA5ADF4A}" type="datetimeFigureOut">
              <a:rPr lang="en-GB" smtClean="0"/>
              <a:t>18/02/2019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1AA7F-1515-4E89-B920-FF5953D6A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104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201D-B4ED-475E-8D11-1134AA5ADF4A}" type="datetimeFigureOut">
              <a:rPr lang="en-GB" smtClean="0"/>
              <a:t>18/02/2019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1AA7F-1515-4E89-B920-FF5953D6A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18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201D-B4ED-475E-8D11-1134AA5ADF4A}" type="datetimeFigureOut">
              <a:rPr lang="en-GB" smtClean="0"/>
              <a:t>18/02/2019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1AA7F-1515-4E89-B920-FF5953D6A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775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201D-B4ED-475E-8D11-1134AA5ADF4A}" type="datetimeFigureOut">
              <a:rPr lang="en-GB" smtClean="0"/>
              <a:t>18/02/2019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1AA7F-1515-4E89-B920-FF5953D6A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639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201D-B4ED-475E-8D11-1134AA5ADF4A}" type="datetimeFigureOut">
              <a:rPr lang="en-GB" smtClean="0"/>
              <a:t>18/02/2019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1AA7F-1515-4E89-B920-FF5953D6A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820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201D-B4ED-475E-8D11-1134AA5ADF4A}" type="datetimeFigureOut">
              <a:rPr lang="en-GB" smtClean="0"/>
              <a:t>18/02/2019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1AA7F-1515-4E89-B920-FF5953D6A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702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201D-B4ED-475E-8D11-1134AA5ADF4A}" type="datetimeFigureOut">
              <a:rPr lang="en-GB" smtClean="0"/>
              <a:t>18/02/2019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1AA7F-1515-4E89-B920-FF5953D6A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684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201D-B4ED-475E-8D11-1134AA5ADF4A}" type="datetimeFigureOut">
              <a:rPr lang="en-GB" smtClean="0"/>
              <a:t>18/02/2019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1AA7F-1515-4E89-B920-FF5953D6A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758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201D-B4ED-475E-8D11-1134AA5ADF4A}" type="datetimeFigureOut">
              <a:rPr lang="en-GB" smtClean="0"/>
              <a:t>18/02/2019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1AA7F-1515-4E89-B920-FF5953D6A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563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201D-B4ED-475E-8D11-1134AA5ADF4A}" type="datetimeFigureOut">
              <a:rPr lang="en-GB" smtClean="0"/>
              <a:t>18/02/2019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1AA7F-1515-4E89-B920-FF5953D6A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425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201D-B4ED-475E-8D11-1134AA5ADF4A}" type="datetimeFigureOut">
              <a:rPr lang="en-GB" smtClean="0"/>
              <a:t>18/02/2019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1AA7F-1515-4E89-B920-FF5953D6A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96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C201D-B4ED-475E-8D11-1134AA5ADF4A}" type="datetimeFigureOut">
              <a:rPr lang="en-GB" smtClean="0"/>
              <a:t>18/02/2019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1AA7F-1515-4E89-B920-FF5953D6A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482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4A73440-D464-485C-8AC0-FCF20E5CBD79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 dirty="0" smtClean="0"/>
              <a:t>WHAT IS A LEADER?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1520" y="1600200"/>
            <a:ext cx="8784976" cy="499715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/>
              <a:t>Need for leadership – today, managers are expected to do more than just give orders.  They must involve employees and find ways to meet employee needs as well as business needs.</a:t>
            </a:r>
          </a:p>
          <a:p>
            <a:pPr eaLnBrk="1" hangingPunct="1"/>
            <a:r>
              <a:rPr lang="en-US" altLang="en-US" sz="3600" dirty="0" smtClean="0"/>
              <a:t>Leadership characteristics – it takes skill to get people with different backgrounds and personalities to work well together.  </a:t>
            </a:r>
          </a:p>
        </p:txBody>
      </p:sp>
    </p:spTree>
    <p:extLst>
      <p:ext uri="{BB962C8B-B14F-4D97-AF65-F5344CB8AC3E}">
        <p14:creationId xmlns:p14="http://schemas.microsoft.com/office/powerpoint/2010/main" val="1618083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Chapter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0B6313-BB59-430D-9D54-6626C6AF5C1E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b="1" dirty="0" smtClean="0"/>
              <a:t>Characteristics </a:t>
            </a:r>
            <a:r>
              <a:rPr lang="en-US" altLang="en-US" b="1" dirty="0" smtClean="0"/>
              <a:t>of </a:t>
            </a:r>
            <a:r>
              <a:rPr lang="en-US" altLang="en-US" b="1" dirty="0" smtClean="0"/>
              <a:t>Effective Leaders</a:t>
            </a:r>
          </a:p>
        </p:txBody>
      </p:sp>
      <p:sp>
        <p:nvSpPr>
          <p:cNvPr id="11269" name="Rectangle 8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/>
              <a:t>Understanding</a:t>
            </a:r>
          </a:p>
          <a:p>
            <a:pPr eaLnBrk="1" hangingPunct="1"/>
            <a:r>
              <a:rPr lang="en-US" altLang="en-US" sz="3600" dirty="0" smtClean="0"/>
              <a:t>Initiative</a:t>
            </a:r>
          </a:p>
          <a:p>
            <a:pPr eaLnBrk="1" hangingPunct="1"/>
            <a:r>
              <a:rPr lang="en-US" altLang="en-US" sz="3600" dirty="0" smtClean="0"/>
              <a:t>Dependability</a:t>
            </a:r>
          </a:p>
          <a:p>
            <a:pPr eaLnBrk="1" hangingPunct="1"/>
            <a:r>
              <a:rPr lang="en-US" altLang="en-US" sz="3600" dirty="0" smtClean="0"/>
              <a:t>Judgment</a:t>
            </a:r>
          </a:p>
          <a:p>
            <a:pPr eaLnBrk="1" hangingPunct="1"/>
            <a:r>
              <a:rPr lang="en-US" altLang="en-US" sz="3600" dirty="0" smtClean="0"/>
              <a:t>Objectivity</a:t>
            </a:r>
          </a:p>
          <a:p>
            <a:pPr eaLnBrk="1" hangingPunct="1"/>
            <a:r>
              <a:rPr lang="en-US" altLang="en-US" sz="3600" dirty="0" smtClean="0"/>
              <a:t>Confidence</a:t>
            </a:r>
          </a:p>
        </p:txBody>
      </p:sp>
      <p:sp>
        <p:nvSpPr>
          <p:cNvPr id="11270" name="Rectangle 9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 smtClean="0"/>
              <a:t>Stability</a:t>
            </a:r>
          </a:p>
          <a:p>
            <a:pPr eaLnBrk="1" hangingPunct="1"/>
            <a:r>
              <a:rPr lang="en-US" altLang="en-US" sz="3600" dirty="0" smtClean="0"/>
              <a:t>Cooperation</a:t>
            </a:r>
          </a:p>
          <a:p>
            <a:pPr eaLnBrk="1" hangingPunct="1"/>
            <a:r>
              <a:rPr lang="en-US" altLang="en-US" sz="3600" dirty="0" smtClean="0"/>
              <a:t>Honesty</a:t>
            </a:r>
          </a:p>
          <a:p>
            <a:pPr eaLnBrk="1" hangingPunct="1"/>
            <a:r>
              <a:rPr lang="en-US" altLang="en-US" sz="3600" dirty="0" smtClean="0"/>
              <a:t>Courage</a:t>
            </a:r>
          </a:p>
          <a:p>
            <a:pPr eaLnBrk="1" hangingPunct="1"/>
            <a:r>
              <a:rPr lang="en-US" altLang="en-US" sz="3600" dirty="0" smtClean="0"/>
              <a:t>Communication</a:t>
            </a:r>
          </a:p>
          <a:p>
            <a:pPr eaLnBrk="1" hangingPunct="1"/>
            <a:r>
              <a:rPr lang="en-US" altLang="en-US" sz="3600" dirty="0" smtClean="0"/>
              <a:t>Intelligence</a:t>
            </a:r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57446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build="p"/>
      <p:bldP spid="1127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E9509D6-7DE3-47CF-B265-44CFB13AFB26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 dirty="0" smtClean="0"/>
              <a:t>Preparing to Be a Leader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1520" y="1412776"/>
            <a:ext cx="8712968" cy="5112568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4000" dirty="0" smtClean="0"/>
              <a:t>Study leadership</a:t>
            </a:r>
          </a:p>
          <a:p>
            <a:pPr eaLnBrk="1" hangingPunct="1"/>
            <a:r>
              <a:rPr lang="en-US" altLang="en-US" sz="4000" dirty="0" smtClean="0"/>
              <a:t>Participate in organizations and activities</a:t>
            </a:r>
          </a:p>
          <a:p>
            <a:pPr eaLnBrk="1" hangingPunct="1"/>
            <a:r>
              <a:rPr lang="en-US" altLang="en-US" sz="4000" dirty="0" smtClean="0"/>
              <a:t>Practice leadership at work </a:t>
            </a:r>
          </a:p>
          <a:p>
            <a:pPr eaLnBrk="1" hangingPunct="1"/>
            <a:r>
              <a:rPr lang="en-US" altLang="en-US" sz="4000" dirty="0" smtClean="0"/>
              <a:t>Observe leaders</a:t>
            </a:r>
          </a:p>
          <a:p>
            <a:pPr eaLnBrk="1" hangingPunct="1"/>
            <a:r>
              <a:rPr lang="en-US" altLang="en-US" sz="4000" dirty="0" smtClean="0"/>
              <a:t>Work with a mentor </a:t>
            </a:r>
          </a:p>
          <a:p>
            <a:pPr eaLnBrk="1" hangingPunct="1"/>
            <a:r>
              <a:rPr lang="en-US" altLang="en-US" sz="4000" dirty="0" smtClean="0"/>
              <a:t>Do a self-analysis and ask for feedback</a:t>
            </a:r>
          </a:p>
        </p:txBody>
      </p:sp>
    </p:spTree>
    <p:extLst>
      <p:ext uri="{BB962C8B-B14F-4D97-AF65-F5344CB8AC3E}">
        <p14:creationId xmlns:p14="http://schemas.microsoft.com/office/powerpoint/2010/main" val="3500332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Chapter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418BC7-BCF6-48D5-87B6-44D1EBCEE7B8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b="1" dirty="0" smtClean="0"/>
              <a:t>IMPORTANCE OF </a:t>
            </a:r>
            <a:r>
              <a:rPr lang="en-US" altLang="en-US" b="1" dirty="0" smtClean="0"/>
              <a:t> HUMAN </a:t>
            </a:r>
            <a:r>
              <a:rPr lang="en-US" altLang="en-US" b="1" dirty="0" smtClean="0"/>
              <a:t>RELATIONS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400" dirty="0" smtClean="0"/>
              <a:t>Human relations skills</a:t>
            </a:r>
          </a:p>
          <a:p>
            <a:pPr lvl="1" eaLnBrk="1" hangingPunct="1"/>
            <a:r>
              <a:rPr lang="en-US" altLang="en-US" sz="4000" dirty="0" smtClean="0"/>
              <a:t>Self understanding</a:t>
            </a:r>
          </a:p>
          <a:p>
            <a:pPr lvl="1" eaLnBrk="1" hangingPunct="1"/>
            <a:r>
              <a:rPr lang="en-US" altLang="en-US" sz="4000" dirty="0" smtClean="0"/>
              <a:t>Understanding others</a:t>
            </a:r>
          </a:p>
          <a:p>
            <a:pPr lvl="1" eaLnBrk="1" hangingPunct="1"/>
            <a:r>
              <a:rPr lang="en-US" altLang="en-US" sz="4000" dirty="0" smtClean="0"/>
              <a:t>Communication</a:t>
            </a:r>
          </a:p>
          <a:p>
            <a:pPr lvl="1" eaLnBrk="1" hangingPunct="1"/>
            <a:r>
              <a:rPr lang="en-US" altLang="en-US" sz="4000" dirty="0" smtClean="0"/>
              <a:t>Team building</a:t>
            </a:r>
          </a:p>
          <a:p>
            <a:pPr lvl="1" eaLnBrk="1" hangingPunct="1"/>
            <a:r>
              <a:rPr lang="en-US" altLang="en-US" sz="4000" dirty="0" smtClean="0"/>
              <a:t>Developing job satisfaction</a:t>
            </a:r>
          </a:p>
        </p:txBody>
      </p:sp>
    </p:spTree>
    <p:extLst>
      <p:ext uri="{BB962C8B-B14F-4D97-AF65-F5344CB8AC3E}">
        <p14:creationId xmlns:p14="http://schemas.microsoft.com/office/powerpoint/2010/main" val="3089536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</TotalTime>
  <Words>128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WHAT IS A LEADER?</vt:lpstr>
      <vt:lpstr>Characteristics of Effective Leaders</vt:lpstr>
      <vt:lpstr>Preparing to Be a Leader</vt:lpstr>
      <vt:lpstr>IMPORTANCE OF  HUMAN RELATIONS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</dc:title>
  <dc:creator>Dr MAMALIK</dc:creator>
  <cp:lastModifiedBy>Dr MAMALIK</cp:lastModifiedBy>
  <cp:revision>2</cp:revision>
  <dcterms:created xsi:type="dcterms:W3CDTF">2019-02-17T20:27:01Z</dcterms:created>
  <dcterms:modified xsi:type="dcterms:W3CDTF">2019-02-18T09:09:12Z</dcterms:modified>
</cp:coreProperties>
</file>