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5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5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7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4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5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8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9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29768-F13C-4318-A3DD-D5B03D90607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BF1A5-B706-4E13-BBA1-F3F5016A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34472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Subject:	Population Studies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Class:	MSc 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Lecture:	3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week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Topic:	Population Theories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42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0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Population Theories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Population theories are designed to predict the interaction between changes in population and social, economic, psychological or other factors; they include purely conceptual treatments.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term is used with widely different meaning but in restricted sense it refers to a systematic treatment of the logical and mathematical foundations of quantitative relations among demographic phenomena in abstraction from their association with other phenomena.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5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Demographic Transition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In demography, demographic transition is a phenomenon and theory which refers to the historical shift from high birth rates and high infant death rates in societies with minimal technology, education,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economic development, as well as the stages between these two scenarios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main reasons for demographic transition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Up to 17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century, population growth was slow and steady. After the middle of 17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century, the rate of world population growth accelerated largely because of falling death rates as a result of: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Improved agriculture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Industrialization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Improved transport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Social reforms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 sanitation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Improved personal hygiene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Asepsis and antisepsis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Immunology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Biological factors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5344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Early writings on Population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idea of population theories exist in 500 B.C.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 ancient Chinese. The main idea of: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Ancient Chinese e.g. Confucius (500 B.C.) was excessive population growth depressing the living standards of masses and optimum relationship between population and the land.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Ancient Greeks e.g. Plato, Aristotle (300 B.C.) was the optimum size of the city state to be achieved either by restricting or encouraging births with punishments or reward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India e.g. Kautilya (300 B.C.) was optimum village size with too few people seen as a great evil.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Roman Empire e.g. Cicero (50 B.C.) was  stimulating population  growth, by giving privileges to those with children (more men would mean more military conquests).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Judaism e.g. the Old Testament (B.C.) was that population growth was God’s plan (Go forth and multiply).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Malthus 1766 -1834 (19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was of the view that unless checked, population would tend to increase faster than subsistence.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Classical economists e.g. Adam Smith and Ricardo was (19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diminish returns to labor; later writers such Marshall emphasized increasing returns.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9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Anti – Malthusians e.g. Hazlitt (19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was preventive checks becoming more effective.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Socialist and Marxist writers e.g. Marx (19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was population or surplus labor problems were the results of the capitalist economic system, and would be solved by the reorganization of society.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Neo-Malthusians e.g. Ehrlich and Erlich and the environmentalists ( 19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20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were continuing population growth is unsustainable and must be checked by the use of birth control (Malthus himself was against birth control).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Neo-classical economists e.g. the Chicago school (20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 was the New Household Economics and the trade-off between the quantity and quality of children.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81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It can be  seen that early writers in India, China and Greece were concerned with optimum or best population, in general the early Roman, Christian and Islamic writers were pro - natalist that is in favor large families and rapid population, a view which is understandable given the high mortality of times. Writing on population was very speculative until John Grant and other began numerical study of population in 17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65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828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Task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Write down the Stages of Population Transition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131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</cp:revision>
  <dcterms:created xsi:type="dcterms:W3CDTF">2020-03-30T09:56:56Z</dcterms:created>
  <dcterms:modified xsi:type="dcterms:W3CDTF">2020-04-01T04:45:34Z</dcterms:modified>
</cp:coreProperties>
</file>