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6" r:id="rId19"/>
    <p:sldId id="287" r:id="rId20"/>
    <p:sldId id="288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90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7A30BC0-2EFD-41E2-BB62-B7EA511EEDC1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5D933E3-A36A-4F85-947F-83A902C47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0BC0-2EFD-41E2-BB62-B7EA511EEDC1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33E3-A36A-4F85-947F-83A902C47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0BC0-2EFD-41E2-BB62-B7EA511EEDC1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33E3-A36A-4F85-947F-83A902C47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A30BC0-2EFD-41E2-BB62-B7EA511EEDC1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5D933E3-A36A-4F85-947F-83A902C474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7A30BC0-2EFD-41E2-BB62-B7EA511EEDC1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5D933E3-A36A-4F85-947F-83A902C47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0BC0-2EFD-41E2-BB62-B7EA511EEDC1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33E3-A36A-4F85-947F-83A902C474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0BC0-2EFD-41E2-BB62-B7EA511EEDC1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33E3-A36A-4F85-947F-83A902C474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A30BC0-2EFD-41E2-BB62-B7EA511EEDC1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D933E3-A36A-4F85-947F-83A902C474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0BC0-2EFD-41E2-BB62-B7EA511EEDC1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33E3-A36A-4F85-947F-83A902C47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A30BC0-2EFD-41E2-BB62-B7EA511EEDC1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5D933E3-A36A-4F85-947F-83A902C474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A30BC0-2EFD-41E2-BB62-B7EA511EEDC1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D933E3-A36A-4F85-947F-83A902C474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7A30BC0-2EFD-41E2-BB62-B7EA511EEDC1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5D933E3-A36A-4F85-947F-83A902C47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CO2 As A Major </a:t>
            </a:r>
            <a:r>
              <a:rPr lang="en-US"/>
              <a:t>Atmospheric Pollutant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nvironmental-pollution-34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7467600" cy="624839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mate-change-and-health-effects-23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599"/>
            <a:ext cx="7620000" cy="640080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mate-change-and-health-effects-24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7772400" cy="6400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mate-change-and-health-effects-29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"/>
            <a:ext cx="7620000" cy="655319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mate-change-and-health-effects-30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599"/>
            <a:ext cx="7620000" cy="640080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mate-change-and-health-effects-34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7696200" cy="62484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mate-change-and-health-effects-38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7772400" cy="640079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mate-change-and-health-effects-39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7620000" cy="6324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mate-change-powerpoint-9-7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7848600" cy="64008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mate-change-powerpoint-13-7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7696200" cy="61690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co2-power-point-2-7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7620000" cy="624522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mate-change-powerpoint-19-7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7696200" cy="64008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mate-change-and-health-effects-43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7772400" cy="6400799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mate-change-and-health-effects-44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7696200" cy="6400799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mate-change-and-health-effects-47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7772400" cy="6324599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mate-change-and-health-effects-48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7620000" cy="64008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mate-change-and-health-effects-55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7848600" cy="64008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mate-change-and-health-effects-58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1"/>
            <a:ext cx="7848600" cy="6477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mate-change-and-health-effects-71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7772400" cy="6400799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mate-change-and-health-effects-75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7696200" cy="64008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mate-change-and-health-effects-76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1"/>
            <a:ext cx="7620000" cy="6400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mate-change-powerpoint-22-7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7924800" cy="6477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mate-change-and-health-effects-78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7696200" cy="64008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mate-change-and-health-effects-79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7620000" cy="64008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mate-change-and-health-effects-80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7772400" cy="6400799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mate-change-and-health-effects-86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7696200" cy="6400799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mate-change-powerpoint-33-7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7772400" cy="63246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nvironmental-pollution-38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7620000" cy="624839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mate-change-powerpoint-23-7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7696200" cy="6400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2-power-point-4-7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7696200" cy="6324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nvironmental-pollution-33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7696200" cy="6400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mate-change-and-health-effects-15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7772399" cy="6400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mate-change-and-health-effects-16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7772400" cy="647699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nvironmental-pollution-35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7848600" cy="64008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108</TotalTime>
  <Words>6</Words>
  <Application>Microsoft Office PowerPoint</Application>
  <PresentationFormat>On-screen Show (4:3)</PresentationFormat>
  <Paragraphs>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Century Schoolbook</vt:lpstr>
      <vt:lpstr>Wingdings</vt:lpstr>
      <vt:lpstr>Wingdings 2</vt:lpstr>
      <vt:lpstr>Oriel</vt:lpstr>
      <vt:lpstr>CO2 As A Major Atmospheric Pollutant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 Gee</dc:creator>
  <cp:lastModifiedBy>Hussaini</cp:lastModifiedBy>
  <cp:revision>11</cp:revision>
  <dcterms:created xsi:type="dcterms:W3CDTF">2016-11-05T11:29:22Z</dcterms:created>
  <dcterms:modified xsi:type="dcterms:W3CDTF">2020-05-05T08:04:19Z</dcterms:modified>
</cp:coreProperties>
</file>