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audit is the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Independent examination of FS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Both profit OR non-profit oriented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Irrespective of size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To express an opinion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Audit is systematic and scientific examination of books of accounts whether they presents true or fair view or not.</a:t>
            </a:r>
          </a:p>
          <a:p>
            <a:r>
              <a:rPr lang="en-US" dirty="0" smtClean="0"/>
              <a:t>Audit is conducted by independent person or persons</a:t>
            </a:r>
          </a:p>
          <a:p>
            <a:r>
              <a:rPr lang="en-US" dirty="0" smtClean="0"/>
              <a:t>Auditor critical review  the internal control of the organization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Accounting VS Auditing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6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Criterion</a:t>
                      </a:r>
                      <a:endParaRPr lang="en-US" dirty="0"/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Accounting</a:t>
                      </a:r>
                      <a:endParaRPr lang="en-US"/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Auditing</a:t>
                      </a:r>
                      <a:endParaRPr lang="en-US"/>
                    </a:p>
                  </a:txBody>
                  <a:tcPr marL="57150" marR="57150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Definition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Accounting is keeping records of the financial transactions and preparing financial statements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Auditing is critical examination of the financial statements to give an opinion on their fairness</a:t>
                      </a:r>
                    </a:p>
                  </a:txBody>
                  <a:tcPr marL="57150" marR="57150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Timing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Continuous with daily recording of financial transactions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Periodic process and carried out after the preparation of final accounts</a:t>
                      </a:r>
                    </a:p>
                  </a:txBody>
                  <a:tcPr marL="57150" marR="57150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Beginning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Starts where book-keeping ends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Starts where accounting ends.</a:t>
                      </a:r>
                    </a:p>
                  </a:txBody>
                  <a:tcPr marL="57150" marR="57150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Period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Concentrates on the current financial transactions and activities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Concentrates on the past financial statements</a:t>
                      </a:r>
                    </a:p>
                  </a:txBody>
                  <a:tcPr marL="57150" marR="57150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Coverage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All transactions, records and statements having financial implications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Final financial statements and records.</a:t>
                      </a:r>
                    </a:p>
                  </a:txBody>
                  <a:tcPr marL="57150" marR="57150" marT="38100" marB="3810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Accounting VS Auditing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1"/>
          <a:ext cx="8229600" cy="5562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4258">
                <a:tc>
                  <a:txBody>
                    <a:bodyPr/>
                    <a:lstStyle/>
                    <a:p>
                      <a:r>
                        <a:rPr lang="en-US" dirty="0" smtClean="0"/>
                        <a:t>Criteria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Accounting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Audit</a:t>
                      </a:r>
                      <a:endParaRPr lang="en-US" dirty="0"/>
                    </a:p>
                  </a:txBody>
                  <a:tcPr/>
                </a:tc>
              </a:tr>
              <a:tr h="1184296">
                <a:tc>
                  <a:txBody>
                    <a:bodyPr/>
                    <a:lstStyle/>
                    <a:p>
                      <a:r>
                        <a:rPr lang="en-US" dirty="0"/>
                        <a:t>Level of Detail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Very detailed and captures all details related to financial transactions and records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Uses financial statements and records on sample basis.</a:t>
                      </a:r>
                    </a:p>
                  </a:txBody>
                  <a:tcPr marL="57150" marR="57150" marT="38100" marB="38100" anchor="ctr"/>
                </a:tc>
              </a:tr>
              <a:tr h="907447">
                <a:tc>
                  <a:txBody>
                    <a:bodyPr/>
                    <a:lstStyle/>
                    <a:p>
                      <a:r>
                        <a:rPr lang="en-US"/>
                        <a:t>Type of Checking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Checking details related with all financial records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Carried out through test checking or sample checking.</a:t>
                      </a:r>
                    </a:p>
                  </a:txBody>
                  <a:tcPr marL="57150" marR="57150" marT="38100" marB="38100" anchor="ctr"/>
                </a:tc>
              </a:tr>
              <a:tr h="1184296">
                <a:tc>
                  <a:txBody>
                    <a:bodyPr/>
                    <a:lstStyle/>
                    <a:p>
                      <a:r>
                        <a:rPr lang="en-US"/>
                        <a:t>Focus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To accurately record and present all financial transactions and statements.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To verify the accuracy of the financial statements</a:t>
                      </a:r>
                    </a:p>
                  </a:txBody>
                  <a:tcPr marL="57150" marR="57150" marT="38100" marB="38100" anchor="ctr"/>
                </a:tc>
              </a:tr>
              <a:tr h="907447">
                <a:tc>
                  <a:txBody>
                    <a:bodyPr/>
                    <a:lstStyle/>
                    <a:p>
                      <a:r>
                        <a:rPr lang="en-US"/>
                        <a:t>Objective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To determine the financial position, profitability and performance.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To add credibility to the financial statements</a:t>
                      </a:r>
                    </a:p>
                  </a:txBody>
                  <a:tcPr marL="57150" marR="57150" marT="38100" marB="38100" anchor="ctr"/>
                </a:tc>
              </a:tr>
              <a:tr h="630599">
                <a:tc>
                  <a:txBody>
                    <a:bodyPr/>
                    <a:lstStyle/>
                    <a:p>
                      <a:r>
                        <a:rPr lang="en-US"/>
                        <a:t>Legal Status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Governed by Accounting Standards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Governed by Standards on Auditing</a:t>
                      </a:r>
                    </a:p>
                  </a:txBody>
                  <a:tcPr marL="57150" marR="57150" marT="38100" marB="38100" anchor="ctr"/>
                </a:tc>
              </a:tr>
              <a:tr h="37425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Accounting VS Auditing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848600" cy="337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200"/>
                <a:gridCol w="2616200"/>
                <a:gridCol w="2616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Criteria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Accounting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Audit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Carried out by an internal employee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Carried out by an external person or independent agency</a:t>
                      </a:r>
                    </a:p>
                  </a:txBody>
                  <a:tcPr marL="57150" marR="57150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Appointment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By the management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By the shareholders</a:t>
                      </a:r>
                    </a:p>
                  </a:txBody>
                  <a:tcPr marL="57150" marR="57150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Qualification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Specific qualification is not compulsory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Some specific qualification is compulsory</a:t>
                      </a:r>
                    </a:p>
                  </a:txBody>
                  <a:tcPr marL="57150" marR="57150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Remuneration Type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Salary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Auditing fee</a:t>
                      </a:r>
                    </a:p>
                  </a:txBody>
                  <a:tcPr marL="57150" marR="57150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Remuneration Fixation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By the management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By the shareholders</a:t>
                      </a:r>
                    </a:p>
                  </a:txBody>
                  <a:tcPr marL="57150" marR="57150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Removal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By the management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By the shareholders</a:t>
                      </a:r>
                    </a:p>
                  </a:txBody>
                  <a:tcPr marL="57150" marR="57150" marT="38100" marB="38100"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310</Words>
  <Application>Microsoft Office PowerPoint</Application>
  <PresentationFormat>On-screen Show (4:3)</PresentationFormat>
  <Paragraphs>69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Auditing</vt:lpstr>
      <vt:lpstr>Slide 3</vt:lpstr>
      <vt:lpstr>Accounting VS Auditing</vt:lpstr>
      <vt:lpstr>Accounting VS Auditing</vt:lpstr>
      <vt:lpstr>Accounting VS Auditing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Bappi Jan</dc:creator>
  <cp:lastModifiedBy>Bappi Jan</cp:lastModifiedBy>
  <cp:revision>3</cp:revision>
  <dcterms:created xsi:type="dcterms:W3CDTF">2006-08-16T00:00:00Z</dcterms:created>
  <dcterms:modified xsi:type="dcterms:W3CDTF">2020-12-21T15:12:51Z</dcterms:modified>
</cp:coreProperties>
</file>