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9C5225E-4D77-4CA7-99D4-59679E4DCD7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A2CD24D-7092-4D46-A186-E29F287CC56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225E-4D77-4CA7-99D4-59679E4DCD7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D24D-7092-4D46-A186-E29F287CC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225E-4D77-4CA7-99D4-59679E4DCD7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D24D-7092-4D46-A186-E29F287CC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225E-4D77-4CA7-99D4-59679E4DCD7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D24D-7092-4D46-A186-E29F287CC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225E-4D77-4CA7-99D4-59679E4DCD7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D24D-7092-4D46-A186-E29F287CC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225E-4D77-4CA7-99D4-59679E4DCD7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D24D-7092-4D46-A186-E29F287CC5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225E-4D77-4CA7-99D4-59679E4DCD7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D24D-7092-4D46-A186-E29F287CC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225E-4D77-4CA7-99D4-59679E4DCD7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D24D-7092-4D46-A186-E29F287CC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225E-4D77-4CA7-99D4-59679E4DCD7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D24D-7092-4D46-A186-E29F287CC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225E-4D77-4CA7-99D4-59679E4DCD7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D24D-7092-4D46-A186-E29F287CC56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5225E-4D77-4CA7-99D4-59679E4DCD7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D24D-7092-4D46-A186-E29F287CC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9C5225E-4D77-4CA7-99D4-59679E4DCD74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A2CD24D-7092-4D46-A186-E29F287CC5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685800"/>
            <a:ext cx="7772400" cy="2963206"/>
          </a:xfrm>
        </p:spPr>
        <p:txBody>
          <a:bodyPr>
            <a:normAutofit/>
          </a:bodyPr>
          <a:lstStyle/>
          <a:p>
            <a:r>
              <a:rPr lang="en-US" altLang="ko-KR" sz="4800" b="1" dirty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Educational Conference </a:t>
            </a:r>
            <a:r>
              <a:rPr lang="en-US" altLang="ko-KR" sz="4800" b="1" dirty="0" smtClean="0"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1951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-1981200"/>
            <a:ext cx="7772400" cy="360883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1592263" y="-1554172"/>
            <a:ext cx="928846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en-US" altLang="ko-KR" sz="45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맑은 고딕" pitchFamily="50" charset="-127"/>
                <a:cs typeface="+mj-cs"/>
              </a:rPr>
              <a:t>Educational Conference </a:t>
            </a:r>
            <a:r>
              <a:rPr lang="en-US" altLang="ko-KR" sz="3600" b="1" dirty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맑은 고딕" pitchFamily="50" charset="-127"/>
                <a:cs typeface="+mj-cs"/>
              </a:rPr>
              <a:t>1951</a:t>
            </a:r>
            <a:endParaRPr lang="en-US" sz="45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787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744" cy="1600200"/>
          </a:xfrm>
        </p:spPr>
        <p:txBody>
          <a:bodyPr>
            <a:normAutofit fontScale="90000"/>
          </a:bodyPr>
          <a:lstStyle/>
          <a:p>
            <a:r>
              <a:rPr lang="en-US" altLang="ko-KR" b="1" dirty="0">
                <a:latin typeface="Times New Roman" pitchFamily="18" charset="0"/>
                <a:cs typeface="Times New Roman" pitchFamily="18" charset="0"/>
              </a:rPr>
              <a:t>National Plan of Educational Development (1951-57)</a:t>
            </a:r>
            <a:r>
              <a:rPr lang="en-US" sz="1000" b="1" dirty="0"/>
              <a:t/>
            </a:r>
            <a:br>
              <a:rPr lang="en-US" sz="10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3775229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1951, an education conference was held to adopt a six-year National Plan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Educational Development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the period 1951-57. The Plan was presented as “the first deliberate effort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anticipate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provide for our requirements in the various fields of education for a period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six years.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61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Pragmatically again, the Plan identified problems and constraints facing the task.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principal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constraint identified was that of lack of trained teachers, given the fact that almost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half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teachers in primary schools were untrained and the expansion of primary schools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would require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over 86,000 additional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teachers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1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obvious that we have to revise the plan in order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provide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more training institutions, for otherwise our education will remain gravely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deficient 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quality”, it was stated. It also identified needs for school buildings, teaching aids,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scientific equipment.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01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133600"/>
            <a:ext cx="6777317" cy="4419600"/>
          </a:xfrm>
        </p:spPr>
        <p:txBody>
          <a:bodyPr>
            <a:no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also identified needs for school buildings, teaching aids,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scientific equipment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etc. It acknowledged that two thirds of children in the age group of 6 to 11 were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out of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school and proposed to establish over 24,000 new primary schools with a total capacity of 3.7million pupils. It was claimed that at the end of the plan period in 1957, two thirds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children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the relevant age group would be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enrolled.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198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plan also proposed to make 2.8 million adults literate every year through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Village Agricultural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Industrial Development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V-AID programme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whereby literacy centers were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be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set up and teachers and teaching materials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provided.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608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024744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3851429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 the end of 1950's, the literacy ratio went down by .1% from 16.4 percent in 1951 to 16.3 percent after a decade". The failure was attributed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fact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"the administrative and organizational arrangements were unstable.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194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</TotalTime>
  <Words>326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Educational Conference 1951</vt:lpstr>
      <vt:lpstr>National Plan of Educational Development (1951-57)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Conference 1951</dc:title>
  <dc:creator>computer fix</dc:creator>
  <cp:lastModifiedBy>computer fix</cp:lastModifiedBy>
  <cp:revision>5</cp:revision>
  <dcterms:created xsi:type="dcterms:W3CDTF">2020-12-05T13:17:19Z</dcterms:created>
  <dcterms:modified xsi:type="dcterms:W3CDTF">2020-12-05T13:38:49Z</dcterms:modified>
</cp:coreProperties>
</file>