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4" r:id="rId5"/>
    <p:sldId id="268" r:id="rId6"/>
    <p:sldId id="263" r:id="rId7"/>
    <p:sldId id="265" r:id="rId8"/>
    <p:sldId id="260" r:id="rId9"/>
    <p:sldId id="267" r:id="rId10"/>
    <p:sldId id="261" r:id="rId11"/>
    <p:sldId id="262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AE60F7C-3E68-4B1C-BCFA-5537158199A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4486D54-DB6F-463D-A7DC-02E7AE4B6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0F7C-3E68-4B1C-BCFA-5537158199A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6D54-DB6F-463D-A7DC-02E7AE4B6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0F7C-3E68-4B1C-BCFA-5537158199A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6D54-DB6F-463D-A7DC-02E7AE4B6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AE60F7C-3E68-4B1C-BCFA-5537158199A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6D54-DB6F-463D-A7DC-02E7AE4B6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AE60F7C-3E68-4B1C-BCFA-5537158199A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4486D54-DB6F-463D-A7DC-02E7AE4B637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AE60F7C-3E68-4B1C-BCFA-5537158199A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4486D54-DB6F-463D-A7DC-02E7AE4B6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AE60F7C-3E68-4B1C-BCFA-5537158199A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4486D54-DB6F-463D-A7DC-02E7AE4B637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0F7C-3E68-4B1C-BCFA-5537158199A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6D54-DB6F-463D-A7DC-02E7AE4B6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AE60F7C-3E68-4B1C-BCFA-5537158199A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4486D54-DB6F-463D-A7DC-02E7AE4B6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AE60F7C-3E68-4B1C-BCFA-5537158199A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4486D54-DB6F-463D-A7DC-02E7AE4B637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AE60F7C-3E68-4B1C-BCFA-5537158199A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4486D54-DB6F-463D-A7DC-02E7AE4B637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AE60F7C-3E68-4B1C-BCFA-5537158199A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4486D54-DB6F-463D-A7DC-02E7AE4B637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8062912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MINERAL NUTRITION IN HALOPHYTES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662929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399032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Competition for Binding Sites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In fact, one of the mechanisms that might explain the diminution of the macronutrients’ uptake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Mg) is the competition for the common binding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sites.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dissociation of Ca2+ from its binding sites can be a result of the presence of large molar Na+ /Ca2+ ratio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Taking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into consideration, some of the structural functions Ca2+ plays could be compromised due to the presence of large amounts of Na+ , which may replace electrostatically bound Ca2+ in cell walls and cell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membranes.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792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Effect on Heavy metal absorption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534400" cy="44958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Literature reports that salinity promotes trace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metals tolerance, through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excretion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metals in salt crystals liberated by salt glands in order to reduce its negative effects on cell metabolism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ame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was observed 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two halophytic species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Atriplex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halimus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Suaeda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fruticosa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which suggests an addition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the irrigation solution can significantly reduce the endogenous Cd2+ and Cu2+ concentration in different tissues.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704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Further, the competition with sodium ions at uptake sites increased on the plasma membrane and in apparent free space in the cell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walls</a:t>
            </a:r>
          </a:p>
          <a:p>
            <a:pPr marL="64008" indent="0" algn="just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 an experiment, arsenic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concentration decreased with the addition of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in the nutrient solution, which was probably due to its complex interactions of salt. </a:t>
            </a:r>
          </a:p>
          <a:p>
            <a:pPr algn="just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might be caused by the formation of complexes between chloride and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metals.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16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Accumulation of Ions </a:t>
            </a:r>
            <a:endParaRPr lang="en-US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Halophytes are characterized by their capacity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adjust tissue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water potential to a level that is more negative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than that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the soil water potential of the habitat in which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are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growing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4008" indent="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Growth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survival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halophytes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dependent on the high levels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ion accumulation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its tissues for the maintenance of turgor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osmotic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adjustment</a:t>
            </a:r>
          </a:p>
        </p:txBody>
      </p:sp>
    </p:spTree>
    <p:extLst>
      <p:ext uri="{BB962C8B-B14F-4D97-AF65-F5344CB8AC3E}">
        <p14:creationId xmlns:p14="http://schemas.microsoft.com/office/powerpoint/2010/main" val="1658216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72000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They are also able to avoid ion toxicity and maintain water uptake in the presence of high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concentrations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4008" indent="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stress may cause the inability of the plant to grow and the loss of cell turgor. This could be induced by the leak of K+ across the plasma membrane, as a result the cytosolic K+ pool’s replenishment by drawing available K+ from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vacuoles.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590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is also reported that a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decrease in the growth of the halophyte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Plantago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maritima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was associated with a decline in the uptake 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K+.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There is a disruption of the water intake of their organs, resulting in an invasion of the cytoplasm by Na+ toxic ion.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88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70603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Effect of Salinity on mineral nutrition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Deleterious effects of salinity are thought to result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low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water potentials, ion toxicities, nutrient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deficiencies, or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combination of these factors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Nutrient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deficiencies can occur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plants when high concentrations of Na+ in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soil reduce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amounts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available K+, Mg2+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when Na+ displaces membrane-bound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+.</a:t>
            </a:r>
          </a:p>
        </p:txBody>
      </p:sp>
    </p:spTree>
    <p:extLst>
      <p:ext uri="{BB962C8B-B14F-4D97-AF65-F5344CB8AC3E}">
        <p14:creationId xmlns:p14="http://schemas.microsoft.com/office/powerpoint/2010/main" val="1298510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In addition, Na+ may have a direct toxic effect, such as when it interferes with the function of potassium as a cofactor in various reactions.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Many of the deleterious effects of Na+, however, seem to be related to the structural and functional integrity of membranes</a:t>
            </a:r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25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Decrease in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Cation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Absorption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mineral status of the plants could be affected by saline condition; thereby the interaction between mineral elements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which can lead to a reduction of nutrient uptake and/or transport from roots to shoots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decrease can be associated with a Na+ /K+ ratio, inducing a competitive inhibition of the absorption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process.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is known that halophytes are able to accumulate sufficient amounts of Na+ for the purpose of osmotic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adjustment.</a:t>
            </a:r>
          </a:p>
        </p:txBody>
      </p:sp>
    </p:spTree>
    <p:extLst>
      <p:ext uri="{BB962C8B-B14F-4D97-AF65-F5344CB8AC3E}">
        <p14:creationId xmlns:p14="http://schemas.microsoft.com/office/powerpoint/2010/main" val="3381797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4008" indent="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+ penetrates to the plant via ion channels carrier type transporters and other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nonidentified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non-selective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cation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channels (NSCCs). 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676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76</TotalTime>
  <Words>653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MINERAL NUTRITION IN HALOPHYTES</vt:lpstr>
      <vt:lpstr>Accumulation of Ions </vt:lpstr>
      <vt:lpstr>PowerPoint Presentation</vt:lpstr>
      <vt:lpstr>PowerPoint Presentation</vt:lpstr>
      <vt:lpstr>PowerPoint Presentation</vt:lpstr>
      <vt:lpstr>Effect of Salinity on mineral nutrition</vt:lpstr>
      <vt:lpstr>PowerPoint Presentation</vt:lpstr>
      <vt:lpstr>Decrease in Cation Absorption</vt:lpstr>
      <vt:lpstr>PowerPoint Presentation</vt:lpstr>
      <vt:lpstr>Competition for Binding Sites</vt:lpstr>
      <vt:lpstr>Effect on Heavy metal absorption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25</cp:revision>
  <dcterms:created xsi:type="dcterms:W3CDTF">2020-03-11T03:26:36Z</dcterms:created>
  <dcterms:modified xsi:type="dcterms:W3CDTF">2020-05-05T06:28:34Z</dcterms:modified>
</cp:coreProperties>
</file>