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3" r:id="rId9"/>
    <p:sldId id="266" r:id="rId10"/>
    <p:sldId id="267" r:id="rId11"/>
    <p:sldId id="270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CEC94-7130-4D41-B1D8-C78CAC1CB7C9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4939-3CAB-4A92-AA77-0D7951128BD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CEC94-7130-4D41-B1D8-C78CAC1CB7C9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4939-3CAB-4A92-AA77-0D7951128B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CEC94-7130-4D41-B1D8-C78CAC1CB7C9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4939-3CAB-4A92-AA77-0D7951128B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CEC94-7130-4D41-B1D8-C78CAC1CB7C9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4939-3CAB-4A92-AA77-0D7951128B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CEC94-7130-4D41-B1D8-C78CAC1CB7C9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4939-3CAB-4A92-AA77-0D7951128BD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CEC94-7130-4D41-B1D8-C78CAC1CB7C9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4939-3CAB-4A92-AA77-0D7951128B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CEC94-7130-4D41-B1D8-C78CAC1CB7C9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4939-3CAB-4A92-AA77-0D7951128B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CEC94-7130-4D41-B1D8-C78CAC1CB7C9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4939-3CAB-4A92-AA77-0D7951128B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CEC94-7130-4D41-B1D8-C78CAC1CB7C9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4939-3CAB-4A92-AA77-0D7951128B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CEC94-7130-4D41-B1D8-C78CAC1CB7C9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4939-3CAB-4A92-AA77-0D7951128BD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21CEC94-7130-4D41-B1D8-C78CAC1CB7C9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1754939-3CAB-4A92-AA77-0D7951128BD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21CEC94-7130-4D41-B1D8-C78CAC1CB7C9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1754939-3CAB-4A92-AA77-0D7951128BD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77200" cy="1673352"/>
          </a:xfrm>
        </p:spPr>
        <p:txBody>
          <a:bodyPr>
            <a:normAutofit fontScale="90000"/>
          </a:bodyPr>
          <a:lstStyle/>
          <a:p>
            <a:r>
              <a:rPr lang="en-US" sz="6600" dirty="0" smtClean="0"/>
              <a:t>REGULATION OF BODY TEMPERATURE---ROLE OF HYPOTHALAMUS…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5181600"/>
            <a:ext cx="8077200" cy="1499616"/>
          </a:xfrm>
        </p:spPr>
        <p:txBody>
          <a:bodyPr>
            <a:normAutofit/>
          </a:bodyPr>
          <a:lstStyle/>
          <a:p>
            <a:r>
              <a:rPr lang="en-US" sz="4400" dirty="0" smtClean="0"/>
              <a:t>DR MUNTAHA YASIR</a:t>
            </a:r>
            <a:endParaRPr lang="en-US" sz="4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ROLE OF THYROXIN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 cellular metabolic rate</a:t>
            </a:r>
          </a:p>
          <a:p>
            <a:r>
              <a:rPr lang="en-US" dirty="0" smtClean="0"/>
              <a:t>Need weeks to produce a certain level of response </a:t>
            </a:r>
          </a:p>
          <a:p>
            <a:r>
              <a:rPr lang="en-US" dirty="0" smtClean="0"/>
              <a:t>Toxic goiter in people living in cold climates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DELL\Documents\Screenshot_2018-05-24-23-20-39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52400"/>
            <a:ext cx="6858000" cy="6476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ELL\Documents\Screenshot_2018-05-24-23-18-25-0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8763000" cy="670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Depends on nervous feed back mechanism</a:t>
            </a:r>
          </a:p>
          <a:p>
            <a:endParaRPr lang="en-US" sz="4000" dirty="0" smtClean="0"/>
          </a:p>
          <a:p>
            <a:r>
              <a:rPr lang="en-US" sz="4000" dirty="0" smtClean="0"/>
              <a:t>Regulating </a:t>
            </a:r>
            <a:r>
              <a:rPr lang="en-US" sz="4000" dirty="0" err="1" smtClean="0"/>
              <a:t>centres</a:t>
            </a:r>
            <a:r>
              <a:rPr lang="en-US" sz="4000" dirty="0" smtClean="0"/>
              <a:t> in hypothalamus</a:t>
            </a:r>
            <a:endParaRPr lang="en-US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/>
              <a:t>ANTERIOR HYPOTHALAMUS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400" dirty="0" smtClean="0"/>
              <a:t>COOLER</a:t>
            </a:r>
          </a:p>
          <a:p>
            <a:r>
              <a:rPr lang="en-US" sz="4400" dirty="0" smtClean="0"/>
              <a:t>2 TO 10 FOLD increase firing rate for every 10c rise in tem</a:t>
            </a:r>
          </a:p>
          <a:p>
            <a:r>
              <a:rPr lang="en-US" sz="4400" dirty="0" smtClean="0"/>
              <a:t>Heat sensor&gt;cooling sensor</a:t>
            </a:r>
          </a:p>
          <a:p>
            <a:r>
              <a:rPr lang="en-US" sz="4400" dirty="0" smtClean="0"/>
              <a:t>Effects are .. </a:t>
            </a:r>
            <a:r>
              <a:rPr lang="en-US" sz="4400" dirty="0" err="1" smtClean="0"/>
              <a:t>Sweating,vasodialation,dec</a:t>
            </a:r>
            <a:r>
              <a:rPr lang="en-US" sz="4400" dirty="0" smtClean="0"/>
              <a:t> heat production</a:t>
            </a:r>
            <a:endParaRPr lang="en-US" sz="4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/>
              <a:t>TEMPERATURE SENSOR IN SKIN AND DEEP TISSUE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400" b="1" dirty="0" err="1" smtClean="0"/>
              <a:t>SKIN</a:t>
            </a:r>
            <a:r>
              <a:rPr lang="en-US" sz="4400" dirty="0" err="1" smtClean="0"/>
              <a:t>:cold</a:t>
            </a:r>
            <a:r>
              <a:rPr lang="en-US" sz="4400" dirty="0" smtClean="0"/>
              <a:t> </a:t>
            </a:r>
            <a:r>
              <a:rPr lang="en-US" sz="4400" dirty="0" err="1" smtClean="0"/>
              <a:t>rec</a:t>
            </a:r>
            <a:r>
              <a:rPr lang="en-US" sz="4400" dirty="0" smtClean="0"/>
              <a:t>&gt;heat </a:t>
            </a:r>
            <a:r>
              <a:rPr lang="en-US" sz="4400" dirty="0" err="1" smtClean="0"/>
              <a:t>rec</a:t>
            </a:r>
            <a:r>
              <a:rPr lang="en-US" sz="4400" dirty="0" smtClean="0"/>
              <a:t>   10 times..so mainly involved in detecting </a:t>
            </a:r>
            <a:r>
              <a:rPr lang="en-US" sz="4400" dirty="0" err="1" smtClean="0"/>
              <a:t>coldness.shivering,vasoconstriction,dec</a:t>
            </a:r>
            <a:r>
              <a:rPr lang="en-US" sz="4400" dirty="0" smtClean="0"/>
              <a:t> sweating</a:t>
            </a:r>
          </a:p>
          <a:p>
            <a:r>
              <a:rPr lang="en-US" sz="4800" b="1" dirty="0" smtClean="0"/>
              <a:t>Deep </a:t>
            </a:r>
            <a:r>
              <a:rPr lang="en-US" sz="4800" b="1" dirty="0" err="1" smtClean="0"/>
              <a:t>rec</a:t>
            </a:r>
            <a:r>
              <a:rPr lang="en-US" sz="4400" dirty="0" err="1" smtClean="0"/>
              <a:t>:in</a:t>
            </a:r>
            <a:r>
              <a:rPr lang="en-US" sz="4400" dirty="0" smtClean="0"/>
              <a:t> spinal </a:t>
            </a:r>
            <a:r>
              <a:rPr lang="en-US" sz="4400" dirty="0" err="1" smtClean="0"/>
              <a:t>cord,abdominal</a:t>
            </a:r>
            <a:r>
              <a:rPr lang="en-US" sz="4400" dirty="0" smtClean="0"/>
              <a:t> </a:t>
            </a:r>
            <a:r>
              <a:rPr lang="en-US" sz="4400" dirty="0" err="1" smtClean="0"/>
              <a:t>visras,greater</a:t>
            </a:r>
            <a:r>
              <a:rPr lang="en-US" sz="4400" dirty="0" smtClean="0"/>
              <a:t> veins of abdomen and thorax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/>
              <a:t>POSTERIOR HPOTHALAMUS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At the level of </a:t>
            </a:r>
            <a:r>
              <a:rPr lang="en-US" sz="4400" dirty="0" err="1" smtClean="0"/>
              <a:t>mamillary</a:t>
            </a:r>
            <a:r>
              <a:rPr lang="en-US" sz="4400" dirty="0" smtClean="0"/>
              <a:t> body</a:t>
            </a:r>
          </a:p>
          <a:p>
            <a:r>
              <a:rPr lang="en-US" sz="4400" b="1" dirty="0" smtClean="0"/>
              <a:t>Heater</a:t>
            </a:r>
          </a:p>
          <a:p>
            <a:r>
              <a:rPr lang="en-US" sz="4400" b="1" dirty="0" smtClean="0">
                <a:latin typeface="+mj-lt"/>
              </a:rPr>
              <a:t>Relay </a:t>
            </a:r>
            <a:r>
              <a:rPr lang="en-US" sz="4400" b="1" dirty="0" err="1" smtClean="0">
                <a:latin typeface="+mj-lt"/>
              </a:rPr>
              <a:t>center:all</a:t>
            </a:r>
            <a:r>
              <a:rPr lang="en-US" sz="4400" b="1" dirty="0" smtClean="0">
                <a:latin typeface="+mj-lt"/>
              </a:rPr>
              <a:t> signals integrate here</a:t>
            </a:r>
            <a:endParaRPr lang="en-US" sz="4400" b="1" dirty="0">
              <a:latin typeface="+mj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/>
              <a:t>TEMP DEC         TEMP INC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VASODIALATION</a:t>
            </a:r>
          </a:p>
          <a:p>
            <a:r>
              <a:rPr lang="en-US" sz="4400" dirty="0" smtClean="0"/>
              <a:t>SWEATING</a:t>
            </a:r>
          </a:p>
          <a:p>
            <a:r>
              <a:rPr lang="en-US" sz="4400" dirty="0" smtClean="0"/>
              <a:t>DEC HEAT PRODUCTION</a:t>
            </a:r>
            <a:endParaRPr lang="en-US" sz="4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SKIN VASOCONSTRITION</a:t>
            </a:r>
          </a:p>
          <a:p>
            <a:r>
              <a:rPr lang="en-US" sz="4400" dirty="0" smtClean="0"/>
              <a:t>PILOERCTION</a:t>
            </a:r>
          </a:p>
          <a:p>
            <a:r>
              <a:rPr lang="en-US" sz="4400" dirty="0" smtClean="0"/>
              <a:t>SHIVERING</a:t>
            </a:r>
          </a:p>
          <a:p>
            <a:r>
              <a:rPr lang="en-US" sz="4400" dirty="0" smtClean="0"/>
              <a:t>THROXIN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LL\Documents\IMG_20180524_2250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28600"/>
            <a:ext cx="8762999" cy="662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SHIVERING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Area is located in </a:t>
            </a:r>
            <a:r>
              <a:rPr lang="en-US" dirty="0" err="1" smtClean="0"/>
              <a:t>dorsomedial</a:t>
            </a:r>
            <a:r>
              <a:rPr lang="en-US" dirty="0" smtClean="0"/>
              <a:t> portion of post </a:t>
            </a:r>
            <a:r>
              <a:rPr lang="en-US" dirty="0" err="1" smtClean="0"/>
              <a:t>hypoth</a:t>
            </a:r>
            <a:endParaRPr lang="en-US" dirty="0" smtClean="0"/>
          </a:p>
          <a:p>
            <a:r>
              <a:rPr lang="en-US" dirty="0" smtClean="0"/>
              <a:t>Send signals to lateral </a:t>
            </a:r>
            <a:r>
              <a:rPr lang="en-US" dirty="0" err="1" smtClean="0"/>
              <a:t>colunm</a:t>
            </a:r>
            <a:r>
              <a:rPr lang="en-US" dirty="0" smtClean="0"/>
              <a:t> of sc t0</a:t>
            </a:r>
          </a:p>
          <a:p>
            <a:r>
              <a:rPr lang="en-US" dirty="0" smtClean="0"/>
              <a:t>Ant motor neuron</a:t>
            </a:r>
          </a:p>
          <a:p>
            <a:r>
              <a:rPr lang="en-US" dirty="0" err="1" smtClean="0"/>
              <a:t>Inc.tone</a:t>
            </a:r>
            <a:r>
              <a:rPr lang="en-US" dirty="0" smtClean="0"/>
              <a:t> of muscle</a:t>
            </a:r>
          </a:p>
          <a:p>
            <a:r>
              <a:rPr lang="en-US" dirty="0" smtClean="0"/>
              <a:t>When tone inc. above threshold shivering begins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/>
              <a:t>CHEMICAL THERMOGENESIS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OCCUR IN brown </a:t>
            </a:r>
            <a:r>
              <a:rPr lang="en-US" dirty="0" err="1" smtClean="0"/>
              <a:t>fat;richly</a:t>
            </a:r>
            <a:r>
              <a:rPr lang="en-US" dirty="0" smtClean="0"/>
              <a:t> supplied by </a:t>
            </a:r>
            <a:r>
              <a:rPr lang="en-US" dirty="0" err="1" smtClean="0"/>
              <a:t>sn</a:t>
            </a:r>
            <a:r>
              <a:rPr lang="en-US" dirty="0" smtClean="0"/>
              <a:t> </a:t>
            </a:r>
            <a:r>
              <a:rPr lang="en-US" dirty="0" err="1" smtClean="0"/>
              <a:t>wich</a:t>
            </a:r>
            <a:r>
              <a:rPr lang="en-US" dirty="0" smtClean="0"/>
              <a:t> release NE</a:t>
            </a:r>
          </a:p>
          <a:p>
            <a:r>
              <a:rPr lang="en-US" dirty="0" err="1" smtClean="0"/>
              <a:t>CONtain</a:t>
            </a:r>
            <a:r>
              <a:rPr lang="en-US" dirty="0" smtClean="0"/>
              <a:t> a large num of mitochondria that contain </a:t>
            </a:r>
            <a:r>
              <a:rPr lang="en-US" dirty="0" err="1" smtClean="0"/>
              <a:t>thermogenin</a:t>
            </a:r>
            <a:r>
              <a:rPr lang="en-US" dirty="0" smtClean="0"/>
              <a:t>(a protein Involved </a:t>
            </a:r>
            <a:r>
              <a:rPr lang="en-US" dirty="0" err="1" smtClean="0"/>
              <a:t>inuncouple</a:t>
            </a:r>
            <a:r>
              <a:rPr lang="en-US" dirty="0" smtClean="0"/>
              <a:t> oxidative </a:t>
            </a:r>
            <a:r>
              <a:rPr lang="en-US" dirty="0" err="1" smtClean="0"/>
              <a:t>phosphorlation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 humans no brown </a:t>
            </a:r>
            <a:r>
              <a:rPr lang="en-US" dirty="0" err="1" smtClean="0"/>
              <a:t>fat;inchild</a:t>
            </a:r>
            <a:r>
              <a:rPr lang="en-US" dirty="0" smtClean="0"/>
              <a:t> a </a:t>
            </a:r>
            <a:r>
              <a:rPr lang="en-US" dirty="0" err="1" smtClean="0"/>
              <a:t>lil</a:t>
            </a:r>
            <a:r>
              <a:rPr lang="en-US" dirty="0" smtClean="0"/>
              <a:t> bit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145</TotalTime>
  <Words>196</Words>
  <Application>Microsoft Office PowerPoint</Application>
  <PresentationFormat>On-screen Show (4:3)</PresentationFormat>
  <Paragraphs>39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Module</vt:lpstr>
      <vt:lpstr>REGULATION OF BODY TEMPERATURE---ROLE OF HYPOTHALAMUS…</vt:lpstr>
      <vt:lpstr>Slide 2</vt:lpstr>
      <vt:lpstr>ANTERIOR HYPOTHALAMUS</vt:lpstr>
      <vt:lpstr>TEMPERATURE SENSOR IN SKIN AND DEEP TISSUE</vt:lpstr>
      <vt:lpstr>POSTERIOR HPOTHALAMUS</vt:lpstr>
      <vt:lpstr>TEMP DEC         TEMP INC</vt:lpstr>
      <vt:lpstr>Slide 7</vt:lpstr>
      <vt:lpstr>SHIVERING</vt:lpstr>
      <vt:lpstr>CHEMICAL THERMOGENESIS</vt:lpstr>
      <vt:lpstr>ROLE OF THYROXIN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REGULATION OF BODY TEMPERATURE---ROLE OF HYPOTHALAMUS…</dc:title>
  <dc:creator>DELL</dc:creator>
  <cp:lastModifiedBy>DELL</cp:lastModifiedBy>
  <cp:revision>12</cp:revision>
  <dcterms:created xsi:type="dcterms:W3CDTF">2018-05-24T15:47:22Z</dcterms:created>
  <dcterms:modified xsi:type="dcterms:W3CDTF">2018-05-24T18:13:05Z</dcterms:modified>
</cp:coreProperties>
</file>