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8"/>
  </p:notesMasterIdLst>
  <p:sldIdLst>
    <p:sldId id="256" r:id="rId2"/>
    <p:sldId id="258" r:id="rId3"/>
    <p:sldId id="259" r:id="rId4"/>
    <p:sldId id="257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0844" autoAdjust="0"/>
  </p:normalViewPr>
  <p:slideViewPr>
    <p:cSldViewPr snapToGrid="0">
      <p:cViewPr varScale="1">
        <p:scale>
          <a:sx n="68" d="100"/>
          <a:sy n="68" d="100"/>
        </p:scale>
        <p:origin x="80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85E10-494F-4BFA-97EA-B5990743C41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C212F9-9F1A-4A86-9FCC-79008F023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958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212F9-9F1A-4A86-9FCC-79008F0231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0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212F9-9F1A-4A86-9FCC-79008F0231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203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300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524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6318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408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469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13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696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4989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04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690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88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441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468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8907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935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544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D910F1F6-496E-4E89-B347-519813F527E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168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3" y="1143293"/>
            <a:ext cx="8940458" cy="4268965"/>
          </a:xfrm>
        </p:spPr>
        <p:txBody>
          <a:bodyPr>
            <a:normAutofit/>
          </a:bodyPr>
          <a:lstStyle/>
          <a:p>
            <a:r>
              <a:rPr lang="en-US" dirty="0"/>
              <a:t>System</a:t>
            </a:r>
            <a:br>
              <a:rPr lang="en-US" dirty="0"/>
            </a:br>
            <a:r>
              <a:rPr lang="en-US" dirty="0"/>
              <a:t>&amp;</a:t>
            </a:r>
            <a:br>
              <a:rPr lang="en-US" dirty="0"/>
            </a:br>
            <a:r>
              <a:rPr lang="en-US" dirty="0"/>
              <a:t>Network</a:t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        Administration </a:t>
            </a:r>
            <a:r>
              <a:rPr lang="en-US" sz="1400" dirty="0" smtClean="0"/>
              <a:t>(MCSA &amp; RHCSA)</a:t>
            </a:r>
            <a:endParaRPr lang="en-US" sz="1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3" y="5664201"/>
            <a:ext cx="9448800" cy="685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Lecture 1-2 By Waseem  Ahmad </a:t>
            </a:r>
          </a:p>
          <a:p>
            <a:r>
              <a:rPr lang="en-US" dirty="0" smtClean="0"/>
              <a:t>Topic </a:t>
            </a:r>
            <a:r>
              <a:rPr lang="en-US" dirty="0" smtClean="0"/>
              <a:t>:</a:t>
            </a:r>
            <a:r>
              <a:rPr lang="en-US" dirty="0" smtClean="0"/>
              <a:t>Permissions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9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Permissions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432" y="1580050"/>
            <a:ext cx="10353762" cy="4058751"/>
          </a:xfrm>
        </p:spPr>
        <p:txBody>
          <a:bodyPr/>
          <a:lstStyle/>
          <a:p>
            <a:endParaRPr lang="en-US" sz="1800" b="1" dirty="0" smtClean="0"/>
          </a:p>
          <a:p>
            <a:r>
              <a:rPr lang="en-US" sz="1800" b="1" dirty="0" smtClean="0"/>
              <a:t>Symbolic Metho</a:t>
            </a:r>
            <a:r>
              <a:rPr lang="en-US" sz="1800" b="1" dirty="0" smtClean="0"/>
              <a:t>d </a:t>
            </a:r>
          </a:p>
          <a:p>
            <a:r>
              <a:rPr lang="en-US" sz="1800" b="1" dirty="0"/>
              <a:t> </a:t>
            </a:r>
            <a:r>
              <a:rPr lang="en-US" sz="1800" b="1" dirty="0" smtClean="0"/>
              <a:t>R  W   X</a:t>
            </a:r>
          </a:p>
          <a:p>
            <a:r>
              <a:rPr lang="en-US" sz="1800" b="1" dirty="0" smtClean="0"/>
              <a:t>Numerical Method        4    2   1   =7   mean complete permission</a:t>
            </a:r>
          </a:p>
          <a:p>
            <a:endParaRPr lang="en-US" sz="1800" b="1" dirty="0"/>
          </a:p>
          <a:p>
            <a:r>
              <a:rPr lang="en-US" sz="1800" b="1" dirty="0" smtClean="0"/>
              <a:t>Every File have owner permission,   Group, others </a:t>
            </a:r>
          </a:p>
          <a:p>
            <a:endParaRPr lang="en-US" sz="1800" b="1" dirty="0"/>
          </a:p>
          <a:p>
            <a:pPr marL="36900" indent="0">
              <a:buNone/>
            </a:pPr>
            <a:r>
              <a:rPr lang="en-US" sz="1800" b="1" dirty="0" smtClean="0"/>
              <a:t>Ls /home/      // copy a file to  other user directory</a:t>
            </a:r>
          </a:p>
          <a:p>
            <a:pPr marL="36900" indent="0">
              <a:buNone/>
            </a:pPr>
            <a:r>
              <a:rPr lang="en-US" sz="1800" b="1" dirty="0" err="1" smtClean="0"/>
              <a:t>Cp</a:t>
            </a:r>
            <a:r>
              <a:rPr lang="en-US" sz="1800" b="1" dirty="0" smtClean="0"/>
              <a:t>   abc.txt   /home/waseem/</a:t>
            </a:r>
          </a:p>
          <a:p>
            <a:pPr marL="36900" indent="0">
              <a:buNone/>
            </a:pPr>
            <a:endParaRPr lang="en-US" sz="1800" b="1" dirty="0"/>
          </a:p>
          <a:p>
            <a:pPr marL="36900" indent="0">
              <a:buNone/>
            </a:pPr>
            <a:endParaRPr lang="en-US" sz="1800" b="1" dirty="0" smtClean="0"/>
          </a:p>
          <a:p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333887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Permision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r>
              <a:rPr lang="en-US" dirty="0" smtClean="0"/>
              <a:t>To Give the permission to waseem </a:t>
            </a:r>
          </a:p>
          <a:p>
            <a:pPr marL="36900" indent="0">
              <a:buNone/>
            </a:pPr>
            <a:r>
              <a:rPr lang="en-US" dirty="0"/>
              <a:t> </a:t>
            </a:r>
            <a:r>
              <a:rPr lang="en-US" dirty="0" smtClean="0"/>
              <a:t>We have to  </a:t>
            </a:r>
            <a:r>
              <a:rPr lang="en-US" dirty="0" err="1" smtClean="0"/>
              <a:t>chmod</a:t>
            </a:r>
            <a:r>
              <a:rPr lang="en-US" dirty="0"/>
              <a:t> </a:t>
            </a:r>
            <a:r>
              <a:rPr lang="en-US" dirty="0" smtClean="0"/>
              <a:t>command </a:t>
            </a:r>
          </a:p>
          <a:p>
            <a:pPr marL="36900" indent="0">
              <a:buNone/>
            </a:pPr>
            <a:r>
              <a:rPr lang="en-US" dirty="0" err="1" smtClean="0"/>
              <a:t>Chmod</a:t>
            </a:r>
            <a:r>
              <a:rPr lang="en-US" dirty="0" smtClean="0"/>
              <a:t>  </a:t>
            </a:r>
            <a:r>
              <a:rPr lang="en-US" dirty="0" err="1" smtClean="0"/>
              <a:t>o+w</a:t>
            </a:r>
            <a:r>
              <a:rPr lang="en-US" dirty="0" smtClean="0"/>
              <a:t>  test.txt</a:t>
            </a:r>
          </a:p>
          <a:p>
            <a:pPr marL="36900" indent="0">
              <a:buNone/>
            </a:pPr>
            <a:r>
              <a:rPr lang="en-US" dirty="0" smtClean="0"/>
              <a:t>-----------------------------</a:t>
            </a:r>
          </a:p>
          <a:p>
            <a:pPr marL="36900" indent="0">
              <a:buNone/>
            </a:pPr>
            <a:r>
              <a:rPr lang="en-US" dirty="0" smtClean="0"/>
              <a:t>I want except root all not </a:t>
            </a:r>
            <a:r>
              <a:rPr lang="en-US" dirty="0" err="1" smtClean="0"/>
              <a:t>permited</a:t>
            </a:r>
            <a:r>
              <a:rPr lang="en-US" dirty="0" smtClean="0"/>
              <a:t>  I write    </a:t>
            </a:r>
            <a:r>
              <a:rPr lang="en-US" dirty="0" err="1" smtClean="0"/>
              <a:t>chmod</a:t>
            </a:r>
            <a:r>
              <a:rPr lang="en-US" dirty="0" smtClean="0"/>
              <a:t>  600 test.txt</a:t>
            </a:r>
          </a:p>
          <a:p>
            <a:pPr marL="36900" indent="0">
              <a:buNone/>
            </a:pPr>
            <a:r>
              <a:rPr lang="en-US" dirty="0" smtClean="0"/>
              <a:t>---------------------------------------------\</a:t>
            </a:r>
          </a:p>
          <a:p>
            <a:pPr marL="36900" indent="0">
              <a:buNone/>
            </a:pPr>
            <a:r>
              <a:rPr lang="en-US" dirty="0" smtClean="0"/>
              <a:t>Now  see where the permission is authorized  that is </a:t>
            </a:r>
            <a:r>
              <a:rPr lang="en-US" dirty="0" err="1" smtClean="0"/>
              <a:t>umask</a:t>
            </a:r>
            <a:endParaRPr lang="en-US" dirty="0" smtClean="0"/>
          </a:p>
          <a:p>
            <a:pPr marL="36900" indent="0">
              <a:buNone/>
            </a:pPr>
            <a:r>
              <a:rPr lang="en-US" dirty="0" smtClean="0"/>
              <a:t>If folder   777-022=755</a:t>
            </a:r>
          </a:p>
          <a:p>
            <a:pPr marL="36900" indent="0">
              <a:buNone/>
            </a:pPr>
            <a:r>
              <a:rPr lang="en-US" dirty="0" smtClean="0"/>
              <a:t>If file       666-022=644</a:t>
            </a:r>
          </a:p>
        </p:txBody>
      </p:sp>
    </p:spTree>
    <p:extLst>
      <p:ext uri="{BB962C8B-B14F-4D97-AF65-F5344CB8AC3E}">
        <p14:creationId xmlns:p14="http://schemas.microsoft.com/office/powerpoint/2010/main" val="280356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Change the ownershi</a:t>
            </a:r>
            <a:r>
              <a:rPr lang="en-US" dirty="0"/>
              <a:t>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Chown</a:t>
            </a:r>
            <a:r>
              <a:rPr lang="en-US" dirty="0" smtClean="0"/>
              <a:t>  </a:t>
            </a:r>
            <a:r>
              <a:rPr lang="en-US" dirty="0" err="1" smtClean="0"/>
              <a:t>waseem:waseem</a:t>
            </a:r>
            <a:r>
              <a:rPr lang="en-US" dirty="0" smtClean="0"/>
              <a:t>  test.txt</a:t>
            </a:r>
          </a:p>
          <a:p>
            <a:r>
              <a:rPr lang="en-US" dirty="0" smtClean="0"/>
              <a:t>In case of folder its </a:t>
            </a:r>
            <a:r>
              <a:rPr lang="en-US" dirty="0" err="1" smtClean="0"/>
              <a:t>necesasry</a:t>
            </a:r>
            <a:r>
              <a:rPr lang="en-US" dirty="0" smtClean="0"/>
              <a:t> to recursively handle it . Like </a:t>
            </a:r>
            <a:r>
              <a:rPr lang="en-US" dirty="0" err="1" smtClean="0"/>
              <a:t>Chown</a:t>
            </a:r>
            <a:r>
              <a:rPr lang="en-US" dirty="0" smtClean="0"/>
              <a:t>  -R  </a:t>
            </a:r>
            <a:r>
              <a:rPr lang="en-US" dirty="0" err="1"/>
              <a:t>waseem:waseem</a:t>
            </a:r>
            <a:r>
              <a:rPr lang="en-US" dirty="0"/>
              <a:t>  </a:t>
            </a:r>
            <a:r>
              <a:rPr lang="en-US" dirty="0" err="1" smtClean="0"/>
              <a:t>foldername</a:t>
            </a:r>
            <a:endParaRPr lang="en-US" dirty="0" smtClean="0"/>
          </a:p>
          <a:p>
            <a:r>
              <a:rPr lang="en-US" dirty="0" smtClean="0"/>
              <a:t>To change the group permission</a:t>
            </a:r>
            <a:endParaRPr lang="en-US" dirty="0"/>
          </a:p>
          <a:p>
            <a:pPr marL="36900" indent="0">
              <a:buNone/>
            </a:pPr>
            <a:r>
              <a:rPr lang="en-US" dirty="0" smtClean="0"/>
              <a:t>----------------------------------------</a:t>
            </a:r>
          </a:p>
          <a:p>
            <a:pPr marL="36900" indent="0">
              <a:buNone/>
            </a:pPr>
            <a:r>
              <a:rPr lang="en-US" dirty="0" err="1" smtClean="0"/>
              <a:t>Chgrp</a:t>
            </a:r>
            <a:r>
              <a:rPr lang="en-US" dirty="0" smtClean="0"/>
              <a:t>  waseem :waseem  abc.txt</a:t>
            </a:r>
          </a:p>
          <a:p>
            <a:pPr marL="36900" indent="0">
              <a:buNone/>
            </a:pPr>
            <a:r>
              <a:rPr lang="en-US" dirty="0" smtClean="0"/>
              <a:t>---------------------------------------</a:t>
            </a:r>
          </a:p>
          <a:p>
            <a:pPr marL="36900" indent="0">
              <a:buNone/>
            </a:pPr>
            <a:r>
              <a:rPr lang="en-US" dirty="0" smtClean="0"/>
              <a:t>If we want  the user cant delete the file </a:t>
            </a:r>
          </a:p>
          <a:p>
            <a:pPr marL="36900" indent="0">
              <a:buNone/>
            </a:pPr>
            <a:r>
              <a:rPr lang="en-US" dirty="0" err="1" smtClean="0"/>
              <a:t>Chattr</a:t>
            </a:r>
            <a:r>
              <a:rPr lang="en-US" dirty="0" smtClean="0"/>
              <a:t>  +I   test.txt        add flag  that is unable to del </a:t>
            </a:r>
          </a:p>
          <a:p>
            <a:pPr marL="3690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69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47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Services  Run on your system continuously</a:t>
            </a:r>
          </a:p>
          <a:p>
            <a:r>
              <a:rPr lang="en-US" dirty="0" smtClean="0"/>
              <a:t>Like mail , </a:t>
            </a:r>
            <a:r>
              <a:rPr lang="en-US" dirty="0" err="1" smtClean="0"/>
              <a:t>httpd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</a:p>
          <a:p>
            <a:r>
              <a:rPr lang="en-US" dirty="0" smtClean="0"/>
              <a:t>--------------all services are       cd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init.d</a:t>
            </a:r>
            <a:r>
              <a:rPr lang="en-US" dirty="0" smtClean="0"/>
              <a:t>  </a:t>
            </a:r>
          </a:p>
          <a:p>
            <a:r>
              <a:rPr lang="en-US" dirty="0" smtClean="0"/>
              <a:t>Less </a:t>
            </a:r>
            <a:r>
              <a:rPr lang="en-US" dirty="0" err="1" smtClean="0"/>
              <a:t>sshd</a:t>
            </a:r>
            <a:r>
              <a:rPr lang="en-US" dirty="0" smtClean="0"/>
              <a:t> </a:t>
            </a:r>
          </a:p>
          <a:p>
            <a:r>
              <a:rPr lang="en-US" dirty="0" smtClean="0"/>
              <a:t>Service cups status </a:t>
            </a:r>
          </a:p>
          <a:p>
            <a:r>
              <a:rPr lang="en-US" dirty="0" smtClean="0"/>
              <a:t>Service cups start</a:t>
            </a:r>
          </a:p>
          <a:p>
            <a:r>
              <a:rPr lang="en-US" dirty="0" err="1" smtClean="0"/>
              <a:t>Chkconfig</a:t>
            </a:r>
            <a:r>
              <a:rPr lang="en-US" dirty="0" smtClean="0"/>
              <a:t> - - list    cups                                   //its </a:t>
            </a:r>
            <a:r>
              <a:rPr lang="en-US" dirty="0" err="1" smtClean="0"/>
              <a:t>priniting</a:t>
            </a:r>
            <a:r>
              <a:rPr lang="en-US" dirty="0" smtClean="0"/>
              <a:t> services   and its </a:t>
            </a:r>
            <a:r>
              <a:rPr lang="en-US" dirty="0" err="1" smtClean="0"/>
              <a:t>lebvel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53249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Troubleshooting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539764"/>
          </a:xfrm>
        </p:spPr>
        <p:txBody>
          <a:bodyPr>
            <a:normAutofit fontScale="70000" lnSpcReduction="20000"/>
          </a:bodyPr>
          <a:lstStyle/>
          <a:p>
            <a:r>
              <a:rPr lang="en-US" sz="3200" b="1" dirty="0" smtClean="0"/>
              <a:t>What </a:t>
            </a:r>
            <a:r>
              <a:rPr lang="en-US" sz="3200" b="1" dirty="0" err="1" smtClean="0"/>
              <a:t>pupose</a:t>
            </a:r>
            <a:r>
              <a:rPr lang="en-US" sz="3200" b="1" dirty="0" smtClean="0"/>
              <a:t> the server is used </a:t>
            </a:r>
          </a:p>
          <a:p>
            <a:r>
              <a:rPr lang="en-US" sz="3200" b="1" dirty="0" smtClean="0"/>
              <a:t>And what services is used.</a:t>
            </a:r>
          </a:p>
          <a:p>
            <a:r>
              <a:rPr lang="en-US" sz="3200" b="1" dirty="0" smtClean="0"/>
              <a:t>What is  error.</a:t>
            </a:r>
          </a:p>
          <a:p>
            <a:r>
              <a:rPr lang="en-US" sz="3200" b="1" dirty="0" smtClean="0"/>
              <a:t>Last activity on server .</a:t>
            </a:r>
          </a:p>
          <a:p>
            <a:r>
              <a:rPr lang="en-US" sz="3200" b="1" dirty="0" smtClean="0"/>
              <a:t>Solution    (Internet)   for problem </a:t>
            </a:r>
          </a:p>
          <a:p>
            <a:r>
              <a:rPr lang="en-US" sz="3200" b="1" dirty="0" smtClean="0"/>
              <a:t>Study , Deploy, Test, and mistake it again .</a:t>
            </a:r>
          </a:p>
          <a:p>
            <a:r>
              <a:rPr lang="en-US" sz="3200" b="1" dirty="0" err="1" smtClean="0"/>
              <a:t>Var</a:t>
            </a:r>
            <a:r>
              <a:rPr lang="en-US" sz="3200" b="1" dirty="0" smtClean="0"/>
              <a:t>/log/messages/</a:t>
            </a:r>
          </a:p>
          <a:p>
            <a:r>
              <a:rPr lang="en-US" sz="3200" b="1" dirty="0" err="1" smtClean="0"/>
              <a:t>Var</a:t>
            </a:r>
            <a:r>
              <a:rPr lang="en-US" sz="3200" b="1" dirty="0" smtClean="0"/>
              <a:t>/log/audit/audit.log</a:t>
            </a:r>
          </a:p>
          <a:p>
            <a:r>
              <a:rPr lang="en-US" sz="3200" b="1" dirty="0" err="1" smtClean="0"/>
              <a:t>Var</a:t>
            </a:r>
            <a:r>
              <a:rPr lang="en-US" sz="3200" b="1" dirty="0" smtClean="0"/>
              <a:t>/log/secure/</a:t>
            </a:r>
          </a:p>
          <a:p>
            <a:r>
              <a:rPr lang="en-US" sz="3200" b="1" dirty="0" err="1" smtClean="0"/>
              <a:t>Var</a:t>
            </a:r>
            <a:r>
              <a:rPr lang="en-US" sz="3200" b="1" dirty="0" smtClean="0"/>
              <a:t>/log/</a:t>
            </a:r>
            <a:r>
              <a:rPr lang="en-US" sz="3200" b="1" dirty="0" err="1" smtClean="0"/>
              <a:t>http,ftp</a:t>
            </a:r>
            <a:r>
              <a:rPr lang="en-US" sz="3200" b="1" dirty="0" smtClean="0"/>
              <a:t>,</a:t>
            </a:r>
            <a:endParaRPr lang="en-US" sz="3200" b="1" dirty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866885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4281</TotalTime>
  <Words>241</Words>
  <Application>Microsoft Office PowerPoint</Application>
  <PresentationFormat>Widescreen</PresentationFormat>
  <Paragraphs>56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Calisto MT</vt:lpstr>
      <vt:lpstr>Trebuchet MS</vt:lpstr>
      <vt:lpstr>Wingdings 2</vt:lpstr>
      <vt:lpstr>Slate</vt:lpstr>
      <vt:lpstr>System &amp; Network           Administration (MCSA &amp; RHCSA)</vt:lpstr>
      <vt:lpstr>Basic Permissions </vt:lpstr>
      <vt:lpstr>Permision </vt:lpstr>
      <vt:lpstr>Change the ownership</vt:lpstr>
      <vt:lpstr>Services</vt:lpstr>
      <vt:lpstr>Troubleshooting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&amp; Network Administration</dc:title>
  <dc:creator>waseem</dc:creator>
  <cp:lastModifiedBy>waseem</cp:lastModifiedBy>
  <cp:revision>173</cp:revision>
  <dcterms:created xsi:type="dcterms:W3CDTF">2016-02-07T05:30:26Z</dcterms:created>
  <dcterms:modified xsi:type="dcterms:W3CDTF">2016-05-03T06:08:16Z</dcterms:modified>
</cp:coreProperties>
</file>