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8"/>
  </p:notesMasterIdLst>
  <p:sldIdLst>
    <p:sldId id="256" r:id="rId2"/>
    <p:sldId id="293" r:id="rId3"/>
    <p:sldId id="294" r:id="rId4"/>
    <p:sldId id="295" r:id="rId5"/>
    <p:sldId id="296" r:id="rId6"/>
    <p:sldId id="297" r:id="rId7"/>
    <p:sldId id="298" r:id="rId8"/>
    <p:sldId id="299" r:id="rId9"/>
    <p:sldId id="304" r:id="rId10"/>
    <p:sldId id="300" r:id="rId11"/>
    <p:sldId id="301" r:id="rId12"/>
    <p:sldId id="302" r:id="rId13"/>
    <p:sldId id="305" r:id="rId14"/>
    <p:sldId id="306" r:id="rId15"/>
    <p:sldId id="307" r:id="rId16"/>
    <p:sldId id="277"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mtaz" initials="m" lastIdx="2" clrIdx="0">
    <p:extLst>
      <p:ext uri="{19B8F6BF-5375-455C-9EA6-DF929625EA0E}">
        <p15:presenceInfo xmlns:p15="http://schemas.microsoft.com/office/powerpoint/2012/main" userId="06f53d98cca2de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5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26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821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925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09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001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3754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930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939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962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41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80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57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972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0604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864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0" y="0"/>
            <a:ext cx="9144000" cy="3352800"/>
          </a:xfrm>
          <a:prstGeom prst="rect">
            <a:avLst/>
          </a:prstGeom>
          <a:noFill/>
          <a:ln>
            <a:noFill/>
          </a:ln>
        </p:spPr>
        <p:txBody>
          <a:bodyPr spcFirstLastPara="1" wrap="square" lIns="91425" tIns="91425" rIns="91425" bIns="91425" anchor="t" anchorCtr="0">
            <a:noAutofit/>
          </a:bodyPr>
          <a:lstStyle>
            <a:lvl1pPr marL="0" marR="0" lvl="0" indent="-88900" algn="ctr" rtl="1">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6" name="Google Shape;46;p2"/>
          <p:cNvSpPr txBox="1">
            <a:spLocks noGrp="1"/>
          </p:cNvSpPr>
          <p:nvPr>
            <p:ph type="title" idx="2"/>
          </p:nvPr>
        </p:nvSpPr>
        <p:spPr>
          <a:xfrm>
            <a:off x="457200" y="122237"/>
            <a:ext cx="7543800" cy="1295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1400"/>
              <a:buChar char="●"/>
              <a:defRPr sz="3900">
                <a:solidFill>
                  <a:schemeClr val="dk2"/>
                </a:solidFill>
                <a:latin typeface="Arial"/>
                <a:ea typeface="Arial"/>
                <a:cs typeface="Arial"/>
                <a:sym typeface="Arial"/>
              </a:defRPr>
            </a:lvl1pPr>
            <a:lvl2pPr lvl="1" algn="l" rtl="0">
              <a:lnSpc>
                <a:spcPct val="100000"/>
              </a:lnSpc>
              <a:spcBef>
                <a:spcPts val="0"/>
              </a:spcBef>
              <a:spcAft>
                <a:spcPts val="0"/>
              </a:spcAft>
              <a:buSzPts val="1400"/>
              <a:buChar char="○"/>
              <a:defRPr sz="3900">
                <a:solidFill>
                  <a:schemeClr val="dk2"/>
                </a:solidFill>
                <a:latin typeface="Arial"/>
                <a:ea typeface="Arial"/>
                <a:cs typeface="Arial"/>
                <a:sym typeface="Arial"/>
              </a:defRPr>
            </a:lvl2pPr>
            <a:lvl3pPr lvl="2" algn="l" rtl="0">
              <a:lnSpc>
                <a:spcPct val="100000"/>
              </a:lnSpc>
              <a:spcBef>
                <a:spcPts val="0"/>
              </a:spcBef>
              <a:spcAft>
                <a:spcPts val="0"/>
              </a:spcAft>
              <a:buSzPts val="1400"/>
              <a:buChar char="■"/>
              <a:defRPr sz="3900">
                <a:solidFill>
                  <a:schemeClr val="dk2"/>
                </a:solidFill>
                <a:latin typeface="Arial"/>
                <a:ea typeface="Arial"/>
                <a:cs typeface="Arial"/>
                <a:sym typeface="Arial"/>
              </a:defRPr>
            </a:lvl3pPr>
            <a:lvl4pPr lvl="3" algn="l" rtl="0">
              <a:lnSpc>
                <a:spcPct val="100000"/>
              </a:lnSpc>
              <a:spcBef>
                <a:spcPts val="0"/>
              </a:spcBef>
              <a:spcAft>
                <a:spcPts val="0"/>
              </a:spcAft>
              <a:buSzPts val="1400"/>
              <a:buChar char="●"/>
              <a:defRPr sz="3900">
                <a:solidFill>
                  <a:schemeClr val="dk2"/>
                </a:solidFill>
                <a:latin typeface="Arial"/>
                <a:ea typeface="Arial"/>
                <a:cs typeface="Arial"/>
                <a:sym typeface="Arial"/>
              </a:defRPr>
            </a:lvl4pPr>
            <a:lvl5pPr lvl="4" algn="l" rtl="0">
              <a:lnSpc>
                <a:spcPct val="100000"/>
              </a:lnSpc>
              <a:spcBef>
                <a:spcPts val="0"/>
              </a:spcBef>
              <a:spcAft>
                <a:spcPts val="0"/>
              </a:spcAft>
              <a:buSzPts val="1400"/>
              <a:buChar char="○"/>
              <a:defRPr sz="3900">
                <a:solidFill>
                  <a:schemeClr val="dk2"/>
                </a:solidFill>
                <a:latin typeface="Arial"/>
                <a:ea typeface="Arial"/>
                <a:cs typeface="Arial"/>
                <a:sym typeface="Arial"/>
              </a:defRPr>
            </a:lvl5pPr>
            <a:lvl6pPr lvl="5" algn="l" rtl="0">
              <a:lnSpc>
                <a:spcPct val="100000"/>
              </a:lnSpc>
              <a:spcBef>
                <a:spcPts val="0"/>
              </a:spcBef>
              <a:spcAft>
                <a:spcPts val="0"/>
              </a:spcAft>
              <a:buSzPts val="1400"/>
              <a:buChar char="■"/>
              <a:defRPr sz="3900">
                <a:solidFill>
                  <a:schemeClr val="dk2"/>
                </a:solidFill>
                <a:latin typeface="Arial"/>
                <a:ea typeface="Arial"/>
                <a:cs typeface="Arial"/>
                <a:sym typeface="Arial"/>
              </a:defRPr>
            </a:lvl6pPr>
            <a:lvl7pPr lvl="6" algn="l" rtl="0">
              <a:lnSpc>
                <a:spcPct val="100000"/>
              </a:lnSpc>
              <a:spcBef>
                <a:spcPts val="0"/>
              </a:spcBef>
              <a:spcAft>
                <a:spcPts val="0"/>
              </a:spcAft>
              <a:buSzPts val="1400"/>
              <a:buChar char="●"/>
              <a:defRPr sz="3900">
                <a:solidFill>
                  <a:schemeClr val="dk2"/>
                </a:solidFill>
                <a:latin typeface="Arial"/>
                <a:ea typeface="Arial"/>
                <a:cs typeface="Arial"/>
                <a:sym typeface="Arial"/>
              </a:defRPr>
            </a:lvl7pPr>
            <a:lvl8pPr lvl="7" algn="l" rtl="0">
              <a:lnSpc>
                <a:spcPct val="100000"/>
              </a:lnSpc>
              <a:spcBef>
                <a:spcPts val="0"/>
              </a:spcBef>
              <a:spcAft>
                <a:spcPts val="0"/>
              </a:spcAft>
              <a:buSzPts val="1400"/>
              <a:buChar char="○"/>
              <a:defRPr sz="3900">
                <a:solidFill>
                  <a:schemeClr val="dk2"/>
                </a:solidFill>
                <a:latin typeface="Arial"/>
                <a:ea typeface="Arial"/>
                <a:cs typeface="Arial"/>
                <a:sym typeface="Arial"/>
              </a:defRPr>
            </a:lvl8pPr>
            <a:lvl9pPr lvl="8" algn="l" rtl="0">
              <a:lnSpc>
                <a:spcPct val="100000"/>
              </a:lnSpc>
              <a:spcBef>
                <a:spcPts val="0"/>
              </a:spcBef>
              <a:spcAft>
                <a:spcPts val="0"/>
              </a:spcAft>
              <a:buSzPts val="1400"/>
              <a:buChar char="■"/>
              <a:defRPr sz="3900">
                <a:solidFill>
                  <a:schemeClr val="dk2"/>
                </a:solidFill>
                <a:latin typeface="Arial"/>
                <a:ea typeface="Arial"/>
                <a:cs typeface="Arial"/>
                <a:sym typeface="Arial"/>
              </a:defRPr>
            </a:lvl9pPr>
          </a:lstStyle>
          <a:p>
            <a:endParaRPr/>
          </a:p>
        </p:txBody>
      </p:sp>
      <p:sp>
        <p:nvSpPr>
          <p:cNvPr id="47" name="Google Shape;47;p2"/>
          <p:cNvSpPr txBox="1">
            <a:spLocks noGrp="1"/>
          </p:cNvSpPr>
          <p:nvPr>
            <p:ph type="body" idx="1"/>
          </p:nvPr>
        </p:nvSpPr>
        <p:spPr>
          <a:xfrm>
            <a:off x="457200" y="1719262"/>
            <a:ext cx="8229600" cy="4411662"/>
          </a:xfrm>
          <a:prstGeom prst="rect">
            <a:avLst/>
          </a:prstGeom>
          <a:noFill/>
          <a:ln>
            <a:noFill/>
          </a:ln>
        </p:spPr>
        <p:txBody>
          <a:bodyPr spcFirstLastPara="1" wrap="square" lIns="91425" tIns="91425" rIns="91425" bIns="91425" anchor="t" anchorCtr="0">
            <a:noAutofit/>
          </a:bodyPr>
          <a:lstStyle>
            <a:lvl1pPr marL="457200" lvl="0" indent="-317500" algn="l" rtl="0">
              <a:lnSpc>
                <a:spcPct val="100000"/>
              </a:lnSpc>
              <a:spcBef>
                <a:spcPts val="600"/>
              </a:spcBef>
              <a:spcAft>
                <a:spcPts val="0"/>
              </a:spcAft>
              <a:buClr>
                <a:schemeClr val="dk2"/>
              </a:buClr>
              <a:buSzPts val="1400"/>
              <a:buFont typeface="Arial"/>
              <a:buChar char="●"/>
              <a:defRPr sz="3000">
                <a:solidFill>
                  <a:schemeClr val="dk1"/>
                </a:solidFill>
                <a:latin typeface="Arial"/>
                <a:ea typeface="Arial"/>
                <a:cs typeface="Arial"/>
                <a:sym typeface="Arial"/>
              </a:defRPr>
            </a:lvl1pPr>
            <a:lvl2pPr marL="914400" lvl="1" indent="-317500" rtl="0">
              <a:lnSpc>
                <a:spcPct val="100000"/>
              </a:lnSpc>
              <a:spcBef>
                <a:spcPts val="0"/>
              </a:spcBef>
              <a:spcAft>
                <a:spcPts val="0"/>
              </a:spcAft>
              <a:buClr>
                <a:schemeClr val="accent2"/>
              </a:buClr>
              <a:buSzPts val="1400"/>
              <a:buChar char="●"/>
              <a:defRPr sz="2600"/>
            </a:lvl2pPr>
            <a:lvl3pPr marL="1371600" lvl="2" indent="-317500" rtl="0">
              <a:lnSpc>
                <a:spcPct val="100000"/>
              </a:lnSpc>
              <a:spcBef>
                <a:spcPts val="0"/>
              </a:spcBef>
              <a:spcAft>
                <a:spcPts val="0"/>
              </a:spcAft>
              <a:buClr>
                <a:schemeClr val="accent1"/>
              </a:buClr>
              <a:buSzPts val="1400"/>
              <a:buChar char="●"/>
              <a:defRPr sz="2300"/>
            </a:lvl3pPr>
            <a:lvl4pPr marL="1828800" lvl="3" indent="-317500" rtl="0">
              <a:lnSpc>
                <a:spcPct val="100000"/>
              </a:lnSpc>
              <a:spcBef>
                <a:spcPts val="0"/>
              </a:spcBef>
              <a:spcAft>
                <a:spcPts val="0"/>
              </a:spcAft>
              <a:buClr>
                <a:schemeClr val="dk2"/>
              </a:buClr>
              <a:buSzPts val="1400"/>
              <a:buChar char="■"/>
              <a:defRPr sz="2000"/>
            </a:lvl4pPr>
            <a:lvl5pPr marL="2286000" lvl="4" indent="-317500" rtl="0">
              <a:lnSpc>
                <a:spcPct val="100000"/>
              </a:lnSpc>
              <a:spcBef>
                <a:spcPts val="0"/>
              </a:spcBef>
              <a:spcAft>
                <a:spcPts val="0"/>
              </a:spcAft>
              <a:buClr>
                <a:schemeClr val="folHlink"/>
              </a:buClr>
              <a:buSzPts val="1400"/>
              <a:buChar char="●"/>
              <a:defRPr sz="2000"/>
            </a:lvl5pPr>
            <a:lvl6pPr marL="2743200" lvl="5"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6pPr>
            <a:lvl7pPr marL="3200400" lvl="6"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7pPr>
            <a:lvl8pPr marL="3657600" lvl="7"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8pPr>
            <a:lvl9pPr marL="4114800" lvl="8"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9pPr>
          </a:lstStyle>
          <a:p>
            <a:endParaRPr/>
          </a:p>
        </p:txBody>
      </p:sp>
      <p:sp>
        <p:nvSpPr>
          <p:cNvPr id="48" name="Google Shape;48;p2"/>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9" name="Google Shape;49;p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L="0" marR="0" lvl="0" indent="-88900" algn="ctr"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0" name="Google Shape;50;p2"/>
          <p:cNvSpPr txBox="1">
            <a:spLocks noGrp="1"/>
          </p:cNvSpPr>
          <p:nvPr>
            <p:ph type="sldNum" idx="12"/>
          </p:nvPr>
        </p:nvSpPr>
        <p:spPr>
          <a:xfrm>
            <a:off x="6553200" y="6248400"/>
            <a:ext cx="2133600" cy="457200"/>
          </a:xfrm>
          <a:prstGeom prst="rect">
            <a:avLst/>
          </a:prstGeom>
          <a:noFill/>
          <a:ln>
            <a:noFill/>
          </a:ln>
        </p:spPr>
        <p:txBody>
          <a:bodyPr spcFirstLastPara="1" wrap="square" lIns="91425" tIns="91425" rIns="91425" bIns="91425" anchor="t" anchorCtr="0">
            <a:noAutofit/>
          </a:bodyPr>
          <a:lstStyle>
            <a:lvl1pPr marL="0" marR="0" lvl="0" indent="0" algn="r" rtl="0">
              <a:buNone/>
              <a:defRPr sz="1000" b="0" i="0" u="none" strike="noStrike" cap="none"/>
            </a:lvl1pPr>
            <a:lvl2pPr marL="0" marR="0" lvl="1" indent="0" algn="r" rtl="0">
              <a:buNone/>
              <a:defRPr sz="1000" b="0" i="0" u="none" strike="noStrike" cap="none"/>
            </a:lvl2pPr>
            <a:lvl3pPr marL="0" marR="0" lvl="2" indent="0" algn="r" rtl="0">
              <a:buNone/>
              <a:defRPr sz="1000" b="0" i="0" u="none" strike="noStrike" cap="none"/>
            </a:lvl3pPr>
            <a:lvl4pPr marL="0" marR="0" lvl="3" indent="0" algn="r" rtl="0">
              <a:buNone/>
              <a:defRPr sz="1000" b="0" i="0" u="none" strike="noStrike" cap="none"/>
            </a:lvl4pPr>
            <a:lvl5pPr marL="0" marR="0" lvl="4" indent="0" algn="r" rtl="0">
              <a:buNone/>
              <a:defRPr sz="1000" b="0" i="0" u="none" strike="noStrike" cap="none"/>
            </a:lvl5pPr>
            <a:lvl6pPr marL="0" marR="0" lvl="5" indent="0" algn="r" rtl="0">
              <a:buNone/>
              <a:defRPr sz="1000" b="0" i="0" u="none" strike="noStrike" cap="none"/>
            </a:lvl6pPr>
            <a:lvl7pPr marL="0" marR="0" lvl="6" indent="0" algn="r" rtl="0">
              <a:buNone/>
              <a:defRPr sz="1000" b="0" i="0" u="none" strike="noStrike" cap="none"/>
            </a:lvl7pPr>
            <a:lvl8pPr marL="0" marR="0" lvl="7" indent="0" algn="r" rtl="0">
              <a:buNone/>
              <a:defRPr sz="1000" b="0" i="0" u="none" strike="noStrike" cap="none"/>
            </a:lvl8pPr>
            <a:lvl9pPr marL="0" marR="0" lvl="8" indent="0" algn="r" rtl="0">
              <a:buNone/>
              <a:defRPr sz="1000" b="0" i="0" u="none" strike="noStrike" cap="none"/>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sz="1400"/>
          </a:p>
          <a:p>
            <a:pPr marL="0" lvl="2" indent="-88900" algn="l" rtl="0">
              <a:spcBef>
                <a:spcPts val="0"/>
              </a:spcBef>
              <a:spcAft>
                <a:spcPts val="0"/>
              </a:spcAft>
              <a:buSzPts val="1400"/>
              <a:buChar char="■"/>
            </a:pPr>
            <a:endParaRPr sz="1400"/>
          </a:p>
          <a:p>
            <a:pPr marL="0" lvl="3" indent="-88900" algn="l" rtl="0">
              <a:spcBef>
                <a:spcPts val="0"/>
              </a:spcBef>
              <a:spcAft>
                <a:spcPts val="0"/>
              </a:spcAft>
              <a:buSzPts val="1400"/>
              <a:buChar char="●"/>
            </a:pPr>
            <a:endParaRPr sz="1400"/>
          </a:p>
          <a:p>
            <a:pPr marL="0" lvl="4" indent="-88900" algn="l" rtl="0">
              <a:spcBef>
                <a:spcPts val="0"/>
              </a:spcBef>
              <a:spcAft>
                <a:spcPts val="0"/>
              </a:spcAft>
              <a:buSzPts val="1400"/>
              <a:buChar char="○"/>
            </a:pPr>
            <a:endParaRPr sz="1400"/>
          </a:p>
          <a:p>
            <a:pPr marL="0" lvl="5" indent="-88900" algn="l" rtl="0">
              <a:spcBef>
                <a:spcPts val="0"/>
              </a:spcBef>
              <a:spcAft>
                <a:spcPts val="0"/>
              </a:spcAft>
              <a:buSzPts val="1400"/>
              <a:buChar char="■"/>
            </a:pPr>
            <a:endParaRPr sz="1400"/>
          </a:p>
          <a:p>
            <a:pPr marL="0" lvl="6" indent="-88900" algn="l" rtl="0">
              <a:spcBef>
                <a:spcPts val="0"/>
              </a:spcBef>
              <a:spcAft>
                <a:spcPts val="0"/>
              </a:spcAft>
              <a:buSzPts val="1400"/>
              <a:buChar char="●"/>
            </a:pPr>
            <a:endParaRPr sz="1400"/>
          </a:p>
          <a:p>
            <a:pPr marL="0" lvl="7" indent="-88900" algn="l" rtl="0">
              <a:spcBef>
                <a:spcPts val="0"/>
              </a:spcBef>
              <a:spcAft>
                <a:spcPts val="0"/>
              </a:spcAft>
              <a:buSzPts val="1400"/>
              <a:buChar char="○"/>
            </a:pPr>
            <a:endParaRPr sz="1400"/>
          </a:p>
          <a:p>
            <a:pPr marL="0" lvl="8" indent="-88900" algn="l" rtl="0">
              <a:spcBef>
                <a:spcPts val="0"/>
              </a:spcBef>
              <a:spcAft>
                <a:spcPts val="0"/>
              </a:spcAft>
              <a:buSzPts val="1400"/>
              <a:buChar char="■"/>
            </a:pPr>
            <a:endParaRPr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body" idx="1"/>
          </p:nvPr>
        </p:nvSpPr>
        <p:spPr>
          <a:xfrm>
            <a:off x="0" y="304800"/>
            <a:ext cx="9144000" cy="6553200"/>
          </a:xfrm>
          <a:prstGeom prst="rect">
            <a:avLst/>
          </a:prstGeom>
          <a:noFill/>
          <a:ln>
            <a:noFill/>
          </a:ln>
        </p:spPr>
        <p:txBody>
          <a:bodyPr spcFirstLastPara="1" wrap="square" lIns="91425" tIns="91425" rIns="91425" bIns="91425" anchor="t" anchorCtr="0">
            <a:noAutofit/>
          </a:bodyPr>
          <a:lstStyle>
            <a:lvl1pPr marL="457200" lvl="0" indent="-317500" algn="l" rtl="0">
              <a:lnSpc>
                <a:spcPct val="100000"/>
              </a:lnSpc>
              <a:spcBef>
                <a:spcPts val="600"/>
              </a:spcBef>
              <a:spcAft>
                <a:spcPts val="0"/>
              </a:spcAft>
              <a:buClr>
                <a:schemeClr val="dk2"/>
              </a:buClr>
              <a:buSzPts val="1400"/>
              <a:buFont typeface="Arial"/>
              <a:buChar char="●"/>
              <a:defRPr sz="3000">
                <a:solidFill>
                  <a:schemeClr val="dk1"/>
                </a:solidFill>
                <a:latin typeface="Arial"/>
                <a:ea typeface="Arial"/>
                <a:cs typeface="Arial"/>
                <a:sym typeface="Arial"/>
              </a:defRPr>
            </a:lvl1pPr>
            <a:lvl2pPr marL="914400" lvl="1" indent="-317500" rtl="0">
              <a:lnSpc>
                <a:spcPct val="100000"/>
              </a:lnSpc>
              <a:spcBef>
                <a:spcPts val="0"/>
              </a:spcBef>
              <a:spcAft>
                <a:spcPts val="0"/>
              </a:spcAft>
              <a:buClr>
                <a:schemeClr val="accent2"/>
              </a:buClr>
              <a:buSzPts val="1400"/>
              <a:buChar char="●"/>
              <a:defRPr sz="2600"/>
            </a:lvl2pPr>
            <a:lvl3pPr marL="1371600" lvl="2" indent="-317500" rtl="0">
              <a:lnSpc>
                <a:spcPct val="100000"/>
              </a:lnSpc>
              <a:spcBef>
                <a:spcPts val="0"/>
              </a:spcBef>
              <a:spcAft>
                <a:spcPts val="0"/>
              </a:spcAft>
              <a:buClr>
                <a:schemeClr val="accent1"/>
              </a:buClr>
              <a:buSzPts val="1400"/>
              <a:buChar char="●"/>
              <a:defRPr sz="2300"/>
            </a:lvl3pPr>
            <a:lvl4pPr marL="1828800" lvl="3" indent="-317500" rtl="0">
              <a:lnSpc>
                <a:spcPct val="100000"/>
              </a:lnSpc>
              <a:spcBef>
                <a:spcPts val="0"/>
              </a:spcBef>
              <a:spcAft>
                <a:spcPts val="0"/>
              </a:spcAft>
              <a:buClr>
                <a:schemeClr val="dk2"/>
              </a:buClr>
              <a:buSzPts val="1400"/>
              <a:buChar char="■"/>
              <a:defRPr sz="2000"/>
            </a:lvl4pPr>
            <a:lvl5pPr marL="2286000" lvl="4" indent="-317500" rtl="0">
              <a:lnSpc>
                <a:spcPct val="100000"/>
              </a:lnSpc>
              <a:spcBef>
                <a:spcPts val="0"/>
              </a:spcBef>
              <a:spcAft>
                <a:spcPts val="0"/>
              </a:spcAft>
              <a:buClr>
                <a:schemeClr val="folHlink"/>
              </a:buClr>
              <a:buSzPts val="1400"/>
              <a:buChar char="●"/>
              <a:defRPr sz="2000"/>
            </a:lvl5pPr>
            <a:lvl6pPr marL="2743200" lvl="5"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6pPr>
            <a:lvl7pPr marL="3200400" lvl="6"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7pPr>
            <a:lvl8pPr marL="3657600" lvl="7"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8pPr>
            <a:lvl9pPr marL="4114800" lvl="8"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9pPr>
          </a:lstStyle>
          <a:p>
            <a:endParaRPr/>
          </a:p>
        </p:txBody>
      </p:sp>
      <p:sp>
        <p:nvSpPr>
          <p:cNvPr id="53" name="Google Shape;53;p3"/>
          <p:cNvSpPr txBox="1">
            <a:spLocks noGrp="1"/>
          </p:cNvSpPr>
          <p:nvPr>
            <p:ph type="title"/>
          </p:nvPr>
        </p:nvSpPr>
        <p:spPr>
          <a:xfrm>
            <a:off x="457200" y="122237"/>
            <a:ext cx="7543800" cy="1295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1400"/>
              <a:buChar char="●"/>
              <a:defRPr sz="3900">
                <a:solidFill>
                  <a:schemeClr val="dk2"/>
                </a:solidFill>
                <a:latin typeface="Arial"/>
                <a:ea typeface="Arial"/>
                <a:cs typeface="Arial"/>
                <a:sym typeface="Arial"/>
              </a:defRPr>
            </a:lvl1pPr>
            <a:lvl2pPr lvl="1" algn="l" rtl="0">
              <a:lnSpc>
                <a:spcPct val="100000"/>
              </a:lnSpc>
              <a:spcBef>
                <a:spcPts val="0"/>
              </a:spcBef>
              <a:spcAft>
                <a:spcPts val="0"/>
              </a:spcAft>
              <a:buSzPts val="1400"/>
              <a:buChar char="○"/>
              <a:defRPr sz="3900">
                <a:solidFill>
                  <a:schemeClr val="dk2"/>
                </a:solidFill>
                <a:latin typeface="Arial"/>
                <a:ea typeface="Arial"/>
                <a:cs typeface="Arial"/>
                <a:sym typeface="Arial"/>
              </a:defRPr>
            </a:lvl2pPr>
            <a:lvl3pPr lvl="2" algn="l" rtl="0">
              <a:lnSpc>
                <a:spcPct val="100000"/>
              </a:lnSpc>
              <a:spcBef>
                <a:spcPts val="0"/>
              </a:spcBef>
              <a:spcAft>
                <a:spcPts val="0"/>
              </a:spcAft>
              <a:buSzPts val="1400"/>
              <a:buChar char="■"/>
              <a:defRPr sz="3900">
                <a:solidFill>
                  <a:schemeClr val="dk2"/>
                </a:solidFill>
                <a:latin typeface="Arial"/>
                <a:ea typeface="Arial"/>
                <a:cs typeface="Arial"/>
                <a:sym typeface="Arial"/>
              </a:defRPr>
            </a:lvl3pPr>
            <a:lvl4pPr lvl="3" algn="l" rtl="0">
              <a:lnSpc>
                <a:spcPct val="100000"/>
              </a:lnSpc>
              <a:spcBef>
                <a:spcPts val="0"/>
              </a:spcBef>
              <a:spcAft>
                <a:spcPts val="0"/>
              </a:spcAft>
              <a:buSzPts val="1400"/>
              <a:buChar char="●"/>
              <a:defRPr sz="3900">
                <a:solidFill>
                  <a:schemeClr val="dk2"/>
                </a:solidFill>
                <a:latin typeface="Arial"/>
                <a:ea typeface="Arial"/>
                <a:cs typeface="Arial"/>
                <a:sym typeface="Arial"/>
              </a:defRPr>
            </a:lvl4pPr>
            <a:lvl5pPr lvl="4" algn="l" rtl="0">
              <a:lnSpc>
                <a:spcPct val="100000"/>
              </a:lnSpc>
              <a:spcBef>
                <a:spcPts val="0"/>
              </a:spcBef>
              <a:spcAft>
                <a:spcPts val="0"/>
              </a:spcAft>
              <a:buSzPts val="1400"/>
              <a:buChar char="○"/>
              <a:defRPr sz="3900">
                <a:solidFill>
                  <a:schemeClr val="dk2"/>
                </a:solidFill>
                <a:latin typeface="Arial"/>
                <a:ea typeface="Arial"/>
                <a:cs typeface="Arial"/>
                <a:sym typeface="Arial"/>
              </a:defRPr>
            </a:lvl5pPr>
            <a:lvl6pPr lvl="5" algn="l" rtl="0">
              <a:lnSpc>
                <a:spcPct val="100000"/>
              </a:lnSpc>
              <a:spcBef>
                <a:spcPts val="0"/>
              </a:spcBef>
              <a:spcAft>
                <a:spcPts val="0"/>
              </a:spcAft>
              <a:buSzPts val="1400"/>
              <a:buChar char="■"/>
              <a:defRPr sz="3900">
                <a:solidFill>
                  <a:schemeClr val="dk2"/>
                </a:solidFill>
                <a:latin typeface="Arial"/>
                <a:ea typeface="Arial"/>
                <a:cs typeface="Arial"/>
                <a:sym typeface="Arial"/>
              </a:defRPr>
            </a:lvl6pPr>
            <a:lvl7pPr lvl="6" algn="l" rtl="0">
              <a:lnSpc>
                <a:spcPct val="100000"/>
              </a:lnSpc>
              <a:spcBef>
                <a:spcPts val="0"/>
              </a:spcBef>
              <a:spcAft>
                <a:spcPts val="0"/>
              </a:spcAft>
              <a:buSzPts val="1400"/>
              <a:buChar char="●"/>
              <a:defRPr sz="3900">
                <a:solidFill>
                  <a:schemeClr val="dk2"/>
                </a:solidFill>
                <a:latin typeface="Arial"/>
                <a:ea typeface="Arial"/>
                <a:cs typeface="Arial"/>
                <a:sym typeface="Arial"/>
              </a:defRPr>
            </a:lvl7pPr>
            <a:lvl8pPr lvl="7" algn="l" rtl="0">
              <a:lnSpc>
                <a:spcPct val="100000"/>
              </a:lnSpc>
              <a:spcBef>
                <a:spcPts val="0"/>
              </a:spcBef>
              <a:spcAft>
                <a:spcPts val="0"/>
              </a:spcAft>
              <a:buSzPts val="1400"/>
              <a:buChar char="○"/>
              <a:defRPr sz="3900">
                <a:solidFill>
                  <a:schemeClr val="dk2"/>
                </a:solidFill>
                <a:latin typeface="Arial"/>
                <a:ea typeface="Arial"/>
                <a:cs typeface="Arial"/>
                <a:sym typeface="Arial"/>
              </a:defRPr>
            </a:lvl8pPr>
            <a:lvl9pPr lvl="8" algn="l" rtl="0">
              <a:lnSpc>
                <a:spcPct val="100000"/>
              </a:lnSpc>
              <a:spcBef>
                <a:spcPts val="0"/>
              </a:spcBef>
              <a:spcAft>
                <a:spcPts val="0"/>
              </a:spcAft>
              <a:buSzPts val="1400"/>
              <a:buChar char="■"/>
              <a:defRPr sz="3900">
                <a:solidFill>
                  <a:schemeClr val="dk2"/>
                </a:solidFill>
                <a:latin typeface="Arial"/>
                <a:ea typeface="Arial"/>
                <a:cs typeface="Arial"/>
                <a:sym typeface="Arial"/>
              </a:defRPr>
            </a:lvl9pPr>
          </a:lstStyle>
          <a:p>
            <a:endParaRPr/>
          </a:p>
        </p:txBody>
      </p:sp>
      <p:sp>
        <p:nvSpPr>
          <p:cNvPr id="54" name="Google Shape;54;p3"/>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5" name="Google Shape;55;p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L="0" marR="0" lvl="0" indent="-88900" algn="ctr"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6" name="Google Shape;56;p3"/>
          <p:cNvSpPr txBox="1">
            <a:spLocks noGrp="1"/>
          </p:cNvSpPr>
          <p:nvPr>
            <p:ph type="sldNum" idx="12"/>
          </p:nvPr>
        </p:nvSpPr>
        <p:spPr>
          <a:xfrm>
            <a:off x="6553200" y="6248400"/>
            <a:ext cx="2133600" cy="457200"/>
          </a:xfrm>
          <a:prstGeom prst="rect">
            <a:avLst/>
          </a:prstGeom>
          <a:noFill/>
          <a:ln>
            <a:noFill/>
          </a:ln>
        </p:spPr>
        <p:txBody>
          <a:bodyPr spcFirstLastPara="1" wrap="square" lIns="91425" tIns="91425" rIns="91425" bIns="91425" anchor="t" anchorCtr="0">
            <a:noAutofit/>
          </a:bodyPr>
          <a:lstStyle>
            <a:lvl1pPr marL="0" marR="0" lvl="0" indent="0" algn="r" rtl="0">
              <a:buNone/>
              <a:defRPr sz="1000" b="0" i="0" u="none" strike="noStrike" cap="none"/>
            </a:lvl1pPr>
            <a:lvl2pPr marL="0" marR="0" lvl="1" indent="0" algn="r" rtl="0">
              <a:buNone/>
              <a:defRPr sz="1000" b="0" i="0" u="none" strike="noStrike" cap="none"/>
            </a:lvl2pPr>
            <a:lvl3pPr marL="0" marR="0" lvl="2" indent="0" algn="r" rtl="0">
              <a:buNone/>
              <a:defRPr sz="1000" b="0" i="0" u="none" strike="noStrike" cap="none"/>
            </a:lvl3pPr>
            <a:lvl4pPr marL="0" marR="0" lvl="3" indent="0" algn="r" rtl="0">
              <a:buNone/>
              <a:defRPr sz="1000" b="0" i="0" u="none" strike="noStrike" cap="none"/>
            </a:lvl4pPr>
            <a:lvl5pPr marL="0" marR="0" lvl="4" indent="0" algn="r" rtl="0">
              <a:buNone/>
              <a:defRPr sz="1000" b="0" i="0" u="none" strike="noStrike" cap="none"/>
            </a:lvl5pPr>
            <a:lvl6pPr marL="0" marR="0" lvl="5" indent="0" algn="r" rtl="0">
              <a:buNone/>
              <a:defRPr sz="1000" b="0" i="0" u="none" strike="noStrike" cap="none"/>
            </a:lvl6pPr>
            <a:lvl7pPr marL="0" marR="0" lvl="6" indent="0" algn="r" rtl="0">
              <a:buNone/>
              <a:defRPr sz="1000" b="0" i="0" u="none" strike="noStrike" cap="none"/>
            </a:lvl7pPr>
            <a:lvl8pPr marL="0" marR="0" lvl="7" indent="0" algn="r" rtl="0">
              <a:buNone/>
              <a:defRPr sz="1000" b="0" i="0" u="none" strike="noStrike" cap="none"/>
            </a:lvl8pPr>
            <a:lvl9pPr marL="0" marR="0" lvl="8" indent="0" algn="r" rtl="0">
              <a:buNone/>
              <a:defRPr sz="1000" b="0" i="0" u="none" strike="noStrike" cap="none"/>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sz="1400"/>
          </a:p>
          <a:p>
            <a:pPr marL="0" lvl="2" indent="-88900" algn="l" rtl="0">
              <a:spcBef>
                <a:spcPts val="0"/>
              </a:spcBef>
              <a:spcAft>
                <a:spcPts val="0"/>
              </a:spcAft>
              <a:buSzPts val="1400"/>
              <a:buChar char="■"/>
            </a:pPr>
            <a:endParaRPr sz="1400"/>
          </a:p>
          <a:p>
            <a:pPr marL="0" lvl="3" indent="-88900" algn="l" rtl="0">
              <a:spcBef>
                <a:spcPts val="0"/>
              </a:spcBef>
              <a:spcAft>
                <a:spcPts val="0"/>
              </a:spcAft>
              <a:buSzPts val="1400"/>
              <a:buChar char="●"/>
            </a:pPr>
            <a:endParaRPr sz="1400"/>
          </a:p>
          <a:p>
            <a:pPr marL="0" lvl="4" indent="-88900" algn="l" rtl="0">
              <a:spcBef>
                <a:spcPts val="0"/>
              </a:spcBef>
              <a:spcAft>
                <a:spcPts val="0"/>
              </a:spcAft>
              <a:buSzPts val="1400"/>
              <a:buChar char="○"/>
            </a:pPr>
            <a:endParaRPr sz="1400"/>
          </a:p>
          <a:p>
            <a:pPr marL="0" lvl="5" indent="-88900" algn="l" rtl="0">
              <a:spcBef>
                <a:spcPts val="0"/>
              </a:spcBef>
              <a:spcAft>
                <a:spcPts val="0"/>
              </a:spcAft>
              <a:buSzPts val="1400"/>
              <a:buChar char="■"/>
            </a:pPr>
            <a:endParaRPr sz="1400"/>
          </a:p>
          <a:p>
            <a:pPr marL="0" lvl="6" indent="-88900" algn="l" rtl="0">
              <a:spcBef>
                <a:spcPts val="0"/>
              </a:spcBef>
              <a:spcAft>
                <a:spcPts val="0"/>
              </a:spcAft>
              <a:buSzPts val="1400"/>
              <a:buChar char="●"/>
            </a:pPr>
            <a:endParaRPr sz="1400"/>
          </a:p>
          <a:p>
            <a:pPr marL="0" lvl="7" indent="-88900" algn="l" rtl="0">
              <a:spcBef>
                <a:spcPts val="0"/>
              </a:spcBef>
              <a:spcAft>
                <a:spcPts val="0"/>
              </a:spcAft>
              <a:buSzPts val="1400"/>
              <a:buChar char="○"/>
            </a:pPr>
            <a:endParaRPr sz="1400"/>
          </a:p>
          <a:p>
            <a:pPr marL="0" lvl="8" indent="-88900" algn="l" rtl="0">
              <a:spcBef>
                <a:spcPts val="0"/>
              </a:spcBef>
              <a:spcAft>
                <a:spcPts val="0"/>
              </a:spcAft>
              <a:buSzPts val="1400"/>
              <a:buChar char="■"/>
            </a:pPr>
            <a:endParaRPr sz="140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Google Shape;6;p1"/>
          <p:cNvCxnSpPr/>
          <p:nvPr/>
        </p:nvCxnSpPr>
        <p:spPr>
          <a:xfrm>
            <a:off x="7962900" y="152400"/>
            <a:ext cx="0" cy="1524000"/>
          </a:xfrm>
          <a:prstGeom prst="straightConnector1">
            <a:avLst/>
          </a:prstGeom>
          <a:noFill/>
          <a:ln w="9525" cap="rnd" cmpd="sng">
            <a:solidFill>
              <a:schemeClr val="dk1"/>
            </a:solidFill>
            <a:prstDash val="solid"/>
            <a:miter lim="8000"/>
            <a:headEnd type="none" w="sm" len="sm"/>
            <a:tailEnd type="none" w="sm" len="sm"/>
          </a:ln>
        </p:spPr>
      </p:cxnSp>
      <p:sp>
        <p:nvSpPr>
          <p:cNvPr id="7" name="Google Shape;7;p1"/>
          <p:cNvSpPr txBox="1">
            <a:spLocks noGrp="1"/>
          </p:cNvSpPr>
          <p:nvPr>
            <p:ph type="title"/>
          </p:nvPr>
        </p:nvSpPr>
        <p:spPr>
          <a:xfrm>
            <a:off x="457200" y="122237"/>
            <a:ext cx="7543800" cy="1295400"/>
          </a:xfrm>
          <a:prstGeom prst="rect">
            <a:avLst/>
          </a:prstGeom>
          <a:noFill/>
          <a:ln>
            <a:noFill/>
          </a:ln>
        </p:spPr>
        <p:txBody>
          <a:bodyPr spcFirstLastPara="1" wrap="square" lIns="91425" tIns="91425" rIns="91425" bIns="91425" anchor="b" anchorCtr="0">
            <a:noAutofit/>
          </a:bodyPr>
          <a:lstStyle>
            <a:lvl1pPr marL="0" marR="0" lvl="0"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1pPr>
            <a:lvl2pPr marL="0" marR="0" lvl="1"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2pPr>
            <a:lvl3pPr marL="0" marR="0" lvl="2"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3pPr>
            <a:lvl4pPr marL="0" marR="0" lvl="3"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4pPr>
            <a:lvl5pPr marL="0" marR="0" lvl="4"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5pPr>
            <a:lvl6pPr marL="0" marR="0" lvl="5"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6pPr>
            <a:lvl7pPr marL="0" marR="0" lvl="6"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7pPr>
            <a:lvl8pPr marL="0" marR="0" lvl="7"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8pPr>
            <a:lvl9pPr marL="0" marR="0" lvl="8"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457200" y="1719262"/>
            <a:ext cx="8229600" cy="4411662"/>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600"/>
              </a:spcBef>
              <a:spcAft>
                <a:spcPts val="0"/>
              </a:spcAft>
              <a:buClr>
                <a:schemeClr val="dk2"/>
              </a:buClr>
              <a:buSzPts val="1400"/>
              <a:buFont typeface="Arial"/>
              <a:buChar char="●"/>
              <a:defRPr sz="3000" b="0" i="0" u="none" strike="noStrike" cap="none">
                <a:solidFill>
                  <a:schemeClr val="dk1"/>
                </a:solidFill>
                <a:latin typeface="Arial"/>
                <a:ea typeface="Arial"/>
                <a:cs typeface="Arial"/>
                <a:sym typeface="Arial"/>
              </a:defRPr>
            </a:lvl1pPr>
            <a:lvl2pPr marL="914400" marR="0" lvl="1" indent="-317500" algn="l" rtl="0">
              <a:lnSpc>
                <a:spcPct val="100000"/>
              </a:lnSpc>
              <a:spcBef>
                <a:spcPts val="0"/>
              </a:spcBef>
              <a:spcAft>
                <a:spcPts val="0"/>
              </a:spcAft>
              <a:buClr>
                <a:schemeClr val="accent2"/>
              </a:buClr>
              <a:buSzPts val="1400"/>
              <a:buFont typeface="Arial"/>
              <a:buChar char="●"/>
              <a:defRPr sz="2600" b="0" i="0" u="none" strike="noStrike" cap="none"/>
            </a:lvl2pPr>
            <a:lvl3pPr marL="1371600" marR="0" lvl="2" indent="-317500" algn="l" rtl="0">
              <a:lnSpc>
                <a:spcPct val="100000"/>
              </a:lnSpc>
              <a:spcBef>
                <a:spcPts val="0"/>
              </a:spcBef>
              <a:spcAft>
                <a:spcPts val="0"/>
              </a:spcAft>
              <a:buClr>
                <a:schemeClr val="accent1"/>
              </a:buClr>
              <a:buSzPts val="1400"/>
              <a:buFont typeface="Arial"/>
              <a:buChar char="●"/>
              <a:defRPr sz="2300" b="0" i="0" u="none" strike="noStrike" cap="none"/>
            </a:lvl3pPr>
            <a:lvl4pPr marL="1828800" marR="0" lvl="3" indent="-317500" algn="l" rtl="0">
              <a:lnSpc>
                <a:spcPct val="100000"/>
              </a:lnSpc>
              <a:spcBef>
                <a:spcPts val="0"/>
              </a:spcBef>
              <a:spcAft>
                <a:spcPts val="0"/>
              </a:spcAft>
              <a:buClr>
                <a:schemeClr val="dk2"/>
              </a:buClr>
              <a:buSzPts val="1400"/>
              <a:buFont typeface="Arial"/>
              <a:buChar char="■"/>
              <a:defRPr sz="2000" b="0" i="0" u="none" strike="noStrike" cap="none"/>
            </a:lvl4pPr>
            <a:lvl5pPr marL="2286000" marR="0" lvl="4" indent="-317500" algn="l" rtl="0">
              <a:lnSpc>
                <a:spcPct val="100000"/>
              </a:lnSpc>
              <a:spcBef>
                <a:spcPts val="0"/>
              </a:spcBef>
              <a:spcAft>
                <a:spcPts val="0"/>
              </a:spcAft>
              <a:buClr>
                <a:schemeClr val="folHlink"/>
              </a:buClr>
              <a:buSzPts val="1400"/>
              <a:buFont typeface="Arial"/>
              <a:buChar char="●"/>
              <a:defRPr sz="2000" b="0" i="0" u="none" strike="noStrike" cap="none"/>
            </a:lvl5pPr>
            <a:lvl6pPr marL="2743200" marR="0" lvl="5"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6pPr>
            <a:lvl7pPr marL="3200400" marR="0" lvl="6"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7pPr>
            <a:lvl8pPr marL="3657600" marR="0" lvl="7"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8pPr>
            <a:lvl9pPr marL="4114800" marR="0" lvl="8"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0" name="Google Shape;10;p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L="0" marR="0" lvl="0" indent="-88900" algn="ctr"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1" name="Google Shape;11;p1"/>
          <p:cNvSpPr txBox="1">
            <a:spLocks noGrp="1"/>
          </p:cNvSpPr>
          <p:nvPr>
            <p:ph type="sldNum" idx="12"/>
          </p:nvPr>
        </p:nvSpPr>
        <p:spPr>
          <a:xfrm>
            <a:off x="6553200" y="6248400"/>
            <a:ext cx="2133600" cy="457200"/>
          </a:xfrm>
          <a:prstGeom prst="rect">
            <a:avLst/>
          </a:prstGeom>
          <a:noFill/>
          <a:ln>
            <a:noFill/>
          </a:ln>
        </p:spPr>
        <p:txBody>
          <a:bodyPr spcFirstLastPara="1" wrap="square" lIns="91425" tIns="91425" rIns="91425" bIns="91425" anchor="t" anchorCtr="0">
            <a:noAutofit/>
          </a:bodyPr>
          <a:lstStyle>
            <a:lvl1pPr marL="0" marR="0" lvl="0" indent="0" algn="r" rtl="0">
              <a:buNone/>
              <a:defRPr sz="1000" b="0" i="0" u="none" strike="noStrike" cap="none"/>
            </a:lvl1pPr>
            <a:lvl2pPr marL="0" marR="0" lvl="1" indent="0" algn="r" rtl="0">
              <a:buNone/>
              <a:defRPr sz="1000" b="0" i="0" u="none" strike="noStrike" cap="none"/>
            </a:lvl2pPr>
            <a:lvl3pPr marL="0" marR="0" lvl="2" indent="0" algn="r" rtl="0">
              <a:buNone/>
              <a:defRPr sz="1000" b="0" i="0" u="none" strike="noStrike" cap="none"/>
            </a:lvl3pPr>
            <a:lvl4pPr marL="0" marR="0" lvl="3" indent="0" algn="r" rtl="0">
              <a:buNone/>
              <a:defRPr sz="1000" b="0" i="0" u="none" strike="noStrike" cap="none"/>
            </a:lvl4pPr>
            <a:lvl5pPr marL="0" marR="0" lvl="4" indent="0" algn="r" rtl="0">
              <a:buNone/>
              <a:defRPr sz="1000" b="0" i="0" u="none" strike="noStrike" cap="none"/>
            </a:lvl5pPr>
            <a:lvl6pPr marL="0" marR="0" lvl="5" indent="0" algn="r" rtl="0">
              <a:buNone/>
              <a:defRPr sz="1000" b="0" i="0" u="none" strike="noStrike" cap="none"/>
            </a:lvl6pPr>
            <a:lvl7pPr marL="0" marR="0" lvl="6" indent="0" algn="r" rtl="0">
              <a:buNone/>
              <a:defRPr sz="1000" b="0" i="0" u="none" strike="noStrike" cap="none"/>
            </a:lvl7pPr>
            <a:lvl8pPr marL="0" marR="0" lvl="7" indent="0" algn="r" rtl="0">
              <a:buNone/>
              <a:defRPr sz="1000" b="0" i="0" u="none" strike="noStrike" cap="none"/>
            </a:lvl8pPr>
            <a:lvl9pPr marL="0" marR="0" lvl="8" indent="0" algn="r" rtl="0">
              <a:buNone/>
              <a:defRPr sz="1000" b="0" i="0" u="none" strike="noStrike" cap="none"/>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sz="1400"/>
          </a:p>
          <a:p>
            <a:pPr marL="0" lvl="2" indent="-88900" algn="l" rtl="0">
              <a:spcBef>
                <a:spcPts val="0"/>
              </a:spcBef>
              <a:spcAft>
                <a:spcPts val="0"/>
              </a:spcAft>
              <a:buSzPts val="1400"/>
              <a:buChar char="■"/>
            </a:pPr>
            <a:endParaRPr sz="1400"/>
          </a:p>
          <a:p>
            <a:pPr marL="0" lvl="3" indent="-88900" algn="l" rtl="0">
              <a:spcBef>
                <a:spcPts val="0"/>
              </a:spcBef>
              <a:spcAft>
                <a:spcPts val="0"/>
              </a:spcAft>
              <a:buSzPts val="1400"/>
              <a:buChar char="●"/>
            </a:pPr>
            <a:endParaRPr sz="1400"/>
          </a:p>
          <a:p>
            <a:pPr marL="0" lvl="4" indent="-88900" algn="l" rtl="0">
              <a:spcBef>
                <a:spcPts val="0"/>
              </a:spcBef>
              <a:spcAft>
                <a:spcPts val="0"/>
              </a:spcAft>
              <a:buSzPts val="1400"/>
              <a:buChar char="○"/>
            </a:pPr>
            <a:endParaRPr sz="1400"/>
          </a:p>
          <a:p>
            <a:pPr marL="0" lvl="5" indent="-88900" algn="l" rtl="0">
              <a:spcBef>
                <a:spcPts val="0"/>
              </a:spcBef>
              <a:spcAft>
                <a:spcPts val="0"/>
              </a:spcAft>
              <a:buSzPts val="1400"/>
              <a:buChar char="■"/>
            </a:pPr>
            <a:endParaRPr sz="1400"/>
          </a:p>
          <a:p>
            <a:pPr marL="0" lvl="6" indent="-88900" algn="l" rtl="0">
              <a:spcBef>
                <a:spcPts val="0"/>
              </a:spcBef>
              <a:spcAft>
                <a:spcPts val="0"/>
              </a:spcAft>
              <a:buSzPts val="1400"/>
              <a:buChar char="●"/>
            </a:pPr>
            <a:endParaRPr sz="1400"/>
          </a:p>
          <a:p>
            <a:pPr marL="0" lvl="7" indent="-88900" algn="l" rtl="0">
              <a:spcBef>
                <a:spcPts val="0"/>
              </a:spcBef>
              <a:spcAft>
                <a:spcPts val="0"/>
              </a:spcAft>
              <a:buSzPts val="1400"/>
              <a:buChar char="○"/>
            </a:pPr>
            <a:endParaRPr sz="1400"/>
          </a:p>
          <a:p>
            <a:pPr marL="0" lvl="8" indent="-88900" algn="l" rtl="0">
              <a:spcBef>
                <a:spcPts val="0"/>
              </a:spcBef>
              <a:spcAft>
                <a:spcPts val="0"/>
              </a:spcAft>
              <a:buSzPts val="1400"/>
              <a:buChar char="■"/>
            </a:pPr>
            <a:endParaRPr sz="1400"/>
          </a:p>
        </p:txBody>
      </p:sp>
      <p:grpSp>
        <p:nvGrpSpPr>
          <p:cNvPr id="12" name="Google Shape;12;p1"/>
          <p:cNvGrpSpPr/>
          <p:nvPr/>
        </p:nvGrpSpPr>
        <p:grpSpPr>
          <a:xfrm>
            <a:off x="8153400" y="152400"/>
            <a:ext cx="792162" cy="1295400"/>
            <a:chOff x="8153400" y="1524000"/>
            <a:chExt cx="838200" cy="1371600"/>
          </a:xfrm>
        </p:grpSpPr>
        <p:sp>
          <p:nvSpPr>
            <p:cNvPr id="13" name="Google Shape;13;p1"/>
            <p:cNvSpPr/>
            <p:nvPr/>
          </p:nvSpPr>
          <p:spPr>
            <a:xfrm>
              <a:off x="8153400" y="15240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4" name="Google Shape;14;p1"/>
            <p:cNvSpPr/>
            <p:nvPr/>
          </p:nvSpPr>
          <p:spPr>
            <a:xfrm>
              <a:off x="8331200" y="15240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 name="Google Shape;15;p1"/>
            <p:cNvSpPr/>
            <p:nvPr/>
          </p:nvSpPr>
          <p:spPr>
            <a:xfrm>
              <a:off x="8509000" y="15240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 name="Google Shape;16;p1"/>
            <p:cNvSpPr/>
            <p:nvPr/>
          </p:nvSpPr>
          <p:spPr>
            <a:xfrm>
              <a:off x="8153400" y="17018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 name="Google Shape;17;p1"/>
            <p:cNvSpPr/>
            <p:nvPr/>
          </p:nvSpPr>
          <p:spPr>
            <a:xfrm>
              <a:off x="8331200" y="17018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 name="Google Shape;18;p1"/>
            <p:cNvSpPr/>
            <p:nvPr/>
          </p:nvSpPr>
          <p:spPr>
            <a:xfrm>
              <a:off x="8509000" y="17018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 name="Google Shape;19;p1"/>
            <p:cNvSpPr/>
            <p:nvPr/>
          </p:nvSpPr>
          <p:spPr>
            <a:xfrm>
              <a:off x="8686800" y="17018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 name="Google Shape;20;p1"/>
            <p:cNvSpPr/>
            <p:nvPr/>
          </p:nvSpPr>
          <p:spPr>
            <a:xfrm>
              <a:off x="8153400" y="18796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1" name="Google Shape;21;p1"/>
            <p:cNvSpPr/>
            <p:nvPr/>
          </p:nvSpPr>
          <p:spPr>
            <a:xfrm>
              <a:off x="8331200" y="18796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2" name="Google Shape;22;p1"/>
            <p:cNvSpPr/>
            <p:nvPr/>
          </p:nvSpPr>
          <p:spPr>
            <a:xfrm>
              <a:off x="8509000" y="18796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3" name="Google Shape;23;p1"/>
            <p:cNvSpPr/>
            <p:nvPr/>
          </p:nvSpPr>
          <p:spPr>
            <a:xfrm>
              <a:off x="8686800" y="18796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4" name="Google Shape;24;p1"/>
            <p:cNvSpPr/>
            <p:nvPr/>
          </p:nvSpPr>
          <p:spPr>
            <a:xfrm>
              <a:off x="8864600" y="18796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 name="Google Shape;25;p1"/>
            <p:cNvSpPr/>
            <p:nvPr/>
          </p:nvSpPr>
          <p:spPr>
            <a:xfrm>
              <a:off x="8153400" y="20574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6" name="Google Shape;26;p1"/>
            <p:cNvSpPr/>
            <p:nvPr/>
          </p:nvSpPr>
          <p:spPr>
            <a:xfrm>
              <a:off x="8331200" y="20574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7" name="Google Shape;27;p1"/>
            <p:cNvSpPr/>
            <p:nvPr/>
          </p:nvSpPr>
          <p:spPr>
            <a:xfrm>
              <a:off x="8509000" y="20574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8" name="Google Shape;28;p1"/>
            <p:cNvSpPr/>
            <p:nvPr/>
          </p:nvSpPr>
          <p:spPr>
            <a:xfrm>
              <a:off x="8686800" y="20574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9" name="Google Shape;29;p1"/>
            <p:cNvSpPr/>
            <p:nvPr/>
          </p:nvSpPr>
          <p:spPr>
            <a:xfrm>
              <a:off x="8153400" y="22352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 name="Google Shape;30;p1"/>
            <p:cNvSpPr/>
            <p:nvPr/>
          </p:nvSpPr>
          <p:spPr>
            <a:xfrm>
              <a:off x="8331200" y="22352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 name="Google Shape;31;p1"/>
            <p:cNvSpPr/>
            <p:nvPr/>
          </p:nvSpPr>
          <p:spPr>
            <a:xfrm>
              <a:off x="8509000" y="22352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 name="Google Shape;32;p1"/>
            <p:cNvSpPr/>
            <p:nvPr/>
          </p:nvSpPr>
          <p:spPr>
            <a:xfrm>
              <a:off x="8686800" y="22352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 name="Google Shape;33;p1"/>
            <p:cNvSpPr/>
            <p:nvPr/>
          </p:nvSpPr>
          <p:spPr>
            <a:xfrm>
              <a:off x="8864600" y="22352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4" name="Google Shape;34;p1"/>
            <p:cNvSpPr/>
            <p:nvPr/>
          </p:nvSpPr>
          <p:spPr>
            <a:xfrm>
              <a:off x="8153400" y="24130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5" name="Google Shape;35;p1"/>
            <p:cNvSpPr/>
            <p:nvPr/>
          </p:nvSpPr>
          <p:spPr>
            <a:xfrm>
              <a:off x="8331200" y="24130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 name="Google Shape;36;p1"/>
            <p:cNvSpPr/>
            <p:nvPr/>
          </p:nvSpPr>
          <p:spPr>
            <a:xfrm>
              <a:off x="8509000" y="24130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7" name="Google Shape;37;p1"/>
            <p:cNvSpPr/>
            <p:nvPr/>
          </p:nvSpPr>
          <p:spPr>
            <a:xfrm>
              <a:off x="8686800" y="24130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8" name="Google Shape;38;p1"/>
            <p:cNvSpPr/>
            <p:nvPr/>
          </p:nvSpPr>
          <p:spPr>
            <a:xfrm>
              <a:off x="8153400" y="25908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9" name="Google Shape;39;p1"/>
            <p:cNvSpPr/>
            <p:nvPr/>
          </p:nvSpPr>
          <p:spPr>
            <a:xfrm>
              <a:off x="8331200" y="25908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0" name="Google Shape;40;p1"/>
            <p:cNvSpPr/>
            <p:nvPr/>
          </p:nvSpPr>
          <p:spPr>
            <a:xfrm>
              <a:off x="8509000" y="25908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1" name="Google Shape;41;p1"/>
            <p:cNvSpPr/>
            <p:nvPr/>
          </p:nvSpPr>
          <p:spPr>
            <a:xfrm>
              <a:off x="8686800" y="25908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2" name="Google Shape;42;p1"/>
            <p:cNvSpPr/>
            <p:nvPr/>
          </p:nvSpPr>
          <p:spPr>
            <a:xfrm>
              <a:off x="8331200" y="27686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3" name="Google Shape;43;p1"/>
            <p:cNvSpPr/>
            <p:nvPr/>
          </p:nvSpPr>
          <p:spPr>
            <a:xfrm>
              <a:off x="8686800" y="27686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4"/>
          <p:cNvSpPr txBox="1">
            <a:spLocks noGrp="1"/>
          </p:cNvSpPr>
          <p:nvPr>
            <p:ph type="ctrTitle"/>
          </p:nvPr>
        </p:nvSpPr>
        <p:spPr>
          <a:xfrm>
            <a:off x="0" y="1214203"/>
            <a:ext cx="9024079" cy="4901784"/>
          </a:xfrm>
          <a:prstGeom prst="rect">
            <a:avLst/>
          </a:prstGeom>
          <a:noFill/>
          <a:ln>
            <a:noFill/>
          </a:ln>
        </p:spPr>
        <p:txBody>
          <a:bodyPr spcFirstLastPara="1" wrap="square" lIns="91425" tIns="45700" rIns="91425" bIns="45700" anchor="t" anchorCtr="0">
            <a:noAutofit/>
          </a:bodyPr>
          <a:lstStyle/>
          <a:p>
            <a:pPr marL="0" marR="0" lvl="0" indent="0" rtl="1">
              <a:lnSpc>
                <a:spcPct val="100000"/>
              </a:lnSpc>
              <a:spcBef>
                <a:spcPts val="0"/>
              </a:spcBef>
              <a:spcAft>
                <a:spcPts val="0"/>
              </a:spcAft>
              <a:buClr>
                <a:schemeClr val="dk2"/>
              </a:buClr>
              <a:buFont typeface="Arial"/>
              <a:buNone/>
            </a:pPr>
            <a:r>
              <a:rPr lang="en-US" sz="4800" b="1" i="0" u="none" strike="noStrike" cap="none" dirty="0">
                <a:solidFill>
                  <a:schemeClr val="dk2"/>
                </a:solidFill>
                <a:latin typeface="Arial"/>
                <a:ea typeface="Arial"/>
                <a:cs typeface="Arial"/>
                <a:sym typeface="Arial"/>
              </a:rPr>
              <a:t>Sociology </a:t>
            </a:r>
            <a:br>
              <a:rPr lang="en-US" sz="4800" b="1" i="0" u="none" strike="noStrike" cap="none" dirty="0">
                <a:solidFill>
                  <a:schemeClr val="dk2"/>
                </a:solidFill>
                <a:latin typeface="Arial"/>
                <a:ea typeface="Arial"/>
                <a:cs typeface="Arial"/>
                <a:sym typeface="Arial"/>
              </a:rPr>
            </a:br>
            <a:br>
              <a:rPr lang="en-US" sz="4800" b="1" baseline="30000" dirty="0"/>
            </a:br>
            <a:r>
              <a:rPr lang="en-US" sz="4800" b="1" baseline="30000" dirty="0"/>
              <a:t>BBA</a:t>
            </a:r>
            <a:br>
              <a:rPr lang="en-US" sz="4800" b="1" baseline="30000" dirty="0"/>
            </a:br>
            <a:r>
              <a:rPr lang="en-US" sz="2500" b="1" dirty="0"/>
              <a:t>Semester: 3</a:t>
            </a:r>
            <a:r>
              <a:rPr lang="en-US" sz="2500" b="1" baseline="30000" dirty="0"/>
              <a:t>rd</a:t>
            </a:r>
            <a:br>
              <a:rPr lang="en-US" sz="2500" b="1" baseline="30000" dirty="0"/>
            </a:br>
            <a:r>
              <a:rPr lang="en-US" sz="2500" b="1" baseline="30000" dirty="0"/>
              <a:t>Lecture No. 14</a:t>
            </a:r>
            <a:br>
              <a:rPr lang="en-US" sz="4800" b="1" baseline="30000" dirty="0"/>
            </a:br>
            <a:br>
              <a:rPr lang="en-US" sz="4800" b="1" baseline="30000" dirty="0"/>
            </a:br>
            <a:r>
              <a:rPr lang="en-US" sz="4800" b="1" baseline="30000" dirty="0"/>
              <a:t>Instructor: Mumtaz Hussain</a:t>
            </a:r>
            <a:br>
              <a:rPr lang="en-US" sz="4800" b="1" baseline="30000" dirty="0"/>
            </a:br>
            <a:r>
              <a:rPr lang="en-US" sz="4800" b="1" baseline="30000" dirty="0"/>
              <a:t>University of Sargodha Sb Campus </a:t>
            </a:r>
            <a:br>
              <a:rPr lang="en-US" sz="4800" b="1" baseline="30000" dirty="0"/>
            </a:br>
            <a:r>
              <a:rPr lang="en-US" sz="4800" b="1" baseline="30000" dirty="0"/>
              <a:t>Bhakkar</a:t>
            </a:r>
            <a:br>
              <a:rPr lang="en-US" sz="2800" b="1" baseline="30000" dirty="0"/>
            </a:br>
            <a:br>
              <a:rPr lang="en-US" sz="4800" b="1" dirty="0"/>
            </a:br>
            <a:endParaRPr sz="3900" b="0" i="0" u="none" strike="noStrike" cap="none" dirty="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 y="0"/>
            <a:ext cx="9144000" cy="7030386"/>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Font typeface="Arial" panose="020B0604020202020204" pitchFamily="34" charset="0"/>
              <a:buChar char="•"/>
            </a:pPr>
            <a:r>
              <a:rPr lang="en-US" sz="2350" b="0" i="0" dirty="0">
                <a:solidFill>
                  <a:srgbClr val="424142"/>
                </a:solidFill>
                <a:effectLst/>
                <a:latin typeface="Lato"/>
              </a:rPr>
              <a:t>The norms of society become part of the personality of the individual. The child does not have a sense of wrong and right. By direct and indirect observation and experience, he gradually learns the norms relating to wrong and right things. The primary socialization takes place in the family.</a:t>
            </a:r>
          </a:p>
          <a:p>
            <a:pPr algn="just" fontAlgn="base"/>
            <a:r>
              <a:rPr lang="en-US" sz="2350" b="1" dirty="0">
                <a:solidFill>
                  <a:srgbClr val="000000"/>
                </a:solidFill>
                <a:effectLst/>
                <a:latin typeface="Lato"/>
              </a:rPr>
              <a:t>2. Secondary Socialization:</a:t>
            </a:r>
          </a:p>
          <a:p>
            <a:pPr marL="342900" indent="-342900" algn="just" fontAlgn="base">
              <a:buFont typeface="Arial" panose="020B0604020202020204" pitchFamily="34" charset="0"/>
              <a:buChar char="•"/>
            </a:pPr>
            <a:r>
              <a:rPr lang="en-US" sz="2350" b="0" dirty="0">
                <a:solidFill>
                  <a:srgbClr val="424142"/>
                </a:solidFill>
                <a:effectLst/>
                <a:latin typeface="Lato"/>
              </a:rPr>
              <a:t>The process can be seen at work outside the immediate family, in the ‘peer group’. The growing child learns very important lessons in social conduct from his peers. He also learns lessons in the school. Hence, socialization continues beyond and outside the family environment. Secondary socialization generally refers to the social training received by the child in institutional or formal settings and continues throughout the rest of his life.</a:t>
            </a:r>
          </a:p>
          <a:p>
            <a:pPr algn="just" fontAlgn="base"/>
            <a:r>
              <a:rPr lang="en-US" sz="2350" b="1" dirty="0">
                <a:solidFill>
                  <a:srgbClr val="000000"/>
                </a:solidFill>
                <a:effectLst/>
                <a:latin typeface="Lato"/>
              </a:rPr>
              <a:t>3. Adult Socialization:</a:t>
            </a:r>
          </a:p>
          <a:p>
            <a:pPr marL="342900" indent="-342900" algn="just" fontAlgn="base">
              <a:buFont typeface="Arial" panose="020B0604020202020204" pitchFamily="34" charset="0"/>
              <a:buChar char="•"/>
            </a:pPr>
            <a:r>
              <a:rPr lang="en-US" sz="2350" b="0" dirty="0">
                <a:solidFill>
                  <a:srgbClr val="424142"/>
                </a:solidFill>
                <a:effectLst/>
                <a:latin typeface="Lato"/>
              </a:rPr>
              <a:t>In the adult socialization, actors enter roles (for example, becoming an employee, a husband or wife) for which primary and secondary socialization may not have prepared them fully. Adult socialization teaches people to take on new duties. </a:t>
            </a:r>
            <a:endParaRPr sz="2350" b="1" i="0" u="none" strike="noStrike" cap="none" dirty="0">
              <a:solidFill>
                <a:schemeClr val="dk1"/>
              </a:solidFill>
              <a:latin typeface="Lato"/>
              <a:sym typeface="Arial"/>
            </a:endParaRPr>
          </a:p>
        </p:txBody>
      </p:sp>
    </p:spTree>
    <p:extLst>
      <p:ext uri="{BB962C8B-B14F-4D97-AF65-F5344CB8AC3E}">
        <p14:creationId xmlns:p14="http://schemas.microsoft.com/office/powerpoint/2010/main" val="1178698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 y="0"/>
            <a:ext cx="9144000" cy="7030386"/>
          </a:xfrm>
          <a:prstGeom prst="rect">
            <a:avLst/>
          </a:prstGeom>
          <a:noFill/>
          <a:ln>
            <a:noFill/>
          </a:ln>
        </p:spPr>
        <p:txBody>
          <a:bodyPr spcFirstLastPara="1" wrap="square" lIns="91425" tIns="45700" rIns="91425" bIns="45700" anchor="t" anchorCtr="0">
            <a:noAutofit/>
          </a:bodyPr>
          <a:lstStyle/>
          <a:p>
            <a:pPr marL="457200" indent="-457200" algn="just" fontAlgn="base">
              <a:buFont typeface="Arial" panose="020B0604020202020204" pitchFamily="34" charset="0"/>
              <a:buChar char="•"/>
            </a:pPr>
            <a:r>
              <a:rPr lang="en-US" sz="2800" b="0" dirty="0">
                <a:solidFill>
                  <a:srgbClr val="424142"/>
                </a:solidFill>
                <a:effectLst/>
                <a:latin typeface="Lato"/>
              </a:rPr>
              <a:t>The aim of adult socialization is to bring change in the views of the individual. Adult socialization is more likely to change overt behavior, whereas child socialization </a:t>
            </a:r>
            <a:r>
              <a:rPr lang="en-US" sz="2800" b="0" dirty="0" err="1">
                <a:solidFill>
                  <a:srgbClr val="424142"/>
                </a:solidFill>
                <a:effectLst/>
                <a:latin typeface="Lato"/>
              </a:rPr>
              <a:t>moulds</a:t>
            </a:r>
            <a:r>
              <a:rPr lang="en-US" sz="2800" b="0" dirty="0">
                <a:solidFill>
                  <a:srgbClr val="424142"/>
                </a:solidFill>
                <a:effectLst/>
                <a:latin typeface="Lato"/>
              </a:rPr>
              <a:t> basic values.</a:t>
            </a:r>
          </a:p>
          <a:p>
            <a:pPr algn="just" fontAlgn="base"/>
            <a:r>
              <a:rPr lang="en-US" sz="2400" b="1" dirty="0">
                <a:solidFill>
                  <a:srgbClr val="000000"/>
                </a:solidFill>
                <a:effectLst/>
                <a:latin typeface="Lato"/>
              </a:rPr>
              <a:t>5. Re-socialization:</a:t>
            </a:r>
          </a:p>
          <a:p>
            <a:pPr marL="342900" indent="-342900" algn="just" fontAlgn="base">
              <a:buFont typeface="Arial" panose="020B0604020202020204" pitchFamily="34" charset="0"/>
              <a:buChar char="•"/>
            </a:pPr>
            <a:r>
              <a:rPr lang="en-US" sz="2400" b="0" dirty="0">
                <a:solidFill>
                  <a:srgbClr val="424142"/>
                </a:solidFill>
                <a:effectLst/>
                <a:latin typeface="Lato"/>
              </a:rPr>
              <a:t>Re-Socialization refers to the process of discarding former behavior patterns and accepting new ones as part of a transition in one’s life. Such re-sociali</a:t>
            </a:r>
            <a:r>
              <a:rPr lang="en-US" sz="2400" dirty="0">
                <a:solidFill>
                  <a:srgbClr val="424142"/>
                </a:solidFill>
                <a:latin typeface="Lato"/>
              </a:rPr>
              <a:t>z</a:t>
            </a:r>
            <a:r>
              <a:rPr lang="en-US" sz="2400" b="0" dirty="0">
                <a:solidFill>
                  <a:srgbClr val="424142"/>
                </a:solidFill>
                <a:effectLst/>
                <a:latin typeface="Lato"/>
              </a:rPr>
              <a:t>ation takes place mostly when a social role is radically changed. It involves abandonment of one way of life for another which is not only different from the former but incompatible with it. For example, when a criminal is rehabilitated, he has to change his role radically.</a:t>
            </a:r>
          </a:p>
          <a:p>
            <a:pPr marL="457200" indent="-457200" algn="just" fontAlgn="base">
              <a:buFont typeface="Arial" panose="020B0604020202020204" pitchFamily="34" charset="0"/>
              <a:buChar char="•"/>
            </a:pPr>
            <a:endParaRPr lang="en-US" sz="2800" b="0" dirty="0">
              <a:solidFill>
                <a:srgbClr val="424142"/>
              </a:solidFill>
              <a:effectLst/>
              <a:latin typeface="Lato"/>
            </a:endParaRPr>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16949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 y="0"/>
            <a:ext cx="9144000" cy="7030386"/>
          </a:xfrm>
          <a:prstGeom prst="rect">
            <a:avLst/>
          </a:prstGeom>
          <a:noFill/>
          <a:ln>
            <a:noFill/>
          </a:ln>
        </p:spPr>
        <p:txBody>
          <a:bodyPr spcFirstLastPara="1" wrap="square" lIns="91425" tIns="45700" rIns="91425" bIns="45700" anchor="t" anchorCtr="0">
            <a:noAutofit/>
          </a:bodyPr>
          <a:lstStyle/>
          <a:p>
            <a:pPr marR="0" lvl="0" algn="just" rtl="0">
              <a:lnSpc>
                <a:spcPct val="100000"/>
              </a:lnSpc>
              <a:spcBef>
                <a:spcPts val="0"/>
              </a:spcBef>
              <a:spcAft>
                <a:spcPts val="0"/>
              </a:spcAft>
            </a:pPr>
            <a:endParaRPr lang="en-US" sz="2600" b="1" u="sng" dirty="0">
              <a:solidFill>
                <a:schemeClr val="dk1"/>
              </a:solidFill>
              <a:latin typeface="Lato"/>
            </a:endParaRPr>
          </a:p>
          <a:p>
            <a:pPr marR="0" lvl="0" algn="just" rtl="0">
              <a:lnSpc>
                <a:spcPct val="100000"/>
              </a:lnSpc>
              <a:spcBef>
                <a:spcPts val="0"/>
              </a:spcBef>
              <a:spcAft>
                <a:spcPts val="0"/>
              </a:spcAft>
            </a:pPr>
            <a:endParaRPr lang="en-US" sz="2600" i="0" strike="noStrike" cap="none" dirty="0">
              <a:solidFill>
                <a:schemeClr val="dk1"/>
              </a:solidFill>
              <a:latin typeface="Lato"/>
              <a:sym typeface="Arial"/>
            </a:endParaRPr>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pic>
        <p:nvPicPr>
          <p:cNvPr id="3" name="Picture 2" descr="Text&#10;&#10;Description automatically generated">
            <a:extLst>
              <a:ext uri="{FF2B5EF4-FFF2-40B4-BE49-F238E27FC236}">
                <a16:creationId xmlns:a16="http://schemas.microsoft.com/office/drawing/2014/main" id="{2C65D8A8-9A59-4798-9B9E-EC671ED90E8E}"/>
              </a:ext>
            </a:extLst>
          </p:cNvPr>
          <p:cNvPicPr>
            <a:picLocks noChangeAspect="1"/>
          </p:cNvPicPr>
          <p:nvPr/>
        </p:nvPicPr>
        <p:blipFill rotWithShape="1">
          <a:blip r:embed="rId3"/>
          <a:srcRect t="61639" b="4445"/>
          <a:stretch/>
        </p:blipFill>
        <p:spPr>
          <a:xfrm>
            <a:off x="0" y="-1"/>
            <a:ext cx="8814216" cy="4811844"/>
          </a:xfrm>
          <a:prstGeom prst="rect">
            <a:avLst/>
          </a:prstGeom>
        </p:spPr>
      </p:pic>
    </p:spTree>
    <p:extLst>
      <p:ext uri="{BB962C8B-B14F-4D97-AF65-F5344CB8AC3E}">
        <p14:creationId xmlns:p14="http://schemas.microsoft.com/office/powerpoint/2010/main" val="171650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 y="0"/>
            <a:ext cx="9144000" cy="7030386"/>
          </a:xfrm>
          <a:prstGeom prst="rect">
            <a:avLst/>
          </a:prstGeom>
          <a:noFill/>
          <a:ln>
            <a:noFill/>
          </a:ln>
        </p:spPr>
        <p:txBody>
          <a:bodyPr spcFirstLastPara="1" wrap="square" lIns="91425" tIns="45700" rIns="91425" bIns="45700" anchor="t" anchorCtr="0">
            <a:noAutofit/>
          </a:bodyPr>
          <a:lstStyle/>
          <a:p>
            <a:pPr marR="0" lvl="0" algn="just" rtl="0">
              <a:lnSpc>
                <a:spcPct val="100000"/>
              </a:lnSpc>
              <a:spcBef>
                <a:spcPts val="0"/>
              </a:spcBef>
              <a:spcAft>
                <a:spcPts val="0"/>
              </a:spcAft>
            </a:pPr>
            <a:endParaRPr lang="en-US" sz="2600" b="1" u="sng" dirty="0">
              <a:solidFill>
                <a:schemeClr val="dk1"/>
              </a:solidFill>
              <a:latin typeface="Lato"/>
            </a:endParaRPr>
          </a:p>
          <a:p>
            <a:pPr marR="0" lvl="0" algn="just" rtl="0">
              <a:lnSpc>
                <a:spcPct val="100000"/>
              </a:lnSpc>
              <a:spcBef>
                <a:spcPts val="0"/>
              </a:spcBef>
              <a:spcAft>
                <a:spcPts val="0"/>
              </a:spcAft>
            </a:pPr>
            <a:endParaRPr lang="en-US" sz="2600" i="0" strike="noStrike" cap="none" dirty="0">
              <a:solidFill>
                <a:schemeClr val="dk1"/>
              </a:solidFill>
              <a:latin typeface="Lato"/>
              <a:sym typeface="Arial"/>
            </a:endParaRPr>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pic>
        <p:nvPicPr>
          <p:cNvPr id="4" name="Picture 3" descr="Text&#10;&#10;Description automatically generated">
            <a:extLst>
              <a:ext uri="{FF2B5EF4-FFF2-40B4-BE49-F238E27FC236}">
                <a16:creationId xmlns:a16="http://schemas.microsoft.com/office/drawing/2014/main" id="{9482507C-A717-4497-80B6-189AB97246DB}"/>
              </a:ext>
            </a:extLst>
          </p:cNvPr>
          <p:cNvPicPr>
            <a:picLocks noChangeAspect="1"/>
          </p:cNvPicPr>
          <p:nvPr/>
        </p:nvPicPr>
        <p:blipFill rotWithShape="1">
          <a:blip r:embed="rId3"/>
          <a:srcRect t="1931" b="60219"/>
          <a:stretch/>
        </p:blipFill>
        <p:spPr>
          <a:xfrm>
            <a:off x="0" y="0"/>
            <a:ext cx="9293902" cy="6056026"/>
          </a:xfrm>
          <a:prstGeom prst="rect">
            <a:avLst/>
          </a:prstGeom>
        </p:spPr>
      </p:pic>
    </p:spTree>
    <p:extLst>
      <p:ext uri="{BB962C8B-B14F-4D97-AF65-F5344CB8AC3E}">
        <p14:creationId xmlns:p14="http://schemas.microsoft.com/office/powerpoint/2010/main" val="200919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 y="0"/>
            <a:ext cx="9144000" cy="7030386"/>
          </a:xfrm>
          <a:prstGeom prst="rect">
            <a:avLst/>
          </a:prstGeom>
          <a:noFill/>
          <a:ln>
            <a:noFill/>
          </a:ln>
        </p:spPr>
        <p:txBody>
          <a:bodyPr spcFirstLastPara="1" wrap="square" lIns="91425" tIns="45700" rIns="91425" bIns="45700" anchor="t" anchorCtr="0">
            <a:noAutofit/>
          </a:bodyPr>
          <a:lstStyle/>
          <a:p>
            <a:pPr marR="0" lvl="0" algn="just" rtl="0">
              <a:lnSpc>
                <a:spcPct val="100000"/>
              </a:lnSpc>
              <a:spcBef>
                <a:spcPts val="0"/>
              </a:spcBef>
              <a:spcAft>
                <a:spcPts val="0"/>
              </a:spcAft>
            </a:pPr>
            <a:endParaRPr lang="en-US" sz="2600" b="1" u="sng" dirty="0">
              <a:solidFill>
                <a:schemeClr val="dk1"/>
              </a:solidFill>
              <a:latin typeface="Lato"/>
            </a:endParaRPr>
          </a:p>
          <a:p>
            <a:pPr marR="0" lvl="0" algn="just" rtl="0">
              <a:lnSpc>
                <a:spcPct val="100000"/>
              </a:lnSpc>
              <a:spcBef>
                <a:spcPts val="0"/>
              </a:spcBef>
              <a:spcAft>
                <a:spcPts val="0"/>
              </a:spcAft>
            </a:pPr>
            <a:endParaRPr lang="en-US" sz="2600" i="0" strike="noStrike" cap="none" dirty="0">
              <a:solidFill>
                <a:schemeClr val="dk1"/>
              </a:solidFill>
              <a:latin typeface="Lato"/>
              <a:sym typeface="Arial"/>
            </a:endParaRPr>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pic>
        <p:nvPicPr>
          <p:cNvPr id="3" name="Picture 2" descr="Text&#10;&#10;Description automatically generated">
            <a:extLst>
              <a:ext uri="{FF2B5EF4-FFF2-40B4-BE49-F238E27FC236}">
                <a16:creationId xmlns:a16="http://schemas.microsoft.com/office/drawing/2014/main" id="{2300AAA4-1D3E-4C5B-A7E3-DFEC7F9EDAC3}"/>
              </a:ext>
            </a:extLst>
          </p:cNvPr>
          <p:cNvPicPr>
            <a:picLocks noChangeAspect="1"/>
          </p:cNvPicPr>
          <p:nvPr/>
        </p:nvPicPr>
        <p:blipFill rotWithShape="1">
          <a:blip r:embed="rId3"/>
          <a:srcRect t="39346" b="4443"/>
          <a:stretch/>
        </p:blipFill>
        <p:spPr>
          <a:xfrm>
            <a:off x="0" y="0"/>
            <a:ext cx="9533744" cy="6858000"/>
          </a:xfrm>
          <a:prstGeom prst="rect">
            <a:avLst/>
          </a:prstGeom>
        </p:spPr>
      </p:pic>
    </p:spTree>
    <p:extLst>
      <p:ext uri="{BB962C8B-B14F-4D97-AF65-F5344CB8AC3E}">
        <p14:creationId xmlns:p14="http://schemas.microsoft.com/office/powerpoint/2010/main" val="13777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 y="0"/>
            <a:ext cx="9144000" cy="7030386"/>
          </a:xfrm>
          <a:prstGeom prst="rect">
            <a:avLst/>
          </a:prstGeom>
          <a:noFill/>
          <a:ln>
            <a:noFill/>
          </a:ln>
        </p:spPr>
        <p:txBody>
          <a:bodyPr spcFirstLastPara="1" wrap="square" lIns="91425" tIns="45700" rIns="91425" bIns="45700" anchor="t" anchorCtr="0">
            <a:noAutofit/>
          </a:bodyPr>
          <a:lstStyle/>
          <a:p>
            <a:pPr marR="0" lvl="0" algn="just" rtl="0">
              <a:lnSpc>
                <a:spcPct val="100000"/>
              </a:lnSpc>
              <a:spcBef>
                <a:spcPts val="0"/>
              </a:spcBef>
              <a:spcAft>
                <a:spcPts val="0"/>
              </a:spcAft>
            </a:pPr>
            <a:endParaRPr lang="en-US" sz="2600" b="1" u="sng" dirty="0">
              <a:solidFill>
                <a:schemeClr val="dk1"/>
              </a:solidFill>
              <a:latin typeface="Lato"/>
            </a:endParaRPr>
          </a:p>
          <a:p>
            <a:pPr marR="0" lvl="0" algn="just" rtl="0">
              <a:lnSpc>
                <a:spcPct val="100000"/>
              </a:lnSpc>
              <a:spcBef>
                <a:spcPts val="0"/>
              </a:spcBef>
              <a:spcAft>
                <a:spcPts val="0"/>
              </a:spcAft>
            </a:pPr>
            <a:endParaRPr lang="en-US" sz="2600" i="0" strike="noStrike" cap="none" dirty="0">
              <a:solidFill>
                <a:schemeClr val="dk1"/>
              </a:solidFill>
              <a:latin typeface="Lato"/>
              <a:sym typeface="Arial"/>
            </a:endParaRPr>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pic>
        <p:nvPicPr>
          <p:cNvPr id="4" name="Picture 3" descr="Text&#10;&#10;Description automatically generated">
            <a:extLst>
              <a:ext uri="{FF2B5EF4-FFF2-40B4-BE49-F238E27FC236}">
                <a16:creationId xmlns:a16="http://schemas.microsoft.com/office/drawing/2014/main" id="{5CF36A24-F8A9-43E1-B3E0-FD737EE4A57D}"/>
              </a:ext>
            </a:extLst>
          </p:cNvPr>
          <p:cNvPicPr>
            <a:picLocks noChangeAspect="1"/>
          </p:cNvPicPr>
          <p:nvPr/>
        </p:nvPicPr>
        <p:blipFill rotWithShape="1">
          <a:blip r:embed="rId3"/>
          <a:srcRect b="75519"/>
          <a:stretch/>
        </p:blipFill>
        <p:spPr>
          <a:xfrm>
            <a:off x="-2" y="132413"/>
            <a:ext cx="8619346" cy="2445895"/>
          </a:xfrm>
          <a:prstGeom prst="rect">
            <a:avLst/>
          </a:prstGeom>
        </p:spPr>
      </p:pic>
    </p:spTree>
    <p:extLst>
      <p:ext uri="{BB962C8B-B14F-4D97-AF65-F5344CB8AC3E}">
        <p14:creationId xmlns:p14="http://schemas.microsoft.com/office/powerpoint/2010/main" val="1669775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body" idx="1"/>
          </p:nvPr>
        </p:nvSpPr>
        <p:spPr>
          <a:xfrm>
            <a:off x="381000" y="152400"/>
            <a:ext cx="8763000" cy="6705600"/>
          </a:xfrm>
          <a:prstGeom prst="rect">
            <a:avLst/>
          </a:prstGeom>
          <a:noFill/>
          <a:ln>
            <a:noFill/>
          </a:ln>
        </p:spPr>
        <p:txBody>
          <a:bodyPr spcFirstLastPara="1" wrap="square" lIns="91425" tIns="45700" rIns="91425" bIns="45700" anchor="t" anchorCtr="0">
            <a:noAutofit/>
          </a:bodyPr>
          <a:lstStyle/>
          <a:p>
            <a:pPr marL="0" marR="0" lvl="0" indent="79375" algn="ctr" rtl="0">
              <a:lnSpc>
                <a:spcPct val="100000"/>
              </a:lnSpc>
              <a:spcBef>
                <a:spcPts val="600"/>
              </a:spcBef>
              <a:spcAft>
                <a:spcPts val="0"/>
              </a:spcAft>
              <a:buClr>
                <a:schemeClr val="dk2"/>
              </a:buClr>
              <a:buSzPts val="1250"/>
              <a:buFont typeface="Arial"/>
              <a:buNone/>
            </a:pPr>
            <a:endParaRPr lang="en-US" sz="3000" b="0" i="0" u="none" strike="noStrike" cap="none" dirty="0">
              <a:solidFill>
                <a:schemeClr val="dk1"/>
              </a:solidFill>
              <a:latin typeface="Arial"/>
              <a:ea typeface="Arial"/>
              <a:cs typeface="Arial"/>
              <a:sym typeface="Arial"/>
            </a:endParaRPr>
          </a:p>
          <a:p>
            <a:pPr marL="0" marR="0" lvl="0" indent="79375" algn="ctr" rtl="0">
              <a:lnSpc>
                <a:spcPct val="100000"/>
              </a:lnSpc>
              <a:spcBef>
                <a:spcPts val="600"/>
              </a:spcBef>
              <a:spcAft>
                <a:spcPts val="0"/>
              </a:spcAft>
              <a:buClr>
                <a:schemeClr val="dk2"/>
              </a:buClr>
              <a:buSzPts val="1250"/>
              <a:buFont typeface="Arial"/>
              <a:buNone/>
            </a:pPr>
            <a:endParaRPr lang="en-US" dirty="0"/>
          </a:p>
          <a:p>
            <a:pPr marL="0" marR="0" lvl="0" indent="79375" algn="ctr" rtl="0">
              <a:lnSpc>
                <a:spcPct val="100000"/>
              </a:lnSpc>
              <a:spcBef>
                <a:spcPts val="600"/>
              </a:spcBef>
              <a:spcAft>
                <a:spcPts val="0"/>
              </a:spcAft>
              <a:buClr>
                <a:schemeClr val="dk2"/>
              </a:buClr>
              <a:buSzPts val="1250"/>
              <a:buFont typeface="Arial"/>
              <a:buNone/>
            </a:pPr>
            <a:endParaRPr lang="en-US" sz="3000" b="0" i="0" u="none" strike="noStrike" cap="none" dirty="0">
              <a:solidFill>
                <a:schemeClr val="dk1"/>
              </a:solidFill>
              <a:latin typeface="Arial"/>
              <a:ea typeface="Arial"/>
              <a:cs typeface="Arial"/>
              <a:sym typeface="Arial"/>
            </a:endParaRPr>
          </a:p>
          <a:p>
            <a:pPr marL="0" marR="0" lvl="0" indent="79375" algn="ctr" rtl="0">
              <a:lnSpc>
                <a:spcPct val="100000"/>
              </a:lnSpc>
              <a:spcBef>
                <a:spcPts val="600"/>
              </a:spcBef>
              <a:spcAft>
                <a:spcPts val="0"/>
              </a:spcAft>
              <a:buClr>
                <a:schemeClr val="dk2"/>
              </a:buClr>
              <a:buSzPts val="1250"/>
              <a:buFont typeface="Arial"/>
              <a:buNone/>
            </a:pPr>
            <a:endParaRPr lang="en-US" dirty="0"/>
          </a:p>
          <a:p>
            <a:pPr marL="0" marR="0" lvl="0" indent="79375" algn="ctr" rtl="0">
              <a:lnSpc>
                <a:spcPct val="100000"/>
              </a:lnSpc>
              <a:spcBef>
                <a:spcPts val="600"/>
              </a:spcBef>
              <a:spcAft>
                <a:spcPts val="0"/>
              </a:spcAft>
              <a:buClr>
                <a:schemeClr val="dk2"/>
              </a:buClr>
              <a:buSzPts val="1250"/>
              <a:buFont typeface="Arial"/>
              <a:buNone/>
            </a:pPr>
            <a:endParaRPr lang="en-US" sz="3000" b="0" i="0" u="none" strike="noStrike" cap="none" dirty="0">
              <a:solidFill>
                <a:schemeClr val="dk1"/>
              </a:solidFill>
              <a:latin typeface="Arial"/>
              <a:ea typeface="Arial"/>
              <a:cs typeface="Arial"/>
              <a:sym typeface="Arial"/>
            </a:endParaRPr>
          </a:p>
          <a:p>
            <a:pPr marL="0" marR="0" lvl="0" indent="79375" algn="ctr" rtl="0">
              <a:lnSpc>
                <a:spcPct val="100000"/>
              </a:lnSpc>
              <a:spcBef>
                <a:spcPts val="600"/>
              </a:spcBef>
              <a:spcAft>
                <a:spcPts val="0"/>
              </a:spcAft>
              <a:buClr>
                <a:schemeClr val="dk2"/>
              </a:buClr>
              <a:buSzPts val="1250"/>
              <a:buFont typeface="Arial"/>
              <a:buNone/>
            </a:pPr>
            <a:r>
              <a:rPr lang="en-US" sz="4500" b="1" i="0" u="none" strike="noStrike" cap="none" dirty="0">
                <a:solidFill>
                  <a:schemeClr val="dk1"/>
                </a:solidFill>
                <a:latin typeface="Arial"/>
                <a:ea typeface="Arial"/>
                <a:cs typeface="Arial"/>
                <a:sym typeface="Arial"/>
              </a:rPr>
              <a:t>Thank You</a:t>
            </a:r>
            <a:endParaRPr sz="45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5724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0" y="-33728"/>
            <a:ext cx="8915400" cy="7030386"/>
          </a:xfrm>
          <a:prstGeom prst="rect">
            <a:avLst/>
          </a:prstGeom>
          <a:noFill/>
          <a:ln>
            <a:noFill/>
          </a:ln>
        </p:spPr>
        <p:txBody>
          <a:bodyPr spcFirstLastPara="1" wrap="square" lIns="91425" tIns="45700" rIns="91425" bIns="45700" anchor="t" anchorCtr="0">
            <a:noAutofit/>
          </a:bodyPr>
          <a:lstStyle/>
          <a:p>
            <a:pPr algn="just" fontAlgn="base"/>
            <a:r>
              <a:rPr lang="en-US" sz="2600" b="1" u="sng" dirty="0">
                <a:solidFill>
                  <a:srgbClr val="424142"/>
                </a:solidFill>
                <a:effectLst/>
                <a:latin typeface="Lato"/>
              </a:rPr>
              <a:t>Understanding the Socialization:</a:t>
            </a:r>
          </a:p>
          <a:p>
            <a:pPr marL="457200" indent="-457200" algn="just" fontAlgn="base">
              <a:buFont typeface="Arial" panose="020B0604020202020204" pitchFamily="34" charset="0"/>
              <a:buChar char="•"/>
            </a:pPr>
            <a:r>
              <a:rPr lang="en-US" sz="2600" b="0" dirty="0">
                <a:solidFill>
                  <a:srgbClr val="424142"/>
                </a:solidFill>
                <a:effectLst/>
                <a:latin typeface="Lato"/>
              </a:rPr>
              <a:t>Every society is faced with the necessity of making a responsible member out of each child born into it. The child must learn the expectations of the society so that his behavior can be relied upon. He must acquire the group norms. </a:t>
            </a:r>
          </a:p>
          <a:p>
            <a:pPr marL="457200" indent="-457200" algn="just" fontAlgn="base">
              <a:buFont typeface="Arial" panose="020B0604020202020204" pitchFamily="34" charset="0"/>
              <a:buChar char="•"/>
            </a:pPr>
            <a:r>
              <a:rPr lang="en-US" sz="2600" b="0" dirty="0">
                <a:solidFill>
                  <a:srgbClr val="424142"/>
                </a:solidFill>
                <a:effectLst/>
                <a:latin typeface="Lato"/>
              </a:rPr>
              <a:t>The society must socialize each member so that his behavior will be meaningful in terms of the group norms. In the process of socialization the individual learns the reciprocal responses of the society.</a:t>
            </a:r>
          </a:p>
          <a:p>
            <a:pPr marL="457200" indent="-457200" algn="just" fontAlgn="base">
              <a:buFont typeface="Arial" panose="020B0604020202020204" pitchFamily="34" charset="0"/>
              <a:buChar char="•"/>
            </a:pPr>
            <a:r>
              <a:rPr lang="en-US" sz="2700" b="0" i="0" dirty="0">
                <a:solidFill>
                  <a:srgbClr val="424142"/>
                </a:solidFill>
                <a:effectLst/>
                <a:latin typeface="Lato"/>
              </a:rPr>
              <a:t>Socialization is a processes with the help of which a living organism is changed into a social being. It is a process through which the younger generation learns the adult role which it has to play subsequently. It is a continuous process in the life of an individual and it continues from generation to generation.</a:t>
            </a:r>
            <a:endParaRPr lang="en-US" sz="2700" b="0" dirty="0">
              <a:solidFill>
                <a:srgbClr val="424142"/>
              </a:solidFill>
              <a:effectLst/>
              <a:latin typeface="Lato"/>
            </a:endParaRPr>
          </a:p>
          <a:p>
            <a:br>
              <a:rPr lang="en-US" sz="3600" dirty="0"/>
            </a:br>
            <a:endParaRPr sz="18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5330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0" y="0"/>
            <a:ext cx="8915400" cy="7030386"/>
          </a:xfrm>
          <a:prstGeom prst="rect">
            <a:avLst/>
          </a:prstGeom>
          <a:noFill/>
          <a:ln>
            <a:noFill/>
          </a:ln>
        </p:spPr>
        <p:txBody>
          <a:bodyPr spcFirstLastPara="1" wrap="square" lIns="91425" tIns="45700" rIns="91425" bIns="45700" anchor="t" anchorCtr="0">
            <a:noAutofit/>
          </a:bodyPr>
          <a:lstStyle/>
          <a:p>
            <a:pPr algn="l" fontAlgn="base"/>
            <a:r>
              <a:rPr lang="en-US" sz="3600" b="1" dirty="0">
                <a:solidFill>
                  <a:srgbClr val="000000"/>
                </a:solidFill>
                <a:effectLst/>
                <a:latin typeface="Georgia" panose="02040502050405020303" pitchFamily="18" charset="0"/>
              </a:rPr>
              <a:t>Meaning of Socialization:</a:t>
            </a:r>
          </a:p>
          <a:p>
            <a:pPr marL="457200" indent="-457200" algn="just" fontAlgn="base">
              <a:buFont typeface="Arial" panose="020B0604020202020204" pitchFamily="34" charset="0"/>
              <a:buChar char="•"/>
            </a:pPr>
            <a:r>
              <a:rPr lang="en-US" sz="2400" b="0" dirty="0">
                <a:solidFill>
                  <a:srgbClr val="424142"/>
                </a:solidFill>
                <a:effectLst/>
                <a:latin typeface="Lato"/>
              </a:rPr>
              <a:t>The newborn is merely an organism. Socialization makes him responsive to the society. He is socially active. The process indeed, is endless. The cultural pattern of his group, in the process gets incorporated in the personality of a child.</a:t>
            </a:r>
          </a:p>
          <a:p>
            <a:pPr marL="457200" indent="-457200" algn="just" fontAlgn="base">
              <a:buFont typeface="Arial" panose="020B0604020202020204" pitchFamily="34" charset="0"/>
              <a:buChar char="•"/>
            </a:pPr>
            <a:r>
              <a:rPr lang="en-US" sz="2400" b="0" dirty="0">
                <a:solidFill>
                  <a:srgbClr val="424142"/>
                </a:solidFill>
                <a:effectLst/>
                <a:latin typeface="Lato"/>
              </a:rPr>
              <a:t>It prepares him to fit in the group and to perform the social roles. It sets the infant on the line of social order and enables an adult to fit into the new group. It enables the man to adjust himself to the new social order.</a:t>
            </a:r>
          </a:p>
          <a:p>
            <a:pPr marL="457200" indent="-457200" algn="just" fontAlgn="base">
              <a:buFont typeface="Arial" panose="020B0604020202020204" pitchFamily="34" charset="0"/>
              <a:buChar char="•"/>
            </a:pPr>
            <a:r>
              <a:rPr lang="en-US" sz="2400" b="0" dirty="0">
                <a:solidFill>
                  <a:srgbClr val="424142"/>
                </a:solidFill>
                <a:effectLst/>
                <a:latin typeface="Lato"/>
              </a:rPr>
              <a:t>Socialization stands for the development of the human brain, body, attitude, behavior and so forth. Socialization is known as the process of inducting the individual into the social world. </a:t>
            </a:r>
          </a:p>
          <a:p>
            <a:pPr marL="457200" indent="-457200" algn="just" fontAlgn="base">
              <a:buFont typeface="Arial" panose="020B0604020202020204" pitchFamily="34" charset="0"/>
              <a:buChar char="•"/>
            </a:pPr>
            <a:r>
              <a:rPr lang="en-US" sz="2400" b="0" dirty="0">
                <a:solidFill>
                  <a:srgbClr val="424142"/>
                </a:solidFill>
                <a:effectLst/>
                <a:latin typeface="Lato"/>
              </a:rPr>
              <a:t>The term socialization refers to the process of interaction through which the growing individual learns the habits, attitudes, values and beliefs of the social group into which he has been born.</a:t>
            </a:r>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1924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 y="0"/>
            <a:ext cx="9144000" cy="7030386"/>
          </a:xfrm>
          <a:prstGeom prst="rect">
            <a:avLst/>
          </a:prstGeom>
          <a:noFill/>
          <a:ln>
            <a:noFill/>
          </a:ln>
        </p:spPr>
        <p:txBody>
          <a:bodyPr spcFirstLastPara="1" wrap="square" lIns="91425" tIns="45700" rIns="91425" bIns="45700" anchor="t" anchorCtr="0">
            <a:noAutofit/>
          </a:bodyPr>
          <a:lstStyle/>
          <a:p>
            <a:pPr marL="342900" indent="-342900" algn="just" fontAlgn="base">
              <a:buFont typeface="Arial" panose="020B0604020202020204" pitchFamily="34" charset="0"/>
              <a:buChar char="•"/>
            </a:pPr>
            <a:r>
              <a:rPr lang="en-US" sz="2500" b="0" dirty="0">
                <a:solidFill>
                  <a:srgbClr val="424142"/>
                </a:solidFill>
                <a:effectLst/>
                <a:latin typeface="Lato"/>
              </a:rPr>
              <a:t>The process operates at two levels, one within the infant which is called the internalization of objects around and the other from the outside. Socialization may be viewed as the “internalization of social norms. Social rules become internal to the individual, in the sense that they are self-imposed rather than imposed by means of external regulation and are thus part of individual’s own personality.</a:t>
            </a:r>
          </a:p>
          <a:p>
            <a:pPr marL="342900" indent="-342900" algn="just" fontAlgn="base">
              <a:buFont typeface="Arial" panose="020B0604020202020204" pitchFamily="34" charset="0"/>
              <a:buChar char="•"/>
            </a:pPr>
            <a:r>
              <a:rPr lang="en-US" sz="2500" b="0" dirty="0">
                <a:solidFill>
                  <a:srgbClr val="424142"/>
                </a:solidFill>
                <a:effectLst/>
                <a:latin typeface="Lato"/>
              </a:rPr>
              <a:t>The individual therefore feels an urge to conform. Secondly, it may be viewed as essential element of social interaction. In this case, individuals become socialized as they act in accordance with the expectations of others. The underlying process of socialization is bound up with social interaction.</a:t>
            </a:r>
          </a:p>
          <a:p>
            <a:pPr marL="342900" indent="-342900" algn="just" fontAlgn="base">
              <a:buFont typeface="Arial" panose="020B0604020202020204" pitchFamily="34" charset="0"/>
              <a:buChar char="•"/>
            </a:pPr>
            <a:r>
              <a:rPr lang="en-US" sz="2500" b="0" i="0" dirty="0">
                <a:solidFill>
                  <a:srgbClr val="424142"/>
                </a:solidFill>
                <a:effectLst/>
                <a:latin typeface="Lato"/>
              </a:rPr>
              <a:t>Socialization is a comprehensive process. According to Horton and Hunt, Socialization is the process whereby one internalizes the norms of his groups, so that a distinct ‘self emerges, unique to this individual.</a:t>
            </a:r>
            <a:endParaRPr lang="en-US" sz="2500" b="0" dirty="0">
              <a:solidFill>
                <a:srgbClr val="424142"/>
              </a:solidFill>
              <a:effectLst/>
              <a:latin typeface="Lato"/>
            </a:endParaRPr>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804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 y="0"/>
            <a:ext cx="9144000" cy="7030386"/>
          </a:xfrm>
          <a:prstGeom prst="rect">
            <a:avLst/>
          </a:prstGeom>
          <a:noFill/>
          <a:ln>
            <a:noFill/>
          </a:ln>
        </p:spPr>
        <p:txBody>
          <a:bodyPr spcFirstLastPara="1" wrap="square" lIns="91425" tIns="45700" rIns="91425" bIns="45700" anchor="t" anchorCtr="0">
            <a:noAutofit/>
          </a:bodyPr>
          <a:lstStyle/>
          <a:p>
            <a:pPr marR="0" lvl="0" algn="just" rtl="0">
              <a:lnSpc>
                <a:spcPct val="100000"/>
              </a:lnSpc>
              <a:spcBef>
                <a:spcPts val="0"/>
              </a:spcBef>
              <a:spcAft>
                <a:spcPts val="0"/>
              </a:spcAft>
            </a:pPr>
            <a:endParaRPr lang="en-US" sz="2600" i="0" strike="noStrike" cap="none" dirty="0">
              <a:solidFill>
                <a:schemeClr val="dk1"/>
              </a:solidFill>
              <a:latin typeface="Lato"/>
              <a:sym typeface="Arial"/>
            </a:endParaRPr>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pic>
        <p:nvPicPr>
          <p:cNvPr id="4" name="Picture 3" descr="Text&#10;&#10;Description automatically generated">
            <a:extLst>
              <a:ext uri="{FF2B5EF4-FFF2-40B4-BE49-F238E27FC236}">
                <a16:creationId xmlns:a16="http://schemas.microsoft.com/office/drawing/2014/main" id="{FD519250-AD3E-4B44-A6D9-C185B934143E}"/>
              </a:ext>
            </a:extLst>
          </p:cNvPr>
          <p:cNvPicPr>
            <a:picLocks noChangeAspect="1"/>
          </p:cNvPicPr>
          <p:nvPr/>
        </p:nvPicPr>
        <p:blipFill rotWithShape="1">
          <a:blip r:embed="rId3"/>
          <a:srcRect t="29508" b="22404"/>
          <a:stretch/>
        </p:blipFill>
        <p:spPr>
          <a:xfrm>
            <a:off x="4374" y="0"/>
            <a:ext cx="8824833" cy="6553200"/>
          </a:xfrm>
          <a:prstGeom prst="rect">
            <a:avLst/>
          </a:prstGeom>
        </p:spPr>
      </p:pic>
    </p:spTree>
    <p:extLst>
      <p:ext uri="{BB962C8B-B14F-4D97-AF65-F5344CB8AC3E}">
        <p14:creationId xmlns:p14="http://schemas.microsoft.com/office/powerpoint/2010/main" val="191234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 y="0"/>
            <a:ext cx="9144000" cy="7030386"/>
          </a:xfrm>
          <a:prstGeom prst="rect">
            <a:avLst/>
          </a:prstGeom>
          <a:noFill/>
          <a:ln>
            <a:noFill/>
          </a:ln>
        </p:spPr>
        <p:txBody>
          <a:bodyPr spcFirstLastPara="1" wrap="square" lIns="91425" tIns="45700" rIns="91425" bIns="45700" anchor="t" anchorCtr="0">
            <a:noAutofit/>
          </a:bodyPr>
          <a:lstStyle/>
          <a:p>
            <a:pPr marR="0" lvl="0" algn="just" rtl="0">
              <a:lnSpc>
                <a:spcPct val="100000"/>
              </a:lnSpc>
              <a:spcBef>
                <a:spcPts val="0"/>
              </a:spcBef>
              <a:spcAft>
                <a:spcPts val="0"/>
              </a:spcAft>
            </a:pPr>
            <a:endParaRPr lang="en-US" sz="2600" b="1" u="sng" dirty="0">
              <a:solidFill>
                <a:schemeClr val="dk1"/>
              </a:solidFill>
              <a:latin typeface="Lato"/>
            </a:endParaRPr>
          </a:p>
          <a:p>
            <a:pPr marR="0" lvl="0" algn="just" rtl="0">
              <a:lnSpc>
                <a:spcPct val="100000"/>
              </a:lnSpc>
              <a:spcBef>
                <a:spcPts val="0"/>
              </a:spcBef>
              <a:spcAft>
                <a:spcPts val="0"/>
              </a:spcAft>
            </a:pPr>
            <a:endParaRPr lang="en-US" sz="2600" i="0" strike="noStrike" cap="none" dirty="0">
              <a:solidFill>
                <a:schemeClr val="dk1"/>
              </a:solidFill>
              <a:latin typeface="Lato"/>
              <a:sym typeface="Arial"/>
            </a:endParaRPr>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pic>
        <p:nvPicPr>
          <p:cNvPr id="4" name="Picture 3" descr="Text&#10;&#10;Description automatically generated">
            <a:extLst>
              <a:ext uri="{FF2B5EF4-FFF2-40B4-BE49-F238E27FC236}">
                <a16:creationId xmlns:a16="http://schemas.microsoft.com/office/drawing/2014/main" id="{0F410B4E-FE02-4190-9AD3-03B5DB573DB5}"/>
              </a:ext>
            </a:extLst>
          </p:cNvPr>
          <p:cNvPicPr>
            <a:picLocks noChangeAspect="1"/>
          </p:cNvPicPr>
          <p:nvPr/>
        </p:nvPicPr>
        <p:blipFill rotWithShape="1">
          <a:blip r:embed="rId3"/>
          <a:srcRect t="4445" b="42513"/>
          <a:stretch/>
        </p:blipFill>
        <p:spPr>
          <a:xfrm>
            <a:off x="0" y="0"/>
            <a:ext cx="9144000" cy="6685613"/>
          </a:xfrm>
          <a:prstGeom prst="rect">
            <a:avLst/>
          </a:prstGeom>
        </p:spPr>
      </p:pic>
    </p:spTree>
    <p:extLst>
      <p:ext uri="{BB962C8B-B14F-4D97-AF65-F5344CB8AC3E}">
        <p14:creationId xmlns:p14="http://schemas.microsoft.com/office/powerpoint/2010/main" val="205562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3897444" y="-704537"/>
            <a:ext cx="9144000" cy="7030386"/>
          </a:xfrm>
          <a:prstGeom prst="rect">
            <a:avLst/>
          </a:prstGeom>
          <a:noFill/>
          <a:ln>
            <a:noFill/>
          </a:ln>
        </p:spPr>
        <p:txBody>
          <a:bodyPr spcFirstLastPara="1" wrap="square" lIns="91425" tIns="45700" rIns="91425" bIns="45700" anchor="t" anchorCtr="0">
            <a:noAutofit/>
          </a:bodyPr>
          <a:lstStyle/>
          <a:p>
            <a:pPr marR="0" lvl="0" algn="just" rtl="0">
              <a:lnSpc>
                <a:spcPct val="100000"/>
              </a:lnSpc>
              <a:spcBef>
                <a:spcPts val="0"/>
              </a:spcBef>
              <a:spcAft>
                <a:spcPts val="0"/>
              </a:spcAft>
            </a:pPr>
            <a:endParaRPr lang="en-US" sz="2600" b="1" u="sng" dirty="0">
              <a:solidFill>
                <a:schemeClr val="dk1"/>
              </a:solidFill>
              <a:latin typeface="Lato"/>
            </a:endParaRPr>
          </a:p>
          <a:p>
            <a:pPr marR="0" lvl="0" algn="just" rtl="0">
              <a:lnSpc>
                <a:spcPct val="100000"/>
              </a:lnSpc>
              <a:spcBef>
                <a:spcPts val="0"/>
              </a:spcBef>
              <a:spcAft>
                <a:spcPts val="0"/>
              </a:spcAft>
            </a:pPr>
            <a:endParaRPr lang="en-US" sz="2600" i="0" strike="noStrike" cap="none" dirty="0">
              <a:solidFill>
                <a:schemeClr val="dk1"/>
              </a:solidFill>
              <a:latin typeface="Lato"/>
              <a:sym typeface="Arial"/>
            </a:endParaRPr>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sp>
        <p:nvSpPr>
          <p:cNvPr id="5" name="Google Shape;67;p5">
            <a:extLst>
              <a:ext uri="{FF2B5EF4-FFF2-40B4-BE49-F238E27FC236}">
                <a16:creationId xmlns:a16="http://schemas.microsoft.com/office/drawing/2014/main" id="{6BDB09EE-6A78-40A5-8629-B160E6020BFA}"/>
              </a:ext>
            </a:extLst>
          </p:cNvPr>
          <p:cNvSpPr txBox="1"/>
          <p:nvPr/>
        </p:nvSpPr>
        <p:spPr>
          <a:xfrm>
            <a:off x="0" y="66207"/>
            <a:ext cx="9144000" cy="7030386"/>
          </a:xfrm>
          <a:prstGeom prst="rect">
            <a:avLst/>
          </a:prstGeom>
          <a:noFill/>
          <a:ln>
            <a:noFill/>
          </a:ln>
        </p:spPr>
        <p:txBody>
          <a:bodyPr spcFirstLastPara="1" wrap="square" lIns="91425" tIns="45700" rIns="91425" bIns="45700" anchor="t" anchorCtr="0">
            <a:noAutofit/>
          </a:bodyPr>
          <a:lstStyle/>
          <a:p>
            <a:pPr algn="just" fontAlgn="base"/>
            <a:r>
              <a:rPr lang="en-US" sz="2300" b="1" dirty="0">
                <a:solidFill>
                  <a:srgbClr val="424142"/>
                </a:solidFill>
                <a:effectLst/>
                <a:latin typeface="Lato"/>
              </a:rPr>
              <a:t>Features of socialization may be discussed as under:</a:t>
            </a:r>
            <a:endParaRPr lang="en-US" sz="2300" b="0" dirty="0">
              <a:solidFill>
                <a:srgbClr val="424142"/>
              </a:solidFill>
              <a:effectLst/>
              <a:latin typeface="Lato"/>
            </a:endParaRPr>
          </a:p>
          <a:p>
            <a:pPr algn="just" fontAlgn="base"/>
            <a:r>
              <a:rPr lang="en-US" sz="2300" b="1" dirty="0">
                <a:solidFill>
                  <a:srgbClr val="000000"/>
                </a:solidFill>
                <a:effectLst/>
                <a:latin typeface="Lato"/>
              </a:rPr>
              <a:t>1. Inculcates basic discipline:</a:t>
            </a:r>
          </a:p>
          <a:p>
            <a:pPr marL="342900" indent="-342900" algn="just" fontAlgn="base">
              <a:buFont typeface="Arial" panose="020B0604020202020204" pitchFamily="34" charset="0"/>
              <a:buChar char="•"/>
            </a:pPr>
            <a:r>
              <a:rPr lang="en-US" sz="2300" b="0" dirty="0">
                <a:solidFill>
                  <a:srgbClr val="424142"/>
                </a:solidFill>
                <a:effectLst/>
                <a:latin typeface="Lato"/>
              </a:rPr>
              <a:t>Socialization inculcates basic discipline. A person learns to control his impulses. He may show a disciplined behavior to gain social approval.</a:t>
            </a:r>
          </a:p>
          <a:p>
            <a:pPr algn="just" fontAlgn="base"/>
            <a:r>
              <a:rPr lang="en-US" sz="2300" b="1" dirty="0">
                <a:solidFill>
                  <a:srgbClr val="000000"/>
                </a:solidFill>
                <a:effectLst/>
                <a:latin typeface="Lato"/>
              </a:rPr>
              <a:t>2. Helps to control human behavior:</a:t>
            </a:r>
          </a:p>
          <a:p>
            <a:pPr marL="342900" indent="-342900" algn="just" fontAlgn="base">
              <a:buFont typeface="Arial" panose="020B0604020202020204" pitchFamily="34" charset="0"/>
              <a:buChar char="•"/>
            </a:pPr>
            <a:r>
              <a:rPr lang="en-US" sz="2300" b="0" dirty="0">
                <a:solidFill>
                  <a:srgbClr val="424142"/>
                </a:solidFill>
                <a:effectLst/>
                <a:latin typeface="Lato"/>
              </a:rPr>
              <a:t>It helps to control human behavior. An individual from birth to death undergoes training and his, behavior is controlled by numerous ways. In order to maintain the social order, there are definite procedures or mechanism in society. Through socialization, society intends to control the behavior of its-members unconsciously.</a:t>
            </a:r>
          </a:p>
          <a:p>
            <a:pPr algn="l" fontAlgn="base"/>
            <a:r>
              <a:rPr lang="en-US" sz="2300" b="1" dirty="0">
                <a:solidFill>
                  <a:srgbClr val="000000"/>
                </a:solidFill>
                <a:effectLst/>
                <a:latin typeface="Lato"/>
              </a:rPr>
              <a:t>3. Socialization is rapid if there is more humanity among the- agencies of socialization:</a:t>
            </a:r>
          </a:p>
          <a:p>
            <a:pPr marL="342900" indent="-342900" algn="l" fontAlgn="base">
              <a:buFont typeface="Arial" panose="020B0604020202020204" pitchFamily="34" charset="0"/>
              <a:buChar char="•"/>
            </a:pPr>
            <a:r>
              <a:rPr lang="en-US" sz="2300" b="0" dirty="0">
                <a:solidFill>
                  <a:srgbClr val="424142"/>
                </a:solidFill>
                <a:effectLst/>
                <a:latin typeface="Lato"/>
              </a:rPr>
              <a:t>Socialization takes place rapidly if the agencies’ of socialization are more unanimous in their ideas and skills. When there is conflict between the ideas, examples and skills transmitted in home and those transmitted by school or peer, socialization of the individual tends to be slower and ineffective.</a:t>
            </a:r>
          </a:p>
          <a:p>
            <a:pPr marL="342900" indent="-342900" algn="just" fontAlgn="base">
              <a:buFont typeface="Arial" panose="020B0604020202020204" pitchFamily="34" charset="0"/>
              <a:buChar char="•"/>
            </a:pPr>
            <a:endParaRPr lang="en-US" sz="2500" b="0" dirty="0">
              <a:solidFill>
                <a:srgbClr val="424142"/>
              </a:solidFill>
              <a:effectLst/>
              <a:latin typeface="Lato"/>
            </a:endParaRPr>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957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 y="0"/>
            <a:ext cx="9144000" cy="7030386"/>
          </a:xfrm>
          <a:prstGeom prst="rect">
            <a:avLst/>
          </a:prstGeom>
          <a:noFill/>
          <a:ln>
            <a:noFill/>
          </a:ln>
        </p:spPr>
        <p:txBody>
          <a:bodyPr spcFirstLastPara="1" wrap="square" lIns="91425" tIns="45700" rIns="91425" bIns="45700" anchor="t" anchorCtr="0">
            <a:noAutofit/>
          </a:bodyPr>
          <a:lstStyle/>
          <a:p>
            <a:pPr algn="just" fontAlgn="base"/>
            <a:r>
              <a:rPr lang="en-US" sz="2500" b="1" dirty="0">
                <a:solidFill>
                  <a:srgbClr val="000000"/>
                </a:solidFill>
                <a:effectLst/>
                <a:latin typeface="Lato"/>
              </a:rPr>
              <a:t>4. Socialization takes place formally and informally:</a:t>
            </a:r>
          </a:p>
          <a:p>
            <a:pPr marL="342900" indent="-342900" algn="just" fontAlgn="base">
              <a:buFont typeface="Arial" panose="020B0604020202020204" pitchFamily="34" charset="0"/>
              <a:buChar char="•"/>
            </a:pPr>
            <a:r>
              <a:rPr lang="en-US" sz="2500" b="0" dirty="0">
                <a:solidFill>
                  <a:srgbClr val="424142"/>
                </a:solidFill>
                <a:effectLst/>
                <a:latin typeface="Lato"/>
              </a:rPr>
              <a:t>Formal socialization takes through direct instruction and education in schools and colleges. </a:t>
            </a:r>
          </a:p>
          <a:p>
            <a:pPr marL="342900" indent="-342900" algn="just" fontAlgn="base">
              <a:buFont typeface="Arial" panose="020B0604020202020204" pitchFamily="34" charset="0"/>
              <a:buChar char="•"/>
            </a:pPr>
            <a:r>
              <a:rPr lang="en-US" sz="2500" b="0" dirty="0">
                <a:solidFill>
                  <a:srgbClr val="424142"/>
                </a:solidFill>
                <a:effectLst/>
                <a:latin typeface="Lato"/>
              </a:rPr>
              <a:t>Family is, however, the primary and the most influential source of education. Children learn their language, customs, norms and values in the family.</a:t>
            </a:r>
          </a:p>
          <a:p>
            <a:pPr algn="just" fontAlgn="base"/>
            <a:r>
              <a:rPr lang="en-US" sz="2500" b="1" dirty="0">
                <a:solidFill>
                  <a:srgbClr val="000000"/>
                </a:solidFill>
                <a:effectLst/>
                <a:latin typeface="Lato"/>
              </a:rPr>
              <a:t>5. Socialization is continuous process:</a:t>
            </a:r>
          </a:p>
          <a:p>
            <a:pPr marL="342900" indent="-342900" algn="just" fontAlgn="base">
              <a:buFont typeface="Arial" panose="020B0604020202020204" pitchFamily="34" charset="0"/>
              <a:buChar char="•"/>
            </a:pPr>
            <a:r>
              <a:rPr lang="en-US" sz="2500" b="0" dirty="0">
                <a:solidFill>
                  <a:srgbClr val="424142"/>
                </a:solidFill>
                <a:effectLst/>
                <a:latin typeface="Lato"/>
              </a:rPr>
              <a:t>Socialization is a life-long process. It does not cease when a child becomes an adult. As socialization does not cease when a child becomes an adult, internalization of culture continues from generation to generation. </a:t>
            </a:r>
          </a:p>
          <a:p>
            <a:pPr marL="342900" indent="-342900" algn="just" fontAlgn="base">
              <a:buFont typeface="Arial" panose="020B0604020202020204" pitchFamily="34" charset="0"/>
              <a:buChar char="•"/>
            </a:pPr>
            <a:r>
              <a:rPr lang="en-US" sz="2500" b="0" dirty="0">
                <a:solidFill>
                  <a:srgbClr val="424142"/>
                </a:solidFill>
                <a:effectLst/>
                <a:latin typeface="Lato"/>
              </a:rPr>
              <a:t>Society perpetuates itself through the internalization of culture. Its members transmit culture to the next generation and society continues to exist.</a:t>
            </a:r>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7784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 y="0"/>
            <a:ext cx="9144000" cy="7030386"/>
          </a:xfrm>
          <a:prstGeom prst="rect">
            <a:avLst/>
          </a:prstGeom>
          <a:noFill/>
          <a:ln>
            <a:noFill/>
          </a:ln>
        </p:spPr>
        <p:txBody>
          <a:bodyPr spcFirstLastPara="1" wrap="square" lIns="91425" tIns="45700" rIns="91425" bIns="45700" anchor="t" anchorCtr="0">
            <a:noAutofit/>
          </a:bodyPr>
          <a:lstStyle/>
          <a:p>
            <a:pPr algn="just" fontAlgn="base"/>
            <a:r>
              <a:rPr lang="en-US" sz="2500" b="1" dirty="0">
                <a:solidFill>
                  <a:srgbClr val="000000"/>
                </a:solidFill>
                <a:effectLst/>
                <a:latin typeface="Lato"/>
              </a:rPr>
              <a:t>Types of Socialization:</a:t>
            </a:r>
          </a:p>
          <a:p>
            <a:pPr marL="342900" indent="-342900" algn="just" fontAlgn="base">
              <a:buFont typeface="Arial" panose="020B0604020202020204" pitchFamily="34" charset="0"/>
              <a:buChar char="•"/>
            </a:pPr>
            <a:r>
              <a:rPr lang="en-US" sz="2500" b="0" dirty="0">
                <a:solidFill>
                  <a:srgbClr val="424142"/>
                </a:solidFill>
                <a:effectLst/>
                <a:latin typeface="Lato"/>
              </a:rPr>
              <a:t>Although socialization occurs during childhood and adolescence, it also continues in middle and adult age. Orville F. Brim (Jr) described socialization as a life-long process. He maintains that socialization of adults differ from childhood socialization. In this context it can be said that there are various types of socialization.</a:t>
            </a:r>
          </a:p>
          <a:p>
            <a:pPr algn="just" fontAlgn="base"/>
            <a:r>
              <a:rPr lang="en-US" sz="2500" b="1" dirty="0">
                <a:solidFill>
                  <a:srgbClr val="000000"/>
                </a:solidFill>
                <a:effectLst/>
                <a:latin typeface="Lato"/>
              </a:rPr>
              <a:t>1. Primary Socialization:</a:t>
            </a:r>
          </a:p>
          <a:p>
            <a:pPr marL="342900" indent="-342900" algn="just" fontAlgn="base">
              <a:buFont typeface="Arial" panose="020B0604020202020204" pitchFamily="34" charset="0"/>
              <a:buChar char="•"/>
            </a:pPr>
            <a:r>
              <a:rPr lang="en-US" sz="2500" b="0" dirty="0">
                <a:solidFill>
                  <a:srgbClr val="424142"/>
                </a:solidFill>
                <a:effectLst/>
                <a:latin typeface="Lato"/>
              </a:rPr>
              <a:t>Primary socialization refers to socialization of the infant in the primary or earliest years of his life. It is a process by which the infant learns language and cognitive skills, internalizes norms and values. </a:t>
            </a:r>
          </a:p>
          <a:p>
            <a:pPr marL="342900" indent="-342900" algn="just" fontAlgn="base">
              <a:buFont typeface="Arial" panose="020B0604020202020204" pitchFamily="34" charset="0"/>
              <a:buChar char="•"/>
            </a:pPr>
            <a:r>
              <a:rPr lang="en-US" sz="2500" b="0" dirty="0">
                <a:solidFill>
                  <a:srgbClr val="424142"/>
                </a:solidFill>
                <a:effectLst/>
                <a:latin typeface="Lato"/>
              </a:rPr>
              <a:t>The infant learns the ways of a given grouping and is </a:t>
            </a:r>
            <a:r>
              <a:rPr lang="en-US" sz="2500" b="0" dirty="0" err="1">
                <a:solidFill>
                  <a:srgbClr val="424142"/>
                </a:solidFill>
                <a:effectLst/>
                <a:latin typeface="Lato"/>
              </a:rPr>
              <a:t>moulded</a:t>
            </a:r>
            <a:r>
              <a:rPr lang="en-US" sz="2500" b="0" dirty="0">
                <a:solidFill>
                  <a:srgbClr val="424142"/>
                </a:solidFill>
                <a:effectLst/>
                <a:latin typeface="Lato"/>
              </a:rPr>
              <a:t> into an effective social participant of that group.</a:t>
            </a:r>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54905454"/>
      </p:ext>
    </p:extLst>
  </p:cSld>
  <p:clrMapOvr>
    <a:masterClrMapping/>
  </p:clrMapOvr>
</p:sld>
</file>

<file path=ppt/theme/theme1.xml><?xml version="1.0" encoding="utf-8"?>
<a:theme xmlns:a="http://schemas.openxmlformats.org/drawingml/2006/main" name="Custom">
  <a:themeElements>
    <a:clrScheme name="Network 1">
      <a:dk1>
        <a:srgbClr val="000000"/>
      </a:dk1>
      <a:lt1>
        <a:srgbClr val="FFFFFF"/>
      </a:lt1>
      <a:dk2>
        <a:srgbClr val="330066"/>
      </a:dk2>
      <a:lt2>
        <a:srgbClr val="808080"/>
      </a:lt2>
      <a:accent1>
        <a:srgbClr val="CCCC00"/>
      </a:accent1>
      <a:accent2>
        <a:srgbClr val="669999"/>
      </a:accent2>
      <a:accent3>
        <a:srgbClr val="FFFFFF"/>
      </a:accent3>
      <a:accent4>
        <a:srgbClr val="CCCC00"/>
      </a:accent4>
      <a:accent5>
        <a:srgbClr val="669999"/>
      </a:accent5>
      <a:accent6>
        <a:srgbClr val="FFFFFF"/>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1212</Words>
  <Application>Microsoft Office PowerPoint</Application>
  <PresentationFormat>On-screen Show (4:3)</PresentationFormat>
  <Paragraphs>52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Georgia</vt:lpstr>
      <vt:lpstr>Lato</vt:lpstr>
      <vt:lpstr>Custom</vt:lpstr>
      <vt:lpstr>Sociology   BBA Semester: 3rd Lecture No. 14  Instructor: Mumtaz Hussain University of Sargodha Sb Campus  Bhakkar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Sociology   Semester: 7th BS Sociology University of Sargodha Sb Campus  Bahkker  Instructor: Mumtaz Hussain PhD Scholar in Sociology University of Punjab, Lahore </dc:title>
  <cp:lastModifiedBy>mumtaz</cp:lastModifiedBy>
  <cp:revision>303</cp:revision>
  <dcterms:modified xsi:type="dcterms:W3CDTF">2020-11-25T15:25:09Z</dcterms:modified>
</cp:coreProperties>
</file>