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8" r:id="rId4"/>
    <p:sldId id="279" r:id="rId5"/>
    <p:sldId id="280" r:id="rId6"/>
    <p:sldId id="281" r:id="rId7"/>
    <p:sldId id="28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6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Protection of biological inventions and patenting of life forms</a:t>
            </a:r>
          </a:p>
        </p:txBody>
      </p:sp>
    </p:spTree>
    <p:extLst>
      <p:ext uri="{BB962C8B-B14F-4D97-AF65-F5344CB8AC3E}">
        <p14:creationId xmlns:p14="http://schemas.microsoft.com/office/powerpoint/2010/main" val="321444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&#10;• Prepare and submit your initial application.&#10;6&#10;• Work with an examiner.&#10;(Incomplete application will be notified of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62940"/>
            <a:ext cx="1076706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9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tents granted in the US are by&#10;Other countries generally go for&#10;First to invent rule&#10;First to file rul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703384"/>
            <a:ext cx="10785229" cy="565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67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 Bt Cotton&#10;Monsanto company patented genuity&#10;‘Bollgard II cotton’, designed to resist worm&#10;damage, reducing the need f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5" y="613776"/>
            <a:ext cx="10935221" cy="55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0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ise AGAINST patenting Life in USA&#10;• Patentability of life forms is a contentious issue.&#10;While the usefulness of such inv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2" y="557939"/>
            <a:ext cx="10895308" cy="565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576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• Considering the Oncomouse, legitimate questions&#10;include whether intentionally creating life to&#10;experience pain, sicknes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4" y="699247"/>
            <a:ext cx="10786579" cy="56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26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tentables in Indian BT Status&#10;• Recombinant DNA, Plasmids&#10;• Process of manufacturing Recombinant&#10;microorganisms.&#10;• DNA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717452"/>
            <a:ext cx="10761783" cy="538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379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on- Patentables in Indian BT Status&#10;• Living entities of natural origin&#10;• Any process of manufacture or production&#10;of li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689317"/>
            <a:ext cx="1077585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28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• Any biological method or material causing&#10;serious prejudice to human, plant life, health&#10;or threats to environment.&#10;• T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" y="661182"/>
            <a:ext cx="10635175" cy="54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68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esent needs in Indian BT status&#10;Patent awareness&#10;programmes&#10;Patent cell for&#10;biological materials&#10;Increase the number&#10;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4" y="697889"/>
            <a:ext cx="10860258" cy="546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930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ank You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7" y="633046"/>
            <a:ext cx="10649242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3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life form as it occurs in nature is not&#10;patentable&#10;A captured life form is not patentable as well&#10;because the caging c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" y="731520"/>
            <a:ext cx="10747717" cy="55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7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iological Patent&#10;• A biological patent is a patent on an invention in&#10;the field of biology, that ‘by law’ allows the&#10;pa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675249"/>
            <a:ext cx="10789920" cy="561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10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atenting of Life forms as per TRIPS&#10;Article 27.3 (b) explains that members which&#10;exclude from patentability are-:&#10; Pla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9" y="647114"/>
            <a:ext cx="10818055" cy="55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86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n dissecting the same article, we figure out&#10;that:-&#10;• Must allow patents for microbes and&#10;microbiological processes.&#10;• P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5" y="633046"/>
            <a:ext cx="10677379" cy="55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8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.…The first fightback&#10;Living things became the legal subjects to&#10;patent in 1980, when the US supreme court&#10;held that a ba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9" y="773722"/>
            <a:ext cx="10719580" cy="547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920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• Indeed, as the Supreme court noted in that&#10;case, Congressional intent regarding the&#10;US PATENT ACT was that…&#10;• Since th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" y="675249"/>
            <a:ext cx="10818056" cy="554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6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ick- FACTS&#10;• After the completion of Human Genome Project in 2003,&#10;nearly 25% of the genome (more than 4000 genes)- are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3" y="679938"/>
            <a:ext cx="11194923" cy="56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27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tent process in the United States of America&#10;1&#10;• Determine the type of Intellectual property you need&#10;2&#10;• Determine if 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1" y="649707"/>
            <a:ext cx="10958796" cy="560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34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160</TotalTime>
  <Words>9</Words>
  <Application>Microsoft Office PowerPoint</Application>
  <PresentationFormat>Widescreen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Protection of biological inventions and patenting of life 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Protection of biological inventions and patenting of life forms</dc:title>
  <dc:creator>Musab Ahmad</dc:creator>
  <cp:lastModifiedBy>ikramulhaq 228</cp:lastModifiedBy>
  <cp:revision>14</cp:revision>
  <dcterms:created xsi:type="dcterms:W3CDTF">2020-03-08T16:14:34Z</dcterms:created>
  <dcterms:modified xsi:type="dcterms:W3CDTF">2020-05-03T10:11:38Z</dcterms:modified>
</cp:coreProperties>
</file>