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3" r:id="rId5"/>
    <p:sldId id="267" r:id="rId6"/>
    <p:sldId id="268" r:id="rId7"/>
    <p:sldId id="269" r:id="rId8"/>
    <p:sldId id="258" r:id="rId9"/>
    <p:sldId id="260" r:id="rId10"/>
    <p:sldId id="259" r:id="rId11"/>
    <p:sldId id="261" r:id="rId12"/>
    <p:sldId id="262" r:id="rId13"/>
    <p:sldId id="265" r:id="rId14"/>
    <p:sldId id="266" r:id="rId15"/>
    <p:sldId id="272" r:id="rId16"/>
    <p:sldId id="270" r:id="rId17"/>
    <p:sldId id="271" r:id="rId18"/>
    <p:sldId id="273" r:id="rId19"/>
    <p:sldId id="274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Hind limb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Os</a:t>
            </a:r>
            <a:r>
              <a:rPr lang="en-US" dirty="0"/>
              <a:t>-Coxae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5029200"/>
            <a:ext cx="185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Imtiaz Hussain</a:t>
            </a:r>
          </a:p>
        </p:txBody>
      </p:sp>
    </p:spTree>
    <p:extLst>
      <p:ext uri="{BB962C8B-B14F-4D97-AF65-F5344CB8AC3E}">
        <p14:creationId xmlns:p14="http://schemas.microsoft.com/office/powerpoint/2010/main" val="201614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1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1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0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06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6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Hind limb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Femur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5029200"/>
            <a:ext cx="185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Imtiaz Hussain</a:t>
            </a:r>
          </a:p>
        </p:txBody>
      </p:sp>
    </p:spTree>
    <p:extLst>
      <p:ext uri="{BB962C8B-B14F-4D97-AF65-F5344CB8AC3E}">
        <p14:creationId xmlns:p14="http://schemas.microsoft.com/office/powerpoint/2010/main" val="4049959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362798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581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85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3581400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00200"/>
            <a:ext cx="3886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17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04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2981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6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32766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2536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2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543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97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33528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3445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95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"/>
            <a:ext cx="30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17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31242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3217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0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</p:spPr>
      </p:pic>
    </p:spTree>
    <p:extLst>
      <p:ext uri="{BB962C8B-B14F-4D97-AF65-F5344CB8AC3E}">
        <p14:creationId xmlns:p14="http://schemas.microsoft.com/office/powerpoint/2010/main" val="378718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5486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0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315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0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57200"/>
            <a:ext cx="7315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6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34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14</Words>
  <Application>Microsoft Office PowerPoint</Application>
  <PresentationFormat>On-screen Show (4:3)</PresentationFormat>
  <Paragraphs>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Hind limb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Hind limb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Thoracic limb</dc:title>
  <dc:creator>Dr. Imtiaz Hussain</dc:creator>
  <cp:lastModifiedBy>Dr. Imtiaz Hussain</cp:lastModifiedBy>
  <cp:revision>29</cp:revision>
  <dcterms:created xsi:type="dcterms:W3CDTF">2006-08-16T00:00:00Z</dcterms:created>
  <dcterms:modified xsi:type="dcterms:W3CDTF">2016-12-08T07:18:28Z</dcterms:modified>
</cp:coreProperties>
</file>