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E4EE-C74C-4B48-A930-D6E2C15CEA4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29702-DB8A-4E96-9D56-865C923A2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4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E4EE-C74C-4B48-A930-D6E2C15CEA4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29702-DB8A-4E96-9D56-865C923A2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110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E4EE-C74C-4B48-A930-D6E2C15CEA4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29702-DB8A-4E96-9D56-865C923A2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50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E4EE-C74C-4B48-A930-D6E2C15CEA4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29702-DB8A-4E96-9D56-865C923A2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4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E4EE-C74C-4B48-A930-D6E2C15CEA4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29702-DB8A-4E96-9D56-865C923A2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12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E4EE-C74C-4B48-A930-D6E2C15CEA4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29702-DB8A-4E96-9D56-865C923A2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286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E4EE-C74C-4B48-A930-D6E2C15CEA4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29702-DB8A-4E96-9D56-865C923A2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10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E4EE-C74C-4B48-A930-D6E2C15CEA4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29702-DB8A-4E96-9D56-865C923A2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9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E4EE-C74C-4B48-A930-D6E2C15CEA4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29702-DB8A-4E96-9D56-865C923A2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41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E4EE-C74C-4B48-A930-D6E2C15CEA4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29702-DB8A-4E96-9D56-865C923A2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23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E4EE-C74C-4B48-A930-D6E2C15CEA4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29702-DB8A-4E96-9D56-865C923A2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644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BE4EE-C74C-4B48-A930-D6E2C15CEA4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29702-DB8A-4E96-9D56-865C923A2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94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 descr="763852112_63771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033"/>
            <a:ext cx="12192000" cy="6850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84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ruskal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-Wallis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Test was developed by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Kruskal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Wallis (1952) jointly and is named after them.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Kruskal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allis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test</a:t>
            </a:r>
          </a:p>
        </p:txBody>
      </p:sp>
      <p:pic>
        <p:nvPicPr>
          <p:cNvPr id="4" name="Picture 5" descr="E:\SbbzjQlNX-XJBoyqz4MgYG-VDUaX6QEeyp7nfobPwTmjvAZpbzsRsiryEMQU6FRva_e19gZhS5afUYhPS65svUixODpllUJ5Rg5dGqnUqP8iXfMMXPfKEQq1BsYlcHOEbW1DX4AMy2ebf8PLkUU0WmcitCc=w372-h395-n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2827606"/>
            <a:ext cx="5598942" cy="3643531"/>
          </a:xfrm>
          <a:prstGeom prst="rect">
            <a:avLst/>
          </a:prstGeom>
          <a:noFill/>
        </p:spPr>
      </p:pic>
      <p:pic>
        <p:nvPicPr>
          <p:cNvPr id="5" name="Picture 4" descr="E:\2Q==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38092" y="2813538"/>
            <a:ext cx="6353908" cy="40444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3783779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Kruskal-Wallis test is a nonparametric (distribution free) test, and is used when the assumptions of ANOVA are not met.  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 the ANOVA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we assume that distribution of each group is normally distributed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there is approximately equal variance on the scores for each group. 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Non-parametric method for testing whether samples originate from the same distribution.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Kruskal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Wallis test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90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We assume that the samples drawn from the population are random.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We also assume that the cases of each group are independent.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The measurement scale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should be at least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ordinal.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Variable of interest is continuous.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Population are identical except for possible difference for at least one population.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Assumptions 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43050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Hypothesis: </a:t>
            </a:r>
          </a:p>
          <a:p>
            <a:pPr algn="ctr">
              <a:buFont typeface="Wingdings" pitchFamily="2" charset="2"/>
              <a:buChar char="v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Null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hypothesis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Null hypothesis assumes that the samples are from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identical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populations.</a:t>
            </a:r>
          </a:p>
          <a:p>
            <a:pPr algn="ctr">
              <a:buFont typeface="Wingdings" pitchFamily="2" charset="2"/>
              <a:buChar char="v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Alternative hypothesis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Alternative hypothesis assumes at least one population distribution differs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Procedure</a:t>
            </a:r>
          </a:p>
        </p:txBody>
      </p:sp>
      <p:pic>
        <p:nvPicPr>
          <p:cNvPr id="4098" name="Picture 2" descr="C:\Users\FINE\Documents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13009" y="3786188"/>
            <a:ext cx="6330461" cy="2221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7937027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Test Statistic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Arrange the data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samples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a single series in ascending order.  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Assign rank to them in ascending order. In the case of a repeated value, or a tie, assign ranks to them by averaging their rank position. 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sum up the different ranks, e.g. R1 R2 R3…., for each of the different groups..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calculate the value, apply the following formula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𝐴𝑙𝑝h𝑎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0.05</m:t>
                      </m:r>
                    </m:oMath>
                  </m:oMathPara>
                </a14:m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 descr="C:\Users\FINE\Documents\download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20138" y="4122738"/>
            <a:ext cx="3209265" cy="24328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1254493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>
            <a:blip r:embed="rId2"/>
            <a:stretch>
              <a:fillRect l="-1217"/>
            </a:stretch>
          </a:blipFill>
        </p:spPr>
        <p:txBody>
          <a:bodyPr/>
          <a:lstStyle/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 noRot="1" noChangeAspect="1" noMove="1" noResize="1" noEditPoints="1" noAdjustHandles="1" noChangeArrowheads="1" noChangeShapeType="1" noTextEdit="1"/>
          </p:cNvSpPr>
          <p:nvPr>
            <p:ph type="title"/>
          </p:nvPr>
        </p:nvSpPr>
        <p:spPr>
          <a:blipFill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2872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>
            <a:blip r:embed="rId2"/>
            <a:stretch>
              <a:fillRect l="-1043" t="-2241"/>
            </a:stretch>
          </a:blipFill>
        </p:spPr>
        <p:txBody>
          <a:bodyPr/>
          <a:lstStyle/>
          <a:p>
            <a:pPr>
              <a:buNone/>
            </a:pPr>
            <a:r>
              <a:rPr lang="en-US" dirty="0">
                <a:noFill/>
              </a:rPr>
              <a:t> 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298" y="239150"/>
            <a:ext cx="11741834" cy="1041009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Critical region</a:t>
            </a:r>
          </a:p>
        </p:txBody>
      </p:sp>
    </p:spTree>
    <p:extLst>
      <p:ext uri="{BB962C8B-B14F-4D97-AF65-F5344CB8AC3E}">
        <p14:creationId xmlns:p14="http://schemas.microsoft.com/office/powerpoint/2010/main" val="322876407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Reject Ho if Calculated value of test exceeds computed value of Chi-square.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Decision</a:t>
            </a:r>
          </a:p>
        </p:txBody>
      </p:sp>
      <p:pic>
        <p:nvPicPr>
          <p:cNvPr id="2050" name="Picture 2" descr="C:\Users\FINE\Documents\downloa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3023" y="2307102"/>
            <a:ext cx="8032652" cy="37279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3053274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271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Verdana</vt:lpstr>
      <vt:lpstr>Wingdings</vt:lpstr>
      <vt:lpstr>Office Theme</vt:lpstr>
      <vt:lpstr>PowerPoint Presentation</vt:lpstr>
      <vt:lpstr>Kruskal Wallis test</vt:lpstr>
      <vt:lpstr>Kruskal Wallis test</vt:lpstr>
      <vt:lpstr>Assumptions </vt:lpstr>
      <vt:lpstr>Procedure</vt:lpstr>
      <vt:lpstr>Alpha=0.05 </vt:lpstr>
      <vt:lpstr> </vt:lpstr>
      <vt:lpstr>Critical region</vt:lpstr>
      <vt:lpstr>Decision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</dc:creator>
  <cp:lastModifiedBy>Ali</cp:lastModifiedBy>
  <cp:revision>2</cp:revision>
  <dcterms:created xsi:type="dcterms:W3CDTF">2020-05-01T05:51:26Z</dcterms:created>
  <dcterms:modified xsi:type="dcterms:W3CDTF">2020-05-01T05:52:19Z</dcterms:modified>
</cp:coreProperties>
</file>