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1" r:id="rId2"/>
    <p:sldId id="257" r:id="rId3"/>
    <p:sldId id="258" r:id="rId4"/>
    <p:sldId id="283" r:id="rId5"/>
    <p:sldId id="284" r:id="rId6"/>
    <p:sldId id="285" r:id="rId7"/>
    <p:sldId id="286" r:id="rId8"/>
    <p:sldId id="302" r:id="rId9"/>
    <p:sldId id="303" r:id="rId10"/>
    <p:sldId id="304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68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BFB934-63B2-4C76-8D7E-54DACA3D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901149"/>
            <a:ext cx="8770419" cy="5140214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 </a:t>
            </a:r>
            <a:r>
              <a:rPr lang="en-US" sz="2800" b="1" i="1" dirty="0"/>
              <a:t>T</a:t>
            </a:r>
            <a:r>
              <a:rPr lang="en-US" sz="2800" b="1" i="1" dirty="0" smtClean="0"/>
              <a:t>opic</a:t>
            </a:r>
            <a:r>
              <a:rPr lang="en-US" sz="2800" b="1" i="1" dirty="0"/>
              <a:t>: Environmental Effects </a:t>
            </a:r>
          </a:p>
          <a:p>
            <a:r>
              <a:rPr lang="en-US" sz="2800" b="1" i="1" dirty="0" smtClean="0"/>
              <a:t>University </a:t>
            </a:r>
            <a:r>
              <a:rPr lang="en-US" sz="2800" b="1" i="1" dirty="0"/>
              <a:t>of Sargodha </a:t>
            </a:r>
          </a:p>
        </p:txBody>
      </p:sp>
    </p:spTree>
    <p:extLst>
      <p:ext uri="{BB962C8B-B14F-4D97-AF65-F5344CB8AC3E}">
        <p14:creationId xmlns:p14="http://schemas.microsoft.com/office/powerpoint/2010/main" xmlns="" val="153937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CFDFC77-85AE-4B15-8810-3E06E9624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55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DEA87C6-B326-49D3-8C38-4959A4076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092070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74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1F0887-CE36-481C-866C-AFB4F16DE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270"/>
            <a:ext cx="9193937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68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28664FD-3A01-4A7B-9B66-F7A4A6581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3" y="159510"/>
            <a:ext cx="8994879" cy="6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68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4C2AB87-C4B6-4AD2-A994-70F37F901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66" y="610083"/>
            <a:ext cx="8504548" cy="63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60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AD71B5-4171-4C5F-9060-EA72BFE1E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79" y="93249"/>
            <a:ext cx="9127400" cy="65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87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A371A0E-7CA2-44E4-949C-0E9A6E0E8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70" y="345040"/>
            <a:ext cx="8822599" cy="63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15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5844AFF-BD3D-41F6-93CB-7926F5985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09" y="146257"/>
            <a:ext cx="8478043" cy="64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95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D39B2B-6C90-40AF-A724-1730E3FD9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844" y="265527"/>
            <a:ext cx="8756340" cy="64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95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83F385F-BC83-4DD8-9A9F-41FB63089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172762"/>
            <a:ext cx="8955121" cy="6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44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28629C7-5698-4B06-BC08-020A27D45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66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88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9A31A51-355B-4E5A-A95F-C41032C7D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88" y="159027"/>
            <a:ext cx="8875608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87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E867D94-7671-49C8-890E-6BCE6F0C1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" y="305283"/>
            <a:ext cx="9140651" cy="58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20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3A49E86-366A-45CF-90EB-D7D9555ED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" y="172761"/>
            <a:ext cx="9127399" cy="65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99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1AF9B24-B12E-4BC8-AA3F-D627C59B4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6014"/>
            <a:ext cx="9326182" cy="63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38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46A4D68-ED5E-4E3E-9FE6-6215585CF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577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567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38CD2-677F-4C05-9D9F-87B7F54C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Ways to protect the environment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FC556C2-87F1-443F-9CD5-37605DD06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1311964"/>
            <a:ext cx="8375374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76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BF42829-E501-4491-AF51-2080C9BC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8" y="318052"/>
            <a:ext cx="8766889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5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D10B7E-BACC-4000-8CD2-7B6A0172F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59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74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89A5503-CCBD-428D-ACF0-99474024F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29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66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5F8E570-4406-4FED-A8B4-322EBD942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83" y="0"/>
            <a:ext cx="11835800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2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494DB9-DA12-4A6E-8148-CA9452BAD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70" y="0"/>
            <a:ext cx="11516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97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DFDA7A5-10DA-490C-B224-05859769B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648661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48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B77BEC3-B924-4351-A484-B3B257457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953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73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2CC73D7-375A-4CE0-A631-5985577E8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21" y="0"/>
            <a:ext cx="11062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0022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13</Words>
  <Application>Microsoft Office PowerPoint</Application>
  <PresentationFormat>Custom</PresentationFormat>
  <Paragraphs>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Ways to protect the environment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SAIRA BIBI</dc:creator>
  <cp:lastModifiedBy>KAWISH COMPUTERS</cp:lastModifiedBy>
  <cp:revision>7</cp:revision>
  <dcterms:created xsi:type="dcterms:W3CDTF">2021-03-03T12:33:18Z</dcterms:created>
  <dcterms:modified xsi:type="dcterms:W3CDTF">2021-04-23T06:39:38Z</dcterms:modified>
</cp:coreProperties>
</file>