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B44C0-BAEA-4D3C-BE9D-FDE432CE363C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7624A-97EC-4CC4-A2DE-4DEB8F052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will happen in future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7624A-97EC-4CC4-A2DE-4DEB8F0526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16-Jan-14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1"/>
            <a:ext cx="8458200" cy="13715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BatangChe" pitchFamily="49" charset="-127"/>
                <a:ea typeface="BatangChe" pitchFamily="49" charset="-127"/>
              </a:rPr>
              <a:t>Refining your </a:t>
            </a:r>
            <a:r>
              <a:rPr lang="en-US" b="1" dirty="0" smtClean="0">
                <a:latin typeface="BatangChe" pitchFamily="49" charset="-127"/>
                <a:ea typeface="BatangChe" pitchFamily="49" charset="-127"/>
              </a:rPr>
              <a:t>question    </a:t>
            </a:r>
            <a:br>
              <a:rPr lang="en-US" b="1" dirty="0" smtClean="0">
                <a:latin typeface="BatangChe" pitchFamily="49" charset="-127"/>
                <a:ea typeface="BatangChe" pitchFamily="49" charset="-127"/>
              </a:rPr>
            </a:br>
            <a:r>
              <a:rPr lang="en-US" b="1" dirty="0" smtClean="0">
                <a:latin typeface="BatangChe" pitchFamily="49" charset="-127"/>
                <a:ea typeface="BatangChe" pitchFamily="49" charset="-127"/>
              </a:rPr>
              <a:t>cont…</a:t>
            </a:r>
            <a:endParaRPr lang="en-US" b="1" dirty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Question </a:t>
            </a:r>
            <a:r>
              <a:rPr lang="en-US" sz="3600" dirty="0" smtClean="0"/>
              <a:t> about 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Experience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Prognosis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Diagnosis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about Experience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Diverse</a:t>
            </a:r>
          </a:p>
          <a:p>
            <a:r>
              <a:rPr lang="en-US" dirty="0" smtClean="0"/>
              <a:t>Can cover any aspect of clinical practice</a:t>
            </a:r>
          </a:p>
          <a:p>
            <a:r>
              <a:rPr lang="en-US" dirty="0" smtClean="0"/>
              <a:t>Open</a:t>
            </a:r>
          </a:p>
          <a:p>
            <a:r>
              <a:rPr lang="en-US" dirty="0" smtClean="0"/>
              <a:t>While Formulating </a:t>
            </a:r>
            <a:r>
              <a:rPr lang="en-US" dirty="0" smtClean="0"/>
              <a:t>Question , specify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Patient / problem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Phenomenon of interest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76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Patients </a:t>
            </a:r>
            <a:r>
              <a:rPr lang="en-US" sz="3200" dirty="0" smtClean="0"/>
              <a:t>attitude </a:t>
            </a:r>
            <a:r>
              <a:rPr lang="en-US" sz="3200" dirty="0" smtClean="0"/>
              <a:t>to his/her </a:t>
            </a:r>
            <a:r>
              <a:rPr lang="en-US" sz="3200" dirty="0" smtClean="0"/>
              <a:t>condition</a:t>
            </a:r>
            <a:br>
              <a:rPr lang="en-US" sz="3200" dirty="0" smtClean="0"/>
            </a:br>
            <a:r>
              <a:rPr lang="en-US" sz="3200" dirty="0" smtClean="0"/>
              <a:t>&amp; principle concern</a:t>
            </a:r>
            <a:endParaRPr lang="en-US" sz="3200" dirty="0"/>
          </a:p>
        </p:txBody>
      </p:sp>
      <p:pic>
        <p:nvPicPr>
          <p:cNvPr id="1026" name="Picture 2" descr="E:\EBP &amp; PP\EBP\pics\SPORTSinjuredAthleteSashaWEB-680x340-13827782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4267200" cy="4724400"/>
          </a:xfrm>
          <a:prstGeom prst="rect">
            <a:avLst/>
          </a:prstGeom>
          <a:noFill/>
        </p:spPr>
      </p:pic>
      <p:pic>
        <p:nvPicPr>
          <p:cNvPr id="1028" name="Picture 4" descr="E:\EBP &amp; PP\EBP\pics\602463354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52143" y="1371600"/>
            <a:ext cx="4591857" cy="416799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876800" y="28956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Whether my pain become chronic ?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514600"/>
            <a:ext cx="205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Concerns of Patient with problem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            Phenomenon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Principle concerns of patient</a:t>
            </a:r>
          </a:p>
          <a:p>
            <a:endParaRPr lang="en-US" dirty="0"/>
          </a:p>
        </p:txBody>
      </p:sp>
      <p:pic>
        <p:nvPicPr>
          <p:cNvPr id="6" name="Picture 2" descr="E:\EBP &amp; PP\EBP\pics\EBP intr\backpack-back-pai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723321"/>
            <a:ext cx="3657600" cy="4134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Patient who take treatment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Patients who do not take </a:t>
            </a:r>
          </a:p>
          <a:p>
            <a:pPr>
              <a:buNone/>
            </a:pPr>
            <a:r>
              <a:rPr lang="en-US" dirty="0" smtClean="0"/>
              <a:t>Treatment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****************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E:\EBP &amp; PP\EBP\pics\195x3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4551" y="0"/>
            <a:ext cx="3219450" cy="4953000"/>
          </a:xfrm>
          <a:prstGeom prst="rect">
            <a:avLst/>
          </a:prstGeom>
          <a:noFill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5638800"/>
            <a:ext cx="5270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6019800"/>
            <a:ext cx="2514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en-US" dirty="0" smtClean="0"/>
              <a:t>prognosis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will be the person’s </a:t>
            </a:r>
            <a:r>
              <a:rPr lang="en-US" dirty="0" smtClean="0"/>
              <a:t>outcomes</a:t>
            </a:r>
          </a:p>
          <a:p>
            <a:r>
              <a:rPr lang="en-US" dirty="0" smtClean="0"/>
              <a:t>What will happen in future</a:t>
            </a:r>
            <a:endParaRPr lang="en-US" dirty="0" smtClean="0"/>
          </a:p>
          <a:p>
            <a:r>
              <a:rPr lang="en-US" dirty="0" smtClean="0"/>
              <a:t>NOT                                                  &gt;Why </a:t>
            </a:r>
            <a:r>
              <a:rPr lang="en-US" dirty="0" smtClean="0"/>
              <a:t>it will be?</a:t>
            </a:r>
            <a:endParaRPr lang="en-US" dirty="0"/>
          </a:p>
        </p:txBody>
      </p:sp>
      <p:pic>
        <p:nvPicPr>
          <p:cNvPr id="3075" name="Picture 3" descr="E:\EBP &amp; PP\EBP\pics\response2redundanc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1143000"/>
            <a:ext cx="5124865" cy="3405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Accuracy </a:t>
            </a:r>
            <a:r>
              <a:rPr lang="en-US" dirty="0" smtClean="0"/>
              <a:t>of diagnostic test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Patient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Test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Diagnosis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7" name="Picture 3" descr="E:\EBP &amp; PP\EBP\pics\EBP intr\shoulder-p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981200"/>
            <a:ext cx="36576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81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 you feel confident in </a:t>
            </a:r>
            <a:r>
              <a:rPr lang="en-US" sz="3600" dirty="0" smtClean="0"/>
              <a:t>Making possible questions…about any presented problem.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E:\EBP &amp; PP\EBP\pics\EBP intr\download.ph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943100"/>
            <a:ext cx="6553200" cy="491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97</TotalTime>
  <Words>112</Words>
  <Application>Microsoft Office PowerPoint</Application>
  <PresentationFormat>On-screen Show (4:3)</PresentationFormat>
  <Paragraphs>44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Refining your question     cont…</vt:lpstr>
      <vt:lpstr>Question about Experience </vt:lpstr>
      <vt:lpstr>Patients attitude to his/her condition &amp; principle concern</vt:lpstr>
      <vt:lpstr>Patient             Phenomenon</vt:lpstr>
      <vt:lpstr>prognosis</vt:lpstr>
      <vt:lpstr>prognosis</vt:lpstr>
      <vt:lpstr>Diagnosis</vt:lpstr>
      <vt:lpstr>Do you feel confident in Making possible questions…about any presented problem.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Refining your question</dc:title>
  <dc:creator>breeze</dc:creator>
  <cp:lastModifiedBy>MNA</cp:lastModifiedBy>
  <cp:revision>24</cp:revision>
  <dcterms:created xsi:type="dcterms:W3CDTF">2006-08-16T00:00:00Z</dcterms:created>
  <dcterms:modified xsi:type="dcterms:W3CDTF">2014-01-16T07:46:33Z</dcterms:modified>
</cp:coreProperties>
</file>