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A607B-B4DD-0C4C-922A-1E1CFB9B4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889" y="1039091"/>
            <a:ext cx="8676222" cy="1524246"/>
          </a:xfrm>
        </p:spPr>
        <p:txBody>
          <a:bodyPr/>
          <a:lstStyle/>
          <a:p>
            <a:r>
              <a:rPr lang="en-GB" b="1" i="1">
                <a:solidFill>
                  <a:srgbClr val="FFFF00"/>
                </a:solidFill>
              </a:rPr>
              <a:t>Radiological anatomy of the abdomen and pelvis </a:t>
            </a:r>
            <a:endParaRPr lang="en-US" b="1" i="1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018BA4-09B2-D543-B066-7BFA6BB0E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3441" y="2717222"/>
            <a:ext cx="8676222" cy="1905000"/>
          </a:xfrm>
        </p:spPr>
        <p:txBody>
          <a:bodyPr/>
          <a:lstStyle/>
          <a:p>
            <a:r>
              <a:rPr lang="en-GB" b="1">
                <a:solidFill>
                  <a:srgbClr val="FF0000"/>
                </a:solidFill>
              </a:rPr>
              <a:t>BY DR.AYESHA KAMRAN 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17F483B-28EA-6D41-82EF-68D0C2C85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864" y="3210048"/>
            <a:ext cx="9320799" cy="364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C52B7-15DD-2F43-8F89-5A8C66250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8EE71E9-D908-5F48-8ACB-0A489E92A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42321" cy="6858000"/>
          </a:xfrm>
        </p:spPr>
      </p:pic>
    </p:spTree>
    <p:extLst>
      <p:ext uri="{BB962C8B-B14F-4D97-AF65-F5344CB8AC3E}">
        <p14:creationId xmlns:p14="http://schemas.microsoft.com/office/powerpoint/2010/main" val="377083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2C760-3E93-0E4A-B0CD-C7C00C13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9075399-767B-0249-BE56-4056B6992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7999"/>
          </a:xfrm>
        </p:spPr>
      </p:pic>
    </p:spTree>
    <p:extLst>
      <p:ext uri="{BB962C8B-B14F-4D97-AF65-F5344CB8AC3E}">
        <p14:creationId xmlns:p14="http://schemas.microsoft.com/office/powerpoint/2010/main" val="277701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D7797-0060-D84D-AC22-CABD37005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EFEC8D0-BDD7-714C-A926-7AB61C1733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79141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56C-E150-F143-AE2E-C74CB0233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2F0D0F0-9940-B44A-BB17-B3843C792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716981"/>
          </a:xfrm>
        </p:spPr>
      </p:pic>
    </p:spTree>
    <p:extLst>
      <p:ext uri="{BB962C8B-B14F-4D97-AF65-F5344CB8AC3E}">
        <p14:creationId xmlns:p14="http://schemas.microsoft.com/office/powerpoint/2010/main" val="91333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3C0C1-7226-174E-82E3-94AA281CF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3030B71-682F-A248-979D-D2D3F05C6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81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C0728-D93F-F041-B651-5B0C9A5FD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9C565CE-C932-3B42-86F1-A3D962B02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70339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B2F8B-C99A-564B-9CBE-665E6DA63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3691F02-1270-E441-9B69-5D2B707E2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811331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D4745-3FE9-174C-A2FA-6899FA90B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C1FA94D-34C5-0249-92C5-8DBF9ECFF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42321" cy="6995308"/>
          </a:xfrm>
        </p:spPr>
      </p:pic>
    </p:spTree>
    <p:extLst>
      <p:ext uri="{BB962C8B-B14F-4D97-AF65-F5344CB8AC3E}">
        <p14:creationId xmlns:p14="http://schemas.microsoft.com/office/powerpoint/2010/main" val="6019192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Mesh</vt:lpstr>
      <vt:lpstr>Radiological anatomy of the abdomen and pelvis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923334138791</dc:creator>
  <cp:lastModifiedBy>923334138791</cp:lastModifiedBy>
  <cp:revision>10</cp:revision>
  <dcterms:created xsi:type="dcterms:W3CDTF">2020-05-04T16:54:36Z</dcterms:created>
  <dcterms:modified xsi:type="dcterms:W3CDTF">2020-05-07T17:42:34Z</dcterms:modified>
</cp:coreProperties>
</file>