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 id="2147483675" r:id="rId2"/>
  </p:sldMasterIdLst>
  <p:notesMasterIdLst>
    <p:notesMasterId r:id="rId20"/>
  </p:notesMasterIdLst>
  <p:sldIdLst>
    <p:sldId id="304"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3" r:id="rId18"/>
    <p:sldId id="30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8"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9"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0"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1"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2"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3"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4397464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45A3F42B-44E0-4E5A-9F26-A69114590DB5}" type="datetimeFigureOut">
              <a:rPr lang="en-US" smtClean="0"/>
              <a:t>12/11/2020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35" name="Title 1"/>
          <p:cNvSpPr>
            <a:spLocks noGrp="1"/>
          </p:cNvSpPr>
          <p:nvPr>
            <p:ph type="title"/>
          </p:nvPr>
        </p:nvSpPr>
        <p:spPr/>
        <p:txBody>
          <a:bodyPr/>
          <a:lstStyle/>
          <a:p>
            <a:r>
              <a:rPr lang="en-US" smtClean="0"/>
              <a:t>Click to edit Master title style</a:t>
            </a:r>
            <a:endParaRPr lang="en-US"/>
          </a:p>
        </p:txBody>
      </p:sp>
      <p:sp>
        <p:nvSpPr>
          <p:cNvPr id="1048636"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7" name="Date Placeholder 3"/>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38" name="Footer Placeholder 4"/>
          <p:cNvSpPr>
            <a:spLocks noGrp="1"/>
          </p:cNvSpPr>
          <p:nvPr>
            <p:ph type="ftr" sz="quarter" idx="11"/>
          </p:nvPr>
        </p:nvSpPr>
        <p:spPr/>
        <p:txBody>
          <a:bodyPr/>
          <a:lstStyle/>
          <a:p>
            <a:endParaRPr lang="en-US"/>
          </a:p>
        </p:txBody>
      </p:sp>
      <p:sp>
        <p:nvSpPr>
          <p:cNvPr id="1048639" name="Slide Number Placeholder 5"/>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4"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625"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6" name="Date Placeholder 3"/>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27" name="Footer Placeholder 4"/>
          <p:cNvSpPr>
            <a:spLocks noGrp="1"/>
          </p:cNvSpPr>
          <p:nvPr>
            <p:ph type="ftr" sz="quarter" idx="11"/>
          </p:nvPr>
        </p:nvSpPr>
        <p:spPr/>
        <p:txBody>
          <a:bodyPr/>
          <a:lstStyle/>
          <a:p>
            <a:endParaRPr lang="en-US"/>
          </a:p>
        </p:txBody>
      </p:sp>
      <p:sp>
        <p:nvSpPr>
          <p:cNvPr id="1048628" name="Slide Number Placeholder 5"/>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7608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62354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1770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19702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3365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3598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75829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9894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2" name="Title 1"/>
          <p:cNvSpPr>
            <a:spLocks noGrp="1"/>
          </p:cNvSpPr>
          <p:nvPr>
            <p:ph type="title"/>
          </p:nvPr>
        </p:nvSpPr>
        <p:spPr/>
        <p:txBody>
          <a:bodyPr/>
          <a:lstStyle/>
          <a:p>
            <a:r>
              <a:rPr lang="en-US" smtClean="0"/>
              <a:t>Click to edit Master title style</a:t>
            </a:r>
            <a:endParaRPr lang="en-US"/>
          </a:p>
        </p:txBody>
      </p:sp>
      <p:sp>
        <p:nvSpPr>
          <p:cNvPr id="104860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4" name="Date Placeholder 3"/>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05" name="Footer Placeholder 4"/>
          <p:cNvSpPr>
            <a:spLocks noGrp="1"/>
          </p:cNvSpPr>
          <p:nvPr>
            <p:ph type="ftr" sz="quarter" idx="11"/>
          </p:nvPr>
        </p:nvSpPr>
        <p:spPr/>
        <p:txBody>
          <a:bodyPr/>
          <a:lstStyle/>
          <a:p>
            <a:endParaRPr lang="en-US"/>
          </a:p>
        </p:txBody>
      </p:sp>
      <p:sp>
        <p:nvSpPr>
          <p:cNvPr id="1048606" name="Slide Number Placeholder 5"/>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71236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877889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9165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40"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41"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42" name="Date Placeholder 3"/>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43" name="Footer Placeholder 4"/>
          <p:cNvSpPr>
            <a:spLocks noGrp="1"/>
          </p:cNvSpPr>
          <p:nvPr>
            <p:ph type="ftr" sz="quarter" idx="11"/>
          </p:nvPr>
        </p:nvSpPr>
        <p:spPr/>
        <p:txBody>
          <a:bodyPr/>
          <a:lstStyle/>
          <a:p>
            <a:endParaRPr lang="en-US"/>
          </a:p>
        </p:txBody>
      </p:sp>
      <p:sp>
        <p:nvSpPr>
          <p:cNvPr id="1048644" name="Slide Number Placeholder 5"/>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45" name="Title 1"/>
          <p:cNvSpPr>
            <a:spLocks noGrp="1"/>
          </p:cNvSpPr>
          <p:nvPr>
            <p:ph type="title"/>
          </p:nvPr>
        </p:nvSpPr>
        <p:spPr/>
        <p:txBody>
          <a:bodyPr/>
          <a:lstStyle/>
          <a:p>
            <a:r>
              <a:rPr lang="en-US" smtClean="0"/>
              <a:t>Click to edit Master title style</a:t>
            </a:r>
            <a:endParaRPr lang="en-US"/>
          </a:p>
        </p:txBody>
      </p:sp>
      <p:sp>
        <p:nvSpPr>
          <p:cNvPr id="1048646"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7"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8" name="Date Placeholder 4"/>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49" name="Footer Placeholder 5"/>
          <p:cNvSpPr>
            <a:spLocks noGrp="1"/>
          </p:cNvSpPr>
          <p:nvPr>
            <p:ph type="ftr" sz="quarter" idx="11"/>
          </p:nvPr>
        </p:nvSpPr>
        <p:spPr/>
        <p:txBody>
          <a:bodyPr/>
          <a:lstStyle/>
          <a:p>
            <a:endParaRPr lang="en-US"/>
          </a:p>
        </p:txBody>
      </p:sp>
      <p:sp>
        <p:nvSpPr>
          <p:cNvPr id="1048650" name="Slide Number Placeholder 6"/>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US" smtClean="0"/>
              <a:t>Click to edit Master title style</a:t>
            </a:r>
            <a:endParaRPr lang="en-US"/>
          </a:p>
        </p:txBody>
      </p:sp>
      <p:sp>
        <p:nvSpPr>
          <p:cNvPr id="1048652" name="Text Placeholder 2"/>
          <p:cNvSpPr>
            <a:spLocks noGrp="1"/>
          </p:cNvSpPr>
          <p:nvPr>
            <p:ph type="body" idx="1"/>
          </p:nvPr>
        </p:nvSpPr>
        <p:spPr>
          <a:xfrm>
            <a:off x="457200" y="1535113"/>
            <a:ext cx="4040188" cy="639762"/>
          </a:xfrm>
        </p:spPr>
        <p:txBody>
          <a:bodyPr anchor="b">
            <a:normAutofit fontScale="95833" lnSpcReduction="20000"/>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53"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4" name="Text Placeholder 4"/>
          <p:cNvSpPr>
            <a:spLocks noGrp="1"/>
          </p:cNvSpPr>
          <p:nvPr>
            <p:ph type="body" sz="quarter" idx="3"/>
          </p:nvPr>
        </p:nvSpPr>
        <p:spPr>
          <a:xfrm>
            <a:off x="4645025" y="1535113"/>
            <a:ext cx="4041775" cy="639762"/>
          </a:xfrm>
        </p:spPr>
        <p:txBody>
          <a:bodyPr anchor="b">
            <a:normAutofit fontScale="95833" lnSpcReduction="20000"/>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55"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6" name="Date Placeholder 6"/>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57" name="Footer Placeholder 7"/>
          <p:cNvSpPr>
            <a:spLocks noGrp="1"/>
          </p:cNvSpPr>
          <p:nvPr>
            <p:ph type="ftr" sz="quarter" idx="11"/>
          </p:nvPr>
        </p:nvSpPr>
        <p:spPr/>
        <p:txBody>
          <a:bodyPr/>
          <a:lstStyle/>
          <a:p>
            <a:endParaRPr lang="en-US"/>
          </a:p>
        </p:txBody>
      </p:sp>
      <p:sp>
        <p:nvSpPr>
          <p:cNvPr id="1048658" name="Slide Number Placeholder 8"/>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0" name="Title 1"/>
          <p:cNvSpPr>
            <a:spLocks noGrp="1"/>
          </p:cNvSpPr>
          <p:nvPr>
            <p:ph type="title"/>
          </p:nvPr>
        </p:nvSpPr>
        <p:spPr/>
        <p:txBody>
          <a:bodyPr/>
          <a:lstStyle/>
          <a:p>
            <a:r>
              <a:rPr lang="en-US" smtClean="0"/>
              <a:t>Click to edit Master title style</a:t>
            </a:r>
            <a:endParaRPr lang="en-US"/>
          </a:p>
        </p:txBody>
      </p:sp>
      <p:sp>
        <p:nvSpPr>
          <p:cNvPr id="1048621" name="Date Placeholder 2"/>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22" name="Footer Placeholder 3"/>
          <p:cNvSpPr>
            <a:spLocks noGrp="1"/>
          </p:cNvSpPr>
          <p:nvPr>
            <p:ph type="ftr" sz="quarter" idx="11"/>
          </p:nvPr>
        </p:nvSpPr>
        <p:spPr/>
        <p:txBody>
          <a:bodyPr/>
          <a:lstStyle/>
          <a:p>
            <a:endParaRPr lang="en-US"/>
          </a:p>
        </p:txBody>
      </p:sp>
      <p:sp>
        <p:nvSpPr>
          <p:cNvPr id="1048623" name="Slide Number Placeholder 4"/>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59" name="Date Placeholder 1"/>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60" name="Footer Placeholder 2"/>
          <p:cNvSpPr>
            <a:spLocks noGrp="1"/>
          </p:cNvSpPr>
          <p:nvPr>
            <p:ph type="ftr" sz="quarter" idx="11"/>
          </p:nvPr>
        </p:nvSpPr>
        <p:spPr/>
        <p:txBody>
          <a:bodyPr/>
          <a:lstStyle/>
          <a:p>
            <a:endParaRPr lang="en-US"/>
          </a:p>
        </p:txBody>
      </p:sp>
      <p:sp>
        <p:nvSpPr>
          <p:cNvPr id="1048661" name="Slide Number Placeholder 3"/>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6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65" name="Date Placeholder 4"/>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66" name="Footer Placeholder 5"/>
          <p:cNvSpPr>
            <a:spLocks noGrp="1"/>
          </p:cNvSpPr>
          <p:nvPr>
            <p:ph type="ftr" sz="quarter" idx="11"/>
          </p:nvPr>
        </p:nvSpPr>
        <p:spPr/>
        <p:txBody>
          <a:bodyPr/>
          <a:lstStyle/>
          <a:p>
            <a:endParaRPr lang="en-US"/>
          </a:p>
        </p:txBody>
      </p:sp>
      <p:sp>
        <p:nvSpPr>
          <p:cNvPr id="1048667" name="Slide Number Placeholder 6"/>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29"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30"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31"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2" name="Date Placeholder 4"/>
          <p:cNvSpPr>
            <a:spLocks noGrp="1"/>
          </p:cNvSpPr>
          <p:nvPr>
            <p:ph type="dt" sz="half" idx="10"/>
          </p:nvPr>
        </p:nvSpPr>
        <p:spPr/>
        <p:txBody>
          <a:bodyPr/>
          <a:lstStyle/>
          <a:p>
            <a:fld id="{45A3F42B-44E0-4E5A-9F26-A69114590DB5}" type="datetimeFigureOut">
              <a:rPr lang="en-US" smtClean="0"/>
              <a:t>12/11/2020</a:t>
            </a:fld>
            <a:endParaRPr lang="en-US"/>
          </a:p>
        </p:txBody>
      </p:sp>
      <p:sp>
        <p:nvSpPr>
          <p:cNvPr id="1048633" name="Footer Placeholder 5"/>
          <p:cNvSpPr>
            <a:spLocks noGrp="1"/>
          </p:cNvSpPr>
          <p:nvPr>
            <p:ph type="ftr" sz="quarter" idx="11"/>
          </p:nvPr>
        </p:nvSpPr>
        <p:spPr/>
        <p:txBody>
          <a:bodyPr/>
          <a:lstStyle/>
          <a:p>
            <a:endParaRPr lang="en-US"/>
          </a:p>
        </p:txBody>
      </p:sp>
      <p:sp>
        <p:nvSpPr>
          <p:cNvPr id="1048634" name="Slide Number Placeholder 6"/>
          <p:cNvSpPr>
            <a:spLocks noGrp="1"/>
          </p:cNvSpPr>
          <p:nvPr>
            <p:ph type="sldNum" sz="quarter" idx="12"/>
          </p:nvPr>
        </p:nvSpPr>
        <p:spPr/>
        <p:txBody>
          <a:bodyPr/>
          <a:lstStyle/>
          <a:p>
            <a:fld id="{A167D701-78C0-436D-B811-D7577EF9FC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3F42B-44E0-4E5A-9F26-A69114590DB5}" type="datetimeFigureOut">
              <a:rPr lang="en-US" smtClean="0"/>
              <a:t>12/11/2020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7D701-78C0-436D-B811-D7577EF9FC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9DE2B-809A-466D-963D-6216A6F706C9}" type="datetimeFigureOut">
              <a:rPr lang="en-US" smtClean="0">
                <a:solidFill>
                  <a:prstClr val="black">
                    <a:tint val="75000"/>
                  </a:prstClr>
                </a:solidFill>
              </a:rPr>
              <a:pPr/>
              <a:t>12/11/2020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948402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91275"/>
            <a:ext cx="9144001" cy="1790700"/>
          </a:xfrm>
        </p:spPr>
        <p:txBody>
          <a:bodyPr>
            <a:normAutofit/>
          </a:bodyPr>
          <a:lstStyle/>
          <a:p>
            <a:r>
              <a:rPr lang="en-GB" sz="3000" b="1" dirty="0">
                <a:latin typeface="Times New Roman" panose="02020603050405020304" pitchFamily="18" charset="0"/>
                <a:cs typeface="Times New Roman" panose="02020603050405020304" pitchFamily="18" charset="0"/>
              </a:rPr>
              <a:t>Project Method</a:t>
            </a:r>
            <a:br>
              <a:rPr lang="en-GB"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BS Education-V</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Teaching </a:t>
            </a:r>
            <a:r>
              <a:rPr lang="en-US" sz="2400" dirty="0">
                <a:latin typeface="Times New Roman" panose="02020603050405020304" pitchFamily="18" charset="0"/>
                <a:cs typeface="Times New Roman" panose="02020603050405020304" pitchFamily="18" charset="0"/>
              </a:rPr>
              <a:t>Mathematics (EDU-511)</a:t>
            </a:r>
          </a:p>
        </p:txBody>
      </p:sp>
      <p:sp>
        <p:nvSpPr>
          <p:cNvPr id="3" name="Subtitle 2"/>
          <p:cNvSpPr>
            <a:spLocks noGrp="1"/>
          </p:cNvSpPr>
          <p:nvPr>
            <p:ph type="subTitle" idx="1"/>
          </p:nvPr>
        </p:nvSpPr>
        <p:spPr>
          <a:xfrm>
            <a:off x="1142999" y="5065567"/>
            <a:ext cx="6858000" cy="701387"/>
          </a:xfrm>
        </p:spPr>
        <p:txBody>
          <a:bodyPr>
            <a:normAutofit/>
          </a:bodyPr>
          <a:lstStyle/>
          <a:p>
            <a:r>
              <a:rPr lang="en-US" sz="2100" dirty="0">
                <a:latin typeface="Times New Roman" panose="02020603050405020304" pitchFamily="18" charset="0"/>
                <a:cs typeface="Times New Roman" panose="02020603050405020304" pitchFamily="18" charset="0"/>
              </a:rPr>
              <a:t>Department of Education</a:t>
            </a:r>
            <a:br>
              <a:rPr lang="en-US" sz="2100" dirty="0">
                <a:latin typeface="Times New Roman" panose="02020603050405020304" pitchFamily="18" charset="0"/>
                <a:cs typeface="Times New Roman" panose="02020603050405020304" pitchFamily="18" charset="0"/>
              </a:rPr>
            </a:br>
            <a:r>
              <a:rPr lang="en-US" sz="2100" dirty="0">
                <a:latin typeface="Times New Roman" panose="02020603050405020304" pitchFamily="18" charset="0"/>
                <a:cs typeface="Times New Roman" panose="02020603050405020304" pitchFamily="18" charset="0"/>
              </a:rPr>
              <a:t>University of </a:t>
            </a:r>
            <a:r>
              <a:rPr lang="en-US" sz="2100" dirty="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4875" y="3143194"/>
            <a:ext cx="1774247" cy="1761153"/>
          </a:xfrm>
          <a:prstGeom prst="rect">
            <a:avLst/>
          </a:prstGeom>
        </p:spPr>
      </p:pic>
    </p:spTree>
    <p:extLst>
      <p:ext uri="{BB962C8B-B14F-4D97-AF65-F5344CB8AC3E}">
        <p14:creationId xmlns:p14="http://schemas.microsoft.com/office/powerpoint/2010/main" val="48422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048589"/>
          <p:cNvSpPr>
            <a:spLocks noGrp="1"/>
          </p:cNvSpPr>
          <p:nvPr>
            <p:ph type="ctrTitle"/>
          </p:nvPr>
        </p:nvSpPr>
        <p:spPr/>
        <p:txBody>
          <a:bodyPr/>
          <a:lstStyle/>
          <a:p>
            <a:endParaRPr lang="en-GB"/>
          </a:p>
        </p:txBody>
      </p:sp>
      <p:sp>
        <p:nvSpPr>
          <p:cNvPr id="1048591" name="Subtitle 1048590"/>
          <p:cNvSpPr>
            <a:spLocks noGrp="1"/>
          </p:cNvSpPr>
          <p:nvPr>
            <p:ph type="subTitle" idx="1"/>
          </p:nvPr>
        </p:nvSpPr>
        <p:spPr/>
        <p:txBody>
          <a:bodyPr/>
          <a:lstStyle/>
          <a:p>
            <a:endParaRPr lang="en-GB"/>
          </a:p>
        </p:txBody>
      </p:sp>
      <p:pic>
        <p:nvPicPr>
          <p:cNvPr id="2097153" name="Picture 2097152"/>
          <p:cNvPicPr>
            <a:picLocks/>
          </p:cNvPicPr>
          <p:nvPr/>
        </p:nvPicPr>
        <p:blipFill>
          <a:blip r:embed="rId2"/>
          <a:srcRect l="563" r="563"/>
          <a:stretch>
            <a:fillRect/>
          </a:stretch>
        </p:blipFill>
        <p:spPr>
          <a:xfrm>
            <a:off x="0" y="0"/>
            <a:ext cx="9078336" cy="683946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ctrTitle"/>
          </p:nvPr>
        </p:nvSpPr>
        <p:spPr/>
        <p:txBody>
          <a:bodyPr/>
          <a:lstStyle/>
          <a:p>
            <a:endParaRPr lang="en-GB"/>
          </a:p>
        </p:txBody>
      </p:sp>
      <p:sp>
        <p:nvSpPr>
          <p:cNvPr id="1048587" name="Subtitle 1048586"/>
          <p:cNvSpPr>
            <a:spLocks noGrp="1"/>
          </p:cNvSpPr>
          <p:nvPr>
            <p:ph type="subTitle" idx="1"/>
          </p:nvPr>
        </p:nvSpPr>
        <p:spPr/>
        <p:txBody>
          <a:bodyPr/>
          <a:lstStyle/>
          <a:p>
            <a:endParaRPr lang="en-GB"/>
          </a:p>
        </p:txBody>
      </p:sp>
      <p:pic>
        <p:nvPicPr>
          <p:cNvPr id="2097152" name="Picture 2097151"/>
          <p:cNvPicPr>
            <a:picLocks/>
          </p:cNvPicPr>
          <p:nvPr/>
        </p:nvPicPr>
        <p:blipFill>
          <a:blip r:embed="rId2"/>
          <a:stretch>
            <a:fillRect/>
          </a:stretch>
        </p:blipFill>
        <p:spPr>
          <a:xfrm>
            <a:off x="113425" y="-92467"/>
            <a:ext cx="9030575" cy="734674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048587"/>
          <p:cNvSpPr>
            <a:spLocks noGrp="1"/>
          </p:cNvSpPr>
          <p:nvPr>
            <p:ph type="ctrTitle"/>
          </p:nvPr>
        </p:nvSpPr>
        <p:spPr>
          <a:xfrm>
            <a:off x="685798" y="222191"/>
            <a:ext cx="7772400" cy="1470025"/>
          </a:xfrm>
        </p:spPr>
        <p:txBody>
          <a:bodyPr/>
          <a:lstStyle/>
          <a:p>
            <a:r>
              <a:rPr lang="en-US" altLang="en-GB"/>
              <a:t>Merits Of Project Method</a:t>
            </a:r>
            <a:endParaRPr lang="en-GB"/>
          </a:p>
        </p:txBody>
      </p:sp>
      <p:sp>
        <p:nvSpPr>
          <p:cNvPr id="1048589" name="Subtitle 1048588"/>
          <p:cNvSpPr>
            <a:spLocks noGrp="1"/>
          </p:cNvSpPr>
          <p:nvPr>
            <p:ph type="subTitle" idx="1"/>
          </p:nvPr>
        </p:nvSpPr>
        <p:spPr>
          <a:xfrm>
            <a:off x="851159" y="1461949"/>
            <a:ext cx="7441682" cy="3268731"/>
          </a:xfrm>
        </p:spPr>
        <p:txBody>
          <a:bodyPr>
            <a:normAutofit fontScale="83125" lnSpcReduction="10000"/>
          </a:bodyPr>
          <a:lstStyle/>
          <a:p>
            <a:r>
              <a:rPr lang="en-US" altLang="en-GB"/>
              <a:t>(1)Students own decision and learn to act independently.</a:t>
            </a:r>
            <a:endParaRPr lang="en-GB"/>
          </a:p>
          <a:p>
            <a:r>
              <a:rPr lang="en-US" altLang="en-GB"/>
              <a:t>(2)motivate the student</a:t>
            </a:r>
            <a:endParaRPr lang="en-GB"/>
          </a:p>
          <a:p>
            <a:r>
              <a:rPr lang="en-US" altLang="en-GB"/>
              <a:t>(3)Easily transferable learning themes.</a:t>
            </a:r>
            <a:endParaRPr lang="en-GB"/>
          </a:p>
          <a:p>
            <a:r>
              <a:rPr lang="en-US" altLang="en-GB"/>
              <a:t>(4)self condfidence are strengthened.</a:t>
            </a:r>
            <a:endParaRPr lang="en-GB"/>
          </a:p>
          <a:p>
            <a:r>
              <a:rPr lang="en-US" altLang="en-GB"/>
              <a:t>(5)student can set up their own learning situation.</a:t>
            </a:r>
            <a:endParaRPr lang="en-GB"/>
          </a:p>
          <a:p>
            <a:r>
              <a:rPr lang="en-US" altLang="en-GB"/>
              <a:t>(6)Acquire knowledge and skill.</a:t>
            </a: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048591"/>
          <p:cNvSpPr>
            <a:spLocks noGrp="1"/>
          </p:cNvSpPr>
          <p:nvPr>
            <p:ph type="ctrTitle"/>
          </p:nvPr>
        </p:nvSpPr>
        <p:spPr>
          <a:xfrm>
            <a:off x="685799" y="272978"/>
            <a:ext cx="7772400" cy="1470025"/>
          </a:xfrm>
        </p:spPr>
        <p:txBody>
          <a:bodyPr/>
          <a:lstStyle/>
          <a:p>
            <a:r>
              <a:rPr lang="en-US" altLang="en-GB"/>
              <a:t>Demerits Of Project Method</a:t>
            </a:r>
            <a:endParaRPr lang="en-GB"/>
          </a:p>
        </p:txBody>
      </p:sp>
      <p:sp>
        <p:nvSpPr>
          <p:cNvPr id="1048593" name="Subtitle 1048592"/>
          <p:cNvSpPr>
            <a:spLocks noGrp="1"/>
          </p:cNvSpPr>
          <p:nvPr>
            <p:ph type="subTitle" idx="1"/>
          </p:nvPr>
        </p:nvSpPr>
        <p:spPr>
          <a:xfrm>
            <a:off x="534751" y="1615674"/>
            <a:ext cx="8009356" cy="4657396"/>
          </a:xfrm>
        </p:spPr>
        <p:txBody>
          <a:bodyPr/>
          <a:lstStyle/>
          <a:p>
            <a:r>
              <a:rPr lang="en-US" altLang="en-GB"/>
              <a:t>(</a:t>
            </a:r>
            <a:r>
              <a:rPr lang="en-GB"/>
              <a:t>1)Misconception of term project.</a:t>
            </a:r>
          </a:p>
          <a:p>
            <a:r>
              <a:rPr lang="en-US" altLang="en-GB"/>
              <a:t>(</a:t>
            </a:r>
            <a:r>
              <a:rPr lang="en-GB"/>
              <a:t>2)Wrong selection of topic.</a:t>
            </a:r>
          </a:p>
          <a:p>
            <a:r>
              <a:rPr lang="en-US" altLang="en-GB"/>
              <a:t>(</a:t>
            </a:r>
            <a:r>
              <a:rPr lang="en-GB"/>
              <a:t>3)Over consumption of time.</a:t>
            </a:r>
          </a:p>
          <a:p>
            <a:r>
              <a:rPr lang="en-US" altLang="en-GB"/>
              <a:t>(</a:t>
            </a:r>
            <a:r>
              <a:rPr lang="en-GB"/>
              <a:t>4)costly and non availabilty of</a:t>
            </a:r>
          </a:p>
          <a:p>
            <a:r>
              <a:rPr lang="en-GB"/>
              <a:t> suitable things.</a:t>
            </a:r>
          </a:p>
          <a:p>
            <a:r>
              <a:rPr lang="en-US" altLang="en-GB"/>
              <a:t>(</a:t>
            </a:r>
            <a:r>
              <a:rPr lang="en-GB"/>
              <a:t>5)change of subject matter over tapping.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Title 1048595"/>
          <p:cNvSpPr>
            <a:spLocks noGrp="1"/>
          </p:cNvSpPr>
          <p:nvPr>
            <p:ph type="ctrTitle"/>
          </p:nvPr>
        </p:nvSpPr>
        <p:spPr>
          <a:xfrm>
            <a:off x="685799" y="0"/>
            <a:ext cx="7772400" cy="1470025"/>
          </a:xfrm>
        </p:spPr>
        <p:txBody>
          <a:bodyPr/>
          <a:lstStyle/>
          <a:p>
            <a:r>
              <a:rPr lang="en-US" altLang="en-GB"/>
              <a:t>MCQ'S</a:t>
            </a:r>
            <a:br>
              <a:rPr lang="en-US" altLang="en-GB"/>
            </a:br>
            <a:endParaRPr lang="en-GB"/>
          </a:p>
        </p:txBody>
      </p:sp>
      <p:sp>
        <p:nvSpPr>
          <p:cNvPr id="1048597" name="Subtitle 1048596"/>
          <p:cNvSpPr>
            <a:spLocks noGrp="1"/>
          </p:cNvSpPr>
          <p:nvPr>
            <p:ph type="subTitle" idx="1"/>
          </p:nvPr>
        </p:nvSpPr>
        <p:spPr>
          <a:xfrm>
            <a:off x="198460" y="735012"/>
            <a:ext cx="8806851" cy="6046125"/>
          </a:xfrm>
        </p:spPr>
        <p:txBody>
          <a:bodyPr>
            <a:normAutofit/>
          </a:bodyPr>
          <a:lstStyle/>
          <a:p>
            <a:r>
              <a:rPr lang="en-US" altLang="en-GB"/>
              <a:t>(1)In....... method, the students point of view is given importance in designing the curriculum.</a:t>
            </a:r>
            <a:endParaRPr lang="en-GB"/>
          </a:p>
          <a:p>
            <a:r>
              <a:rPr lang="en-US" altLang="en-GB"/>
              <a:t>A. Project ✔️</a:t>
            </a:r>
            <a:endParaRPr lang="en-GB"/>
          </a:p>
          <a:p>
            <a:r>
              <a:rPr lang="en-US" altLang="en-GB"/>
              <a:t> B. Discussion</a:t>
            </a:r>
            <a:endParaRPr lang="en-GB"/>
          </a:p>
          <a:p>
            <a:r>
              <a:rPr lang="en-US" altLang="en-GB"/>
              <a:t>   C. Questioning</a:t>
            </a:r>
            <a:endParaRPr lang="en-GB"/>
          </a:p>
          <a:p>
            <a:r>
              <a:rPr lang="en-US" altLang="en-GB"/>
              <a:t>(2)</a:t>
            </a:r>
            <a:r>
              <a:rPr lang="en-GB"/>
              <a:t>" A project is a whole- hearted purposeful activity proceeding in a social environment".</a:t>
            </a:r>
          </a:p>
          <a:p>
            <a:r>
              <a:rPr lang="en-US" altLang="en-GB"/>
              <a:t>                   </a:t>
            </a:r>
            <a:r>
              <a:rPr lang="en-GB"/>
              <a:t>A. According to Stevenson (1908)</a:t>
            </a:r>
          </a:p>
          <a:p>
            <a:r>
              <a:rPr lang="en-US" altLang="en-GB"/>
              <a:t>         </a:t>
            </a:r>
            <a:r>
              <a:rPr lang="en-GB"/>
              <a:t>B. According to Kilpatrick ✔</a:t>
            </a:r>
            <a:r>
              <a:rPr lang="en-US" altLang="en-GB"/>
              <a:t> </a:t>
            </a:r>
            <a:endParaRPr lang="en-GB"/>
          </a:p>
          <a:p>
            <a:r>
              <a:rPr lang="en-GB"/>
              <a:t>C. According to Ballard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7" name="Subtitle 1048616"/>
          <p:cNvSpPr>
            <a:spLocks noGrp="1"/>
          </p:cNvSpPr>
          <p:nvPr>
            <p:ph type="subTitle" idx="1"/>
          </p:nvPr>
        </p:nvSpPr>
        <p:spPr>
          <a:xfrm>
            <a:off x="0" y="0"/>
            <a:ext cx="9007895" cy="6771514"/>
          </a:xfrm>
        </p:spPr>
        <p:txBody>
          <a:bodyPr/>
          <a:lstStyle/>
          <a:p>
            <a:r>
              <a:rPr lang="en-US" altLang="en-GB"/>
              <a:t>(3)Which one is not demerit of project?</a:t>
            </a:r>
            <a:endParaRPr lang="en-GB"/>
          </a:p>
          <a:p>
            <a:r>
              <a:rPr lang="en-US" altLang="en-GB"/>
              <a:t>         </a:t>
            </a:r>
            <a:r>
              <a:rPr lang="en-GB"/>
              <a:t>A. Misconception of term project</a:t>
            </a:r>
          </a:p>
          <a:p>
            <a:r>
              <a:rPr lang="en-GB"/>
              <a:t>B. Wrong selection of topic.</a:t>
            </a:r>
          </a:p>
          <a:p>
            <a:r>
              <a:rPr lang="en-US" altLang="en-GB"/>
              <a:t>        </a:t>
            </a:r>
            <a:r>
              <a:rPr lang="en-GB"/>
              <a:t>C. Less consumption of time ✔️</a:t>
            </a:r>
          </a:p>
          <a:p>
            <a:endParaRPr lang="en-GB"/>
          </a:p>
          <a:p>
            <a:r>
              <a:rPr lang="en-US" altLang="en-GB"/>
              <a:t>(4)</a:t>
            </a:r>
            <a:r>
              <a:rPr lang="en-GB"/>
              <a:t>A project is a bit of real life that has been imparted into the school".</a:t>
            </a:r>
          </a:p>
          <a:p>
            <a:r>
              <a:rPr lang="en-US" altLang="en-GB"/>
              <a:t>   </a:t>
            </a:r>
            <a:r>
              <a:rPr lang="en-GB"/>
              <a:t>A. Stevenson</a:t>
            </a:r>
          </a:p>
          <a:p>
            <a:r>
              <a:rPr lang="en-GB"/>
              <a:t>B. Kilpatrick</a:t>
            </a:r>
          </a:p>
          <a:p>
            <a:r>
              <a:rPr lang="en-US" altLang="en-GB"/>
              <a:t>  </a:t>
            </a:r>
            <a:r>
              <a:rPr lang="en-GB"/>
              <a:t>C. Ballard ✔️</a:t>
            </a:r>
          </a:p>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Subtitle 1048674"/>
          <p:cNvSpPr>
            <a:spLocks noGrp="1"/>
          </p:cNvSpPr>
          <p:nvPr>
            <p:ph type="subTitle" idx="1"/>
          </p:nvPr>
        </p:nvSpPr>
        <p:spPr>
          <a:xfrm>
            <a:off x="158847" y="167761"/>
            <a:ext cx="8782172" cy="6588533"/>
          </a:xfrm>
        </p:spPr>
        <p:txBody>
          <a:bodyPr/>
          <a:lstStyle/>
          <a:p>
            <a:r>
              <a:rPr lang="en-GB"/>
              <a:t>Which step become after providing a situation</a:t>
            </a:r>
            <a:r>
              <a:rPr lang="en-US" altLang="en-GB"/>
              <a:t>?</a:t>
            </a:r>
            <a:endParaRPr lang="en-GB"/>
          </a:p>
          <a:p>
            <a:r>
              <a:rPr lang="en-GB"/>
              <a:t>A. Planning</a:t>
            </a:r>
          </a:p>
          <a:p>
            <a:r>
              <a:rPr lang="en-US" altLang="en-GB"/>
              <a:t>                        </a:t>
            </a:r>
            <a:r>
              <a:rPr lang="en-GB"/>
              <a:t>B. Choosing a project ✔️</a:t>
            </a:r>
          </a:p>
          <a:p>
            <a:r>
              <a:rPr lang="en-US" altLang="en-GB"/>
              <a:t>   </a:t>
            </a:r>
            <a:r>
              <a:rPr lang="en-GB"/>
              <a:t>C. Evaluating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1048617"/>
          <p:cNvSpPr>
            <a:spLocks noGrp="1"/>
          </p:cNvSpPr>
          <p:nvPr>
            <p:ph type="ctrTitle"/>
          </p:nvPr>
        </p:nvSpPr>
        <p:spPr/>
        <p:txBody>
          <a:bodyPr/>
          <a:lstStyle/>
          <a:p>
            <a:endParaRPr lang="en-GB"/>
          </a:p>
        </p:txBody>
      </p:sp>
      <p:sp>
        <p:nvSpPr>
          <p:cNvPr id="1048619" name="Subtitle 1048618"/>
          <p:cNvSpPr>
            <a:spLocks noGrp="1"/>
          </p:cNvSpPr>
          <p:nvPr>
            <p:ph type="subTitle" idx="1"/>
          </p:nvPr>
        </p:nvSpPr>
        <p:spPr/>
        <p:txBody>
          <a:bodyPr/>
          <a:lstStyle/>
          <a:p>
            <a:endParaRPr lang="en-GB"/>
          </a:p>
        </p:txBody>
      </p:sp>
      <p:pic>
        <p:nvPicPr>
          <p:cNvPr id="2097159" name="Picture 2097158"/>
          <p:cNvPicPr>
            <a:picLocks/>
          </p:cNvPicPr>
          <p:nvPr/>
        </p:nvPicPr>
        <p:blipFill>
          <a:blip r:embed="rId2"/>
          <a:stretch>
            <a:fillRect/>
          </a:stretch>
        </p:blipFill>
        <p:spPr>
          <a:xfrm>
            <a:off x="116445" y="48549"/>
            <a:ext cx="8946853" cy="673669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ctrTitle"/>
          </p:nvPr>
        </p:nvSpPr>
        <p:spPr>
          <a:xfrm>
            <a:off x="685800" y="304801"/>
            <a:ext cx="7772400" cy="1219199"/>
          </a:xfrm>
        </p:spPr>
        <p:txBody>
          <a:bodyPr>
            <a:normAutofit/>
          </a:bodyPr>
          <a:lstStyle/>
          <a:p>
            <a:r>
              <a:rPr lang="en-US" sz="4000" b="1" u="sng" dirty="0" smtClean="0"/>
              <a:t>Project Method </a:t>
            </a:r>
            <a:endParaRPr lang="en-US" sz="4000" b="1" u="sng" dirty="0"/>
          </a:p>
        </p:txBody>
      </p:sp>
      <p:sp>
        <p:nvSpPr>
          <p:cNvPr id="1048601" name="Subtitle 2"/>
          <p:cNvSpPr>
            <a:spLocks noGrp="1"/>
          </p:cNvSpPr>
          <p:nvPr>
            <p:ph type="subTitle" idx="1"/>
          </p:nvPr>
        </p:nvSpPr>
        <p:spPr>
          <a:xfrm>
            <a:off x="838200" y="1676400"/>
            <a:ext cx="7696200" cy="4495800"/>
          </a:xfrm>
        </p:spPr>
        <p:txBody>
          <a:bodyPr>
            <a:normAutofit/>
          </a:bodyPr>
          <a:lstStyle/>
          <a:p>
            <a:pPr algn="l"/>
            <a:r>
              <a:rPr lang="en-US" altLang="zh-CN" dirty="0">
                <a:solidFill>
                  <a:schemeClr val="tx1"/>
                </a:solidFill>
              </a:rPr>
              <a:t> Muhammad Usman (BEUF18M007</a:t>
            </a:r>
            <a:r>
              <a:rPr lang="en-US" altLang="zh-CN" dirty="0" smtClean="0">
                <a:solidFill>
                  <a:schemeClr val="tx1"/>
                </a:solidFill>
              </a:rPr>
              <a:t>)</a:t>
            </a:r>
          </a:p>
          <a:p>
            <a:pPr algn="l"/>
            <a:endParaRPr lang="zh-CN" altLang="en-US" dirty="0"/>
          </a:p>
          <a:p>
            <a:pPr algn="l"/>
            <a:r>
              <a:rPr lang="en-US" altLang="zh-CN" b="1" i="0" dirty="0" smtClean="0"/>
              <a:t>Teaching </a:t>
            </a:r>
            <a:r>
              <a:rPr lang="en-US" altLang="zh-CN" b="1" i="0" dirty="0"/>
              <a:t>of </a:t>
            </a:r>
            <a:r>
              <a:rPr lang="en-US" altLang="zh-CN" b="1" i="0" dirty="0" err="1"/>
              <a:t>Matematics</a:t>
            </a:r>
            <a:r>
              <a:rPr lang="en-US" altLang="zh-CN" b="1" i="0" dirty="0"/>
              <a:t> (EDU-511)</a:t>
            </a:r>
            <a:endParaRPr lang="zh-CN" altLang="en-US" b="1" i="0" dirty="0"/>
          </a:p>
          <a:p>
            <a:pPr algn="l"/>
            <a:r>
              <a:rPr lang="en-US" altLang="zh-CN" b="1" i="0" dirty="0" smtClean="0"/>
              <a:t>BS </a:t>
            </a:r>
            <a:r>
              <a:rPr lang="en-US" altLang="zh-CN" b="1" i="0" dirty="0"/>
              <a:t>Education (Sem-5th)</a:t>
            </a:r>
            <a:endParaRPr lang="zh-CN" altLang="en-US" b="1" i="0" dirty="0"/>
          </a:p>
          <a:p>
            <a:pPr algn="l"/>
            <a:r>
              <a:rPr lang="en-US" altLang="zh-CN" b="1" i="0" dirty="0" smtClean="0"/>
              <a:t>Department </a:t>
            </a:r>
            <a:r>
              <a:rPr lang="en-US" altLang="zh-CN" b="1" i="0" dirty="0"/>
              <a:t>Of Education</a:t>
            </a:r>
            <a:endParaRPr lang="zh-CN" altLang="en-US" b="1" i="0" dirty="0"/>
          </a:p>
          <a:p>
            <a:pPr algn="l"/>
            <a:r>
              <a:rPr lang="en-US" altLang="zh-CN" b="1" i="0" dirty="0" smtClean="0"/>
              <a:t>University Of Sargodha,40100,Pakistan</a:t>
            </a:r>
            <a:endParaRPr lang="zh-CN" altLang="en-US" b="1" i="0" dirty="0"/>
          </a:p>
          <a:p>
            <a:pPr algn="l"/>
            <a:r>
              <a:rPr lang="en-US" altLang="zh-CN" b="1" i="0" dirty="0" smtClean="0"/>
              <a:t>28th </a:t>
            </a:r>
            <a:r>
              <a:rPr lang="en-US" altLang="zh-CN" b="1" i="0" dirty="0"/>
              <a:t>Oct,2020</a:t>
            </a:r>
            <a:endParaRPr lang="zh-CN" altLang="en-US" b="1" i="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Title 1"/>
          <p:cNvSpPr>
            <a:spLocks noGrp="1"/>
          </p:cNvSpPr>
          <p:nvPr>
            <p:ph type="title"/>
          </p:nvPr>
        </p:nvSpPr>
        <p:spPr>
          <a:xfrm>
            <a:off x="457200" y="0"/>
            <a:ext cx="8229600" cy="1143000"/>
          </a:xfrm>
        </p:spPr>
        <p:txBody>
          <a:bodyPr>
            <a:normAutofit/>
          </a:bodyPr>
          <a:lstStyle/>
          <a:p>
            <a:r>
              <a:rPr lang="en-US" b="1" u="sng" dirty="0" smtClean="0"/>
              <a:t>Introduction </a:t>
            </a:r>
            <a:endParaRPr lang="en-US" b="1" u="sng" dirty="0"/>
          </a:p>
        </p:txBody>
      </p:sp>
      <p:sp>
        <p:nvSpPr>
          <p:cNvPr id="1048608" name="Content Placeholder 2"/>
          <p:cNvSpPr>
            <a:spLocks noGrp="1"/>
          </p:cNvSpPr>
          <p:nvPr>
            <p:ph idx="1"/>
          </p:nvPr>
        </p:nvSpPr>
        <p:spPr>
          <a:xfrm>
            <a:off x="304800" y="1295400"/>
            <a:ext cx="8534400" cy="4724400"/>
          </a:xfrm>
        </p:spPr>
        <p:txBody>
          <a:bodyPr>
            <a:normAutofit/>
          </a:bodyPr>
          <a:lstStyle/>
          <a:p>
            <a:r>
              <a:rPr lang="en-US" sz="2400" dirty="0"/>
              <a:t>Project method is one of the modem method of teaching in which, the students point of view is given importance in designing the curriculam and content of studies. This is based on the philosophy of pragmatism and the principle of 'Learning by doing'. In this strategy puplis perform constructive activities in natural condition.</a:t>
            </a:r>
          </a:p>
          <a:p>
            <a:r>
              <a:rPr lang="en-US" sz="2400" dirty="0"/>
              <a:t>A project is a list of real life that has been imparted into the school. It demands work from the puplis.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9" name="Title 1"/>
          <p:cNvSpPr>
            <a:spLocks noGrp="1"/>
          </p:cNvSpPr>
          <p:nvPr>
            <p:ph type="title"/>
          </p:nvPr>
        </p:nvSpPr>
        <p:spPr/>
        <p:txBody>
          <a:bodyPr>
            <a:normAutofit/>
          </a:bodyPr>
          <a:lstStyle/>
          <a:p>
            <a:r>
              <a:rPr lang="en-US" sz="4000" b="1" u="sng" dirty="0" smtClean="0"/>
              <a:t>Definition</a:t>
            </a:r>
            <a:endParaRPr lang="en-US" sz="4000" b="1" u="sng" dirty="0"/>
          </a:p>
        </p:txBody>
      </p:sp>
      <p:sp>
        <p:nvSpPr>
          <p:cNvPr id="1048610" name="Content Placeholder 2"/>
          <p:cNvSpPr>
            <a:spLocks noGrp="1"/>
          </p:cNvSpPr>
          <p:nvPr>
            <p:ph idx="1"/>
          </p:nvPr>
        </p:nvSpPr>
        <p:spPr/>
        <p:txBody>
          <a:bodyPr>
            <a:normAutofit fontScale="83125" lnSpcReduction="20000"/>
          </a:bodyPr>
          <a:lstStyle/>
          <a:p>
            <a:r>
              <a:rPr lang="en-US" altLang="en-GB" b="1" dirty="0" smtClean="0"/>
              <a:t>According to Kilpatrick</a:t>
            </a:r>
            <a:endParaRPr lang="zh-CN" altLang="en-US" b="1"/>
          </a:p>
          <a:p>
            <a:r>
              <a:rPr lang="en-US" altLang="en-GB" b="0" dirty="0" smtClean="0"/>
              <a:t>" A project is a whole- hearted purposeful activity proceeding in a social environment".</a:t>
            </a:r>
            <a:endParaRPr lang="zh-CN" altLang="en-US" b="0"/>
          </a:p>
          <a:p>
            <a:endParaRPr lang="zh-CN" altLang="en-US" b="0"/>
          </a:p>
          <a:p>
            <a:r>
              <a:rPr lang="en-US" altLang="en-GB" b="1" dirty="0" smtClean="0"/>
              <a:t>According to Stevenson (1908)</a:t>
            </a:r>
            <a:endParaRPr lang="zh-CN" altLang="en-US" b="1"/>
          </a:p>
          <a:p>
            <a:r>
              <a:rPr lang="en-US" altLang="en-GB" b="0" dirty="0" smtClean="0"/>
              <a:t>"A project is a problematic act carried to completion in its natural setting".</a:t>
            </a:r>
            <a:endParaRPr lang="zh-CN" altLang="en-US" b="0"/>
          </a:p>
          <a:p>
            <a:endParaRPr lang="zh-CN" altLang="en-US" b="0"/>
          </a:p>
          <a:p>
            <a:r>
              <a:rPr lang="en-US" altLang="en-GB" b="1" dirty="0" smtClean="0"/>
              <a:t>According to Ballard</a:t>
            </a:r>
            <a:endParaRPr lang="zh-CN" altLang="en-US" b="1"/>
          </a:p>
          <a:p>
            <a:r>
              <a:rPr lang="en-US" altLang="en-GB" b="0" dirty="0" smtClean="0"/>
              <a:t>"A project is a bit of real life that has been imparted into the school".</a:t>
            </a:r>
            <a:endParaRPr lang="zh-CN" altLang="en-US"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1" name="Title 1048610"/>
          <p:cNvSpPr>
            <a:spLocks noGrp="1"/>
          </p:cNvSpPr>
          <p:nvPr>
            <p:ph type="ctrTitle"/>
          </p:nvPr>
        </p:nvSpPr>
        <p:spPr/>
        <p:txBody>
          <a:bodyPr/>
          <a:lstStyle/>
          <a:p>
            <a:endParaRPr lang="en-GB"/>
          </a:p>
        </p:txBody>
      </p:sp>
      <p:sp>
        <p:nvSpPr>
          <p:cNvPr id="1048612" name="Subtitle 1048611"/>
          <p:cNvSpPr>
            <a:spLocks noGrp="1"/>
          </p:cNvSpPr>
          <p:nvPr>
            <p:ph type="subTitle" idx="1"/>
          </p:nvPr>
        </p:nvSpPr>
        <p:spPr/>
        <p:txBody>
          <a:bodyPr/>
          <a:lstStyle/>
          <a:p>
            <a:endParaRPr lang="en-GB"/>
          </a:p>
        </p:txBody>
      </p:sp>
      <p:pic>
        <p:nvPicPr>
          <p:cNvPr id="2097156" name="Picture 2097155"/>
          <p:cNvPicPr>
            <a:picLocks/>
          </p:cNvPicPr>
          <p:nvPr/>
        </p:nvPicPr>
        <p:blipFill>
          <a:blip r:embed="rId2"/>
          <a:stretch>
            <a:fillRect/>
          </a:stretch>
        </p:blipFill>
        <p:spPr>
          <a:xfrm>
            <a:off x="16276" y="-49139"/>
            <a:ext cx="9127724" cy="690713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3" name="Title 1048612"/>
          <p:cNvSpPr>
            <a:spLocks noGrp="1"/>
          </p:cNvSpPr>
          <p:nvPr>
            <p:ph type="ctrTitle"/>
          </p:nvPr>
        </p:nvSpPr>
        <p:spPr/>
        <p:txBody>
          <a:bodyPr/>
          <a:lstStyle/>
          <a:p>
            <a:endParaRPr lang="en-GB"/>
          </a:p>
        </p:txBody>
      </p:sp>
      <p:sp>
        <p:nvSpPr>
          <p:cNvPr id="1048614" name="Subtitle 1048613"/>
          <p:cNvSpPr>
            <a:spLocks noGrp="1"/>
          </p:cNvSpPr>
          <p:nvPr>
            <p:ph type="subTitle" idx="1"/>
          </p:nvPr>
        </p:nvSpPr>
        <p:spPr/>
        <p:txBody>
          <a:bodyPr/>
          <a:lstStyle/>
          <a:p>
            <a:endParaRPr lang="en-GB"/>
          </a:p>
        </p:txBody>
      </p:sp>
      <p:pic>
        <p:nvPicPr>
          <p:cNvPr id="2097157" name="Picture 2097156"/>
          <p:cNvPicPr>
            <a:picLocks/>
          </p:cNvPicPr>
          <p:nvPr/>
        </p:nvPicPr>
        <p:blipFill>
          <a:blip r:embed="rId2"/>
          <a:stretch>
            <a:fillRect/>
          </a:stretch>
        </p:blipFill>
        <p:spPr>
          <a:xfrm>
            <a:off x="169040" y="0"/>
            <a:ext cx="8929139" cy="742758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Title 1048614"/>
          <p:cNvSpPr>
            <a:spLocks noGrp="1"/>
          </p:cNvSpPr>
          <p:nvPr>
            <p:ph type="ctrTitle"/>
          </p:nvPr>
        </p:nvSpPr>
        <p:spPr/>
        <p:txBody>
          <a:bodyPr/>
          <a:lstStyle/>
          <a:p>
            <a:endParaRPr lang="en-GB"/>
          </a:p>
        </p:txBody>
      </p:sp>
      <p:sp>
        <p:nvSpPr>
          <p:cNvPr id="1048616" name="Subtitle 1048615"/>
          <p:cNvSpPr>
            <a:spLocks noGrp="1"/>
          </p:cNvSpPr>
          <p:nvPr>
            <p:ph type="subTitle" idx="1"/>
          </p:nvPr>
        </p:nvSpPr>
        <p:spPr/>
        <p:txBody>
          <a:bodyPr/>
          <a:lstStyle/>
          <a:p>
            <a:endParaRPr lang="en-GB"/>
          </a:p>
        </p:txBody>
      </p:sp>
      <p:pic>
        <p:nvPicPr>
          <p:cNvPr id="2097158" name="Picture 2097157"/>
          <p:cNvPicPr>
            <a:picLocks/>
          </p:cNvPicPr>
          <p:nvPr/>
        </p:nvPicPr>
        <p:blipFill>
          <a:blip r:embed="rId2"/>
          <a:stretch>
            <a:fillRect/>
          </a:stretch>
        </p:blipFill>
        <p:spPr>
          <a:xfrm>
            <a:off x="79132" y="5495"/>
            <a:ext cx="8937945" cy="700013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048597"/>
          <p:cNvSpPr>
            <a:spLocks noGrp="1"/>
          </p:cNvSpPr>
          <p:nvPr>
            <p:ph type="ctrTitle"/>
          </p:nvPr>
        </p:nvSpPr>
        <p:spPr/>
        <p:txBody>
          <a:bodyPr/>
          <a:lstStyle/>
          <a:p>
            <a:endParaRPr lang="en-GB"/>
          </a:p>
        </p:txBody>
      </p:sp>
      <p:sp>
        <p:nvSpPr>
          <p:cNvPr id="1048599" name="Subtitle 1048598"/>
          <p:cNvSpPr>
            <a:spLocks noGrp="1"/>
          </p:cNvSpPr>
          <p:nvPr>
            <p:ph type="subTitle" idx="1"/>
          </p:nvPr>
        </p:nvSpPr>
        <p:spPr/>
        <p:txBody>
          <a:bodyPr/>
          <a:lstStyle/>
          <a:p>
            <a:endParaRPr lang="en-GB"/>
          </a:p>
        </p:txBody>
      </p:sp>
      <p:pic>
        <p:nvPicPr>
          <p:cNvPr id="2097155" name="Picture 2097154"/>
          <p:cNvPicPr>
            <a:picLocks/>
          </p:cNvPicPr>
          <p:nvPr/>
        </p:nvPicPr>
        <p:blipFill>
          <a:blip r:embed="rId2"/>
          <a:stretch>
            <a:fillRect/>
          </a:stretch>
        </p:blipFill>
        <p:spPr>
          <a:xfrm>
            <a:off x="46153" y="38141"/>
            <a:ext cx="9097847" cy="681985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048593"/>
          <p:cNvSpPr>
            <a:spLocks noGrp="1"/>
          </p:cNvSpPr>
          <p:nvPr>
            <p:ph type="ctrTitle"/>
          </p:nvPr>
        </p:nvSpPr>
        <p:spPr/>
        <p:txBody>
          <a:bodyPr/>
          <a:lstStyle/>
          <a:p>
            <a:endParaRPr lang="en-GB"/>
          </a:p>
        </p:txBody>
      </p:sp>
      <p:sp>
        <p:nvSpPr>
          <p:cNvPr id="1048595" name="Subtitle 1048594"/>
          <p:cNvSpPr>
            <a:spLocks noGrp="1"/>
          </p:cNvSpPr>
          <p:nvPr>
            <p:ph type="subTitle" idx="1"/>
          </p:nvPr>
        </p:nvSpPr>
        <p:spPr/>
        <p:txBody>
          <a:bodyPr/>
          <a:lstStyle/>
          <a:p>
            <a:endParaRPr lang="en-GB"/>
          </a:p>
        </p:txBody>
      </p:sp>
      <p:pic>
        <p:nvPicPr>
          <p:cNvPr id="2097154" name="Picture 2097153"/>
          <p:cNvPicPr>
            <a:picLocks/>
          </p:cNvPicPr>
          <p:nvPr/>
        </p:nvPicPr>
        <p:blipFill>
          <a:blip r:embed="rId2"/>
          <a:stretch>
            <a:fillRect/>
          </a:stretch>
        </p:blipFill>
        <p:spPr>
          <a:xfrm>
            <a:off x="0" y="0"/>
            <a:ext cx="9096161" cy="660093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412</Words>
  <Application>Microsoft Office PowerPoint</Application>
  <PresentationFormat>On-screen Show (4:3)</PresentationFormat>
  <Paragraphs>58</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宋体</vt:lpstr>
      <vt:lpstr>Arial</vt:lpstr>
      <vt:lpstr>Calibri</vt:lpstr>
      <vt:lpstr>Calibri Light</vt:lpstr>
      <vt:lpstr>Times New Roman</vt:lpstr>
      <vt:lpstr>Office Theme</vt:lpstr>
      <vt:lpstr>1_Office Theme</vt:lpstr>
      <vt:lpstr>Project Method  BS Education-V Teaching Mathematics (EDU-511)</vt:lpstr>
      <vt:lpstr>Project Method </vt:lpstr>
      <vt:lpstr>Introduction </vt:lpstr>
      <vt:lpstr>Definition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Merits Of Project Method</vt:lpstr>
      <vt:lpstr>Demerits Of Project Method</vt:lpstr>
      <vt:lpstr>MCQ'S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Analytical Method</dc:title>
  <dc:creator>SARVER</dc:creator>
  <cp:lastModifiedBy>ABC</cp:lastModifiedBy>
  <cp:revision>4</cp:revision>
  <dcterms:created xsi:type="dcterms:W3CDTF">2020-10-20T17:23:35Z</dcterms:created>
  <dcterms:modified xsi:type="dcterms:W3CDTF">2020-12-11T17:07:45Z</dcterms:modified>
</cp:coreProperties>
</file>