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5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CD91-27E8-407F-8DEC-F9D854D273D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8E3A-0AFF-4BBB-949B-4BEFE3542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3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HEMATOLOGICAL ASSESSMENT AND BLOOD COMPONENT THERAPY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DR ALLAH NAWAZ</a:t>
            </a:r>
          </a:p>
          <a:p>
            <a:r>
              <a:rPr lang="en-US" b="1" i="1" dirty="0"/>
              <a:t>ASSISTANT PROFESSOR SURGERY</a:t>
            </a:r>
          </a:p>
          <a:p>
            <a:r>
              <a:rPr lang="en-US" b="1" i="1" dirty="0"/>
              <a:t>SARGODHA MEDICAL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p\Desktop\New folder (3)\blood-component-therap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p\Desktop\New folder (3)\blood-component-therapy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3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p\Desktop\New folder (3)\blood-component-therapy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3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p\Desktop\New folder (3)\blood-component-therapy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p\Desktop\New folder (3)\blood-component-therapy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p\Desktop\New folder (3)\blood-component-therapy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9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hp\Desktop\New folder (3)\blood-component-therapy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4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hp\Desktop\New folder (3)\blood-component-therapy-5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58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hp\Desktop\New folder (3)\blood-component-therapy-5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5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hp\Desktop\New folder (3)\blood-component-therapy-5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86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component therapy</a:t>
            </a:r>
            <a:endParaRPr lang="en-US" dirty="0"/>
          </a:p>
        </p:txBody>
      </p:sp>
      <p:pic>
        <p:nvPicPr>
          <p:cNvPr id="1026" name="Picture 2" descr="C:\Users\hp\Desktop\New folder (3)\blood-component-therapy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hp\Desktop\New folder (3)\blood-component-therapy-5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2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hp\Desktop\New folder (3)\blood-component-therapy-5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1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hp\Desktop\New folder (3)\blood-component-therapy-5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0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hp\Desktop\New folder (3)\blood-component-therapy-5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58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69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hp\Desktop\New folder (3)\blood-component-therapy-6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09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hp\Desktop\New folder (3)\blood-component-therapy-6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45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hp\Desktop\New folder (3)\blood-component-therapy-6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3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hp\Desktop\New folder (3)\blood-component-therapy-6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7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hp\Desktop\New folder (3)\blood-component-therapy-7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15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hp\Desktop\New folder (3)\blood-component-therapy-7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8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New folder (3)\blood-component-therapy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3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hp\Desktop\New folder (3)\blood-component-therapy-7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58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hp\Desktop\New folder (3)\blood-component-therapy-7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1746" name="Picture 2" descr="C:\Users\hp\Desktop\New folder (3)\blood-component-therapy-7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90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hp\Desktop\New folder (3)\blood-component-therapy-7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hp\Desktop\New folder (3)\blood-component-therapy-7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92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hp\Desktop\New folder (3)\blood-component-therapy-7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35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hp\Desktop\New folder (3)\blood-component-therapy-8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91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67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hp\Desktop\New folder (3)\blood-component-therapy-8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1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hp\Desktop\New folder (3)\blood-component-therapy-8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3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hp\Desktop\New folder (3)\blood-component-therapy-8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p\Desktop\New folder (3)\blood-component-therapy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hp\Desktop\New folder (3)\blood-component-therapy-8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68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hp\Desktop\New folder (3)\blood-component-therapy-8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36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C:\Users\hp\Desktop\New folder (3)\blood-component-therapy-8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82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hp\Desktop\New folder (3)\blood-component-therapy-8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5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C:\Users\hp\Desktop\New folder (3)\blood-component-therapy-8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87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hp\Desktop\New folder (3)\blood-component-therapy-9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443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C:\Users\hp\Desktop\New folder (3)\blood-component-therapy-9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58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36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C:\Users\hp\Desktop\New folder (3)\blood-component-therapy-9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5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C:\Users\hp\Desktop\New folder (3)\blood-component-therapy-9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95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C:\Users\hp\Desktop\New folder (3)\blood-component-therapy-9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3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p\Desktop\New folder (3)\blood-component-therapy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C:\Users\hp\Desktop\New folder (3)\blood-component-therapy-9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02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C:\Users\hp\Desktop\New folder (3)\blood-component-therapy-9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58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C:\Users\hp\Desktop\New folder (3)\blood-component-therapy-9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12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C:\Users\hp\Desktop\New folder (3)\blood-component-therapy-9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28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C:\Users\hp\Desktop\New folder (3)\blood-component-therapy-10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43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hp\Desktop\New folder (3)\blood-component-therapy-10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10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87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hp\Desktop\New folder (3)\blood-component-therapy-10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0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C:\Users\hp\Desktop\New folder (3)\blood-component-therapy-10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56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C:\Users\hp\Desktop\New folder (3)\blood-component-therapy-10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44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C:\Users\hp\Desktop\New folder (3)\blood-component-therapy-10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6106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7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p\Desktop\New folder (3)\blood-component-therap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C:\Users\hp\Desktop\New folder (3)\blood-component-therapy-10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09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C:\Users\hp\Desktop\New folder (3)\blood-component-therapy-10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963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hp\Desktop\New folder (3)\blood-component-therapy-10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39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60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C:\Users\hp\Desktop\New folder (3)\blood-component-therapy-1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202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C:\Users\hp\Desktop\New folder (3)\blood-component-therapy-1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355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C:\Users\hp\Desktop\New folder (3)\blood-component-therapy-1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295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C:\Users\hp\Desktop\New folder (3)\blood-component-therapy-1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15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94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C:\Users\hp\Desktop\New folder (3)\blood-component-therapy-1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379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:\Users\hp\Desktop\New folder (3)\blood-component-therapy-1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7630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85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C:\Users\hp\Desktop\New folder (3)\blood-component-therapy-1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458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1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p\Desktop\New folder (3)\blood-component-therapy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4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New folder (3)\blood-component-therapy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6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p\Desktop\New folder (3)\blood-component-therapy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9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</Words>
  <Application>Microsoft Office PowerPoint</Application>
  <PresentationFormat>On-screen Show (4:3)</PresentationFormat>
  <Paragraphs>5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HEMATOLOGICAL ASSESSMENT AND BLOOD COMPONENT THERAPY</vt:lpstr>
      <vt:lpstr>Blood component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</cp:revision>
  <dcterms:created xsi:type="dcterms:W3CDTF">2019-09-04T15:07:18Z</dcterms:created>
  <dcterms:modified xsi:type="dcterms:W3CDTF">2019-09-04T20:24:44Z</dcterms:modified>
</cp:coreProperties>
</file>