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8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C094-3FDB-4EE4-AAAE-C591AEEA6C80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4371D-2C0A-4B5B-876F-CFCD0F6A4C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38B5-247D-4795-8CCF-FBB5A4CD99C2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4B77-0895-45CA-982E-2F680C6CEF00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D31F-AA11-4620-BD90-2CAF9475C44D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325F-9E3E-4C97-86FE-3621A334AAD8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C62-AF2E-4CBB-B889-E5985C1ECB24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BBB-E900-4F1D-81E3-AA9AB42DAFE5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E31B-2CFB-4EA4-8DC5-65394C36C5DA}" type="datetime1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8D1A-397B-4505-9CCA-FDE02C80320B}" type="datetime1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C40-AD70-4C24-8D7C-86DED79126C8}" type="datetime1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7707-C8DB-4078-B2D9-D7F57CCFED8F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D848-F6F5-45DF-9BCB-58927E8F7ACF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B2FD6-E54F-47DA-AA6A-63DCE62A23D7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A77D-D305-4511-A7A4-989194CDC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u.edu.p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/url?sa=i&amp;url=https://www.fix.com/blog/beekeeping-for-beginners/&amp;psig=AOvVaw3BkBSb1y3GbSX6byOi99BE&amp;ust=1587613978961000&amp;source=images&amp;cd=vfe&amp;ved=0CAIQjRxqFwoTCNjAi5SR--gCFQAAAAAdAAAAABA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Apiculture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Dr. M. Asam Riaz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Entomology, College of Agriculture, University of Sargodha, Sargodha, Pakistan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410" name="Picture 2" descr="UOS">
            <a:hlinkClick r:id="rId2" tooltip="SU - University of Sargodha - log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029200" cy="120701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Become a Backyard Beekeeper | Fix.c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8617" y="152400"/>
            <a:ext cx="5265383" cy="6534151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962400"/>
            <a:ext cx="3709872" cy="278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2" y="0"/>
            <a:ext cx="3886201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57400"/>
            <a:ext cx="3080861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478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Shallow supers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of the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Winter: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Bees </a:t>
            </a:r>
            <a:r>
              <a:rPr lang="en-US" b="1" dirty="0" smtClean="0"/>
              <a:t>don’t work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sit together in hive and </a:t>
            </a:r>
            <a:r>
              <a:rPr lang="en-US" b="1" dirty="0" smtClean="0"/>
              <a:t>eat honey</a:t>
            </a:r>
            <a:r>
              <a:rPr lang="en-US" dirty="0" smtClean="0"/>
              <a:t> to produce heat</a:t>
            </a:r>
          </a:p>
          <a:p>
            <a:r>
              <a:rPr lang="en-US" b="1" dirty="0" smtClean="0"/>
              <a:t>Spring: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queen starts </a:t>
            </a:r>
            <a:r>
              <a:rPr lang="en-US" b="1" dirty="0" smtClean="0"/>
              <a:t>laying eggs</a:t>
            </a:r>
            <a:r>
              <a:rPr lang="en-US" dirty="0" smtClean="0"/>
              <a:t>, worker bees </a:t>
            </a:r>
            <a:r>
              <a:rPr lang="en-US" b="1" dirty="0" smtClean="0"/>
              <a:t>rear brood </a:t>
            </a:r>
            <a:r>
              <a:rPr lang="en-US" dirty="0" smtClean="0"/>
              <a:t>(new larvae)</a:t>
            </a:r>
          </a:p>
          <a:p>
            <a:pPr lvl="1"/>
            <a:r>
              <a:rPr lang="en-US" dirty="0" smtClean="0"/>
              <a:t>Colony become very strong during </a:t>
            </a:r>
            <a:r>
              <a:rPr lang="en-US" b="1" dirty="0" smtClean="0"/>
              <a:t>mid March and mid </a:t>
            </a:r>
            <a:r>
              <a:rPr lang="en-US" b="1" dirty="0"/>
              <a:t>A</a:t>
            </a:r>
            <a:r>
              <a:rPr lang="en-US" b="1" dirty="0" smtClean="0"/>
              <a:t>pril </a:t>
            </a:r>
          </a:p>
          <a:p>
            <a:pPr lvl="1"/>
            <a:r>
              <a:rPr lang="en-US" dirty="0" smtClean="0"/>
              <a:t>Bee hive is </a:t>
            </a:r>
            <a:r>
              <a:rPr lang="en-US" b="1" dirty="0" smtClean="0"/>
              <a:t>crowded</a:t>
            </a:r>
            <a:r>
              <a:rPr lang="en-US" dirty="0" smtClean="0"/>
              <a:t> and bee usually </a:t>
            </a:r>
            <a:r>
              <a:rPr lang="en-US" b="1" dirty="0" smtClean="0"/>
              <a:t>swarm</a:t>
            </a:r>
            <a:r>
              <a:rPr lang="en-US" dirty="0" smtClean="0"/>
              <a:t> (fly away with old queen from colony to find new place)</a:t>
            </a:r>
          </a:p>
          <a:p>
            <a:pPr lvl="1"/>
            <a:r>
              <a:rPr lang="en-US" dirty="0" smtClean="0"/>
              <a:t>When new queen is about to emerge, </a:t>
            </a:r>
            <a:r>
              <a:rPr lang="en-US" b="1" dirty="0" smtClean="0"/>
              <a:t>old queen leaves </a:t>
            </a:r>
            <a:r>
              <a:rPr lang="en-US" dirty="0" smtClean="0"/>
              <a:t>with workers filled their stomach with honey and find new places</a:t>
            </a:r>
          </a:p>
          <a:p>
            <a:pPr lvl="1"/>
            <a:r>
              <a:rPr lang="en-US" b="1" dirty="0" smtClean="0"/>
              <a:t>Scout Bees</a:t>
            </a:r>
            <a:r>
              <a:rPr lang="en-US" dirty="0" smtClean="0"/>
              <a:t> search for new place and whole colony settle with 2 to 48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Enemies of bees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Wax moth</a:t>
            </a:r>
          </a:p>
          <a:p>
            <a:r>
              <a:rPr lang="en-US" dirty="0" smtClean="0"/>
              <a:t>Feed on wax</a:t>
            </a:r>
          </a:p>
          <a:p>
            <a:r>
              <a:rPr lang="en-US" dirty="0" smtClean="0"/>
              <a:t>Bees leaves the hive after its attack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14400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3387" y="3614662"/>
            <a:ext cx="4900613" cy="32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Hornets</a:t>
            </a:r>
          </a:p>
          <a:p>
            <a:pPr lvl="1"/>
            <a:r>
              <a:rPr lang="en-US" dirty="0" smtClean="0"/>
              <a:t>Kills bee at hive entrance</a:t>
            </a:r>
          </a:p>
          <a:p>
            <a:endParaRPr lang="en-US" dirty="0" smtClean="0"/>
          </a:p>
          <a:p>
            <a:r>
              <a:rPr lang="en-US" b="1" dirty="0" smtClean="0"/>
              <a:t>Black ants</a:t>
            </a:r>
          </a:p>
          <a:p>
            <a:pPr lvl="1"/>
            <a:r>
              <a:rPr lang="en-US" dirty="0" smtClean="0"/>
              <a:t>Theft of honey, pollen and nectar</a:t>
            </a:r>
          </a:p>
          <a:p>
            <a:pPr lvl="1"/>
            <a:r>
              <a:rPr lang="en-US" dirty="0" smtClean="0"/>
              <a:t>Bees fight with ants</a:t>
            </a:r>
          </a:p>
          <a:p>
            <a:pPr lvl="1"/>
            <a:r>
              <a:rPr lang="en-US" dirty="0" smtClean="0"/>
              <a:t>Bees may leave their hive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33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590800"/>
            <a:ext cx="2133600" cy="191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Varroa</a:t>
            </a:r>
            <a:r>
              <a:rPr lang="en-US" b="1" dirty="0" smtClean="0"/>
              <a:t> mites</a:t>
            </a:r>
          </a:p>
          <a:p>
            <a:pPr lvl="1"/>
            <a:r>
              <a:rPr lang="en-US" dirty="0" smtClean="0"/>
              <a:t>Parasite of bees</a:t>
            </a:r>
          </a:p>
          <a:p>
            <a:pPr lvl="1"/>
            <a:r>
              <a:rPr lang="en-US" dirty="0" smtClean="0"/>
              <a:t>Suck the blood of bees and make them weak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352800"/>
            <a:ext cx="55108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75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Apiculture: rearing of honey bees for honey production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r>
              <a:rPr lang="en-US" dirty="0" smtClean="0"/>
              <a:t>https://www.youtube.com/watch?v=IcctTeCYLGc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28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Cottage industry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1752600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219200"/>
            <a:ext cx="2590800" cy="1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Species of honey bees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/>
              <a:t>Apis</a:t>
            </a:r>
            <a:r>
              <a:rPr lang="en-US" b="1" i="1" dirty="0" smtClean="0"/>
              <a:t> </a:t>
            </a:r>
            <a:r>
              <a:rPr lang="en-US" b="1" i="1" dirty="0" err="1" smtClean="0"/>
              <a:t>dorsata</a:t>
            </a:r>
            <a:r>
              <a:rPr lang="en-US" b="1" i="1" dirty="0" smtClean="0"/>
              <a:t> </a:t>
            </a:r>
          </a:p>
          <a:p>
            <a:pPr lvl="1"/>
            <a:r>
              <a:rPr lang="en-US" dirty="0" smtClean="0"/>
              <a:t>Wild bee (</a:t>
            </a:r>
            <a:r>
              <a:rPr lang="en-US" dirty="0" err="1" smtClean="0"/>
              <a:t>doomna</a:t>
            </a:r>
            <a:r>
              <a:rPr lang="en-US" dirty="0" smtClean="0"/>
              <a:t> </a:t>
            </a:r>
            <a:r>
              <a:rPr lang="en-US" dirty="0" err="1" smtClean="0"/>
              <a:t>makhi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Live in colonies at rock bases or big trees</a:t>
            </a:r>
          </a:p>
          <a:p>
            <a:pPr lvl="1"/>
            <a:r>
              <a:rPr lang="en-US" dirty="0" smtClean="0"/>
              <a:t>Honey 80lbs from single comb</a:t>
            </a:r>
          </a:p>
          <a:p>
            <a:pPr lvl="1"/>
            <a:r>
              <a:rPr lang="en-US" dirty="0" smtClean="0"/>
              <a:t>Very ferocious (angry bees)</a:t>
            </a:r>
          </a:p>
          <a:p>
            <a:pPr lvl="1"/>
            <a:r>
              <a:rPr lang="en-US" dirty="0" smtClean="0"/>
              <a:t>Sting is very painful</a:t>
            </a:r>
          </a:p>
          <a:p>
            <a:pPr lvl="1"/>
            <a:r>
              <a:rPr lang="en-US" dirty="0" smtClean="0"/>
              <a:t>Live in open spaces (cant be domesticated)</a:t>
            </a:r>
          </a:p>
          <a:p>
            <a:pPr lvl="1"/>
            <a:r>
              <a:rPr lang="en-US" dirty="0" smtClean="0"/>
              <a:t>They follow victims for miles if disturbed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894" y="838200"/>
            <a:ext cx="258110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2004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/>
              <a:t>Apis</a:t>
            </a:r>
            <a:r>
              <a:rPr lang="en-US" b="1" i="1" dirty="0" smtClean="0"/>
              <a:t> </a:t>
            </a:r>
            <a:r>
              <a:rPr lang="en-US" b="1" i="1" dirty="0" err="1" smtClean="0"/>
              <a:t>mellifera</a:t>
            </a:r>
            <a:endParaRPr lang="en-US" b="1" i="1" dirty="0" smtClean="0"/>
          </a:p>
          <a:p>
            <a:pPr lvl="1"/>
            <a:r>
              <a:rPr lang="en-US" dirty="0" smtClean="0"/>
              <a:t>European bee (like </a:t>
            </a:r>
            <a:r>
              <a:rPr lang="en-US" i="1" dirty="0" err="1" smtClean="0"/>
              <a:t>Apis</a:t>
            </a:r>
            <a:r>
              <a:rPr lang="en-US" i="1" dirty="0" smtClean="0"/>
              <a:t> </a:t>
            </a:r>
            <a:r>
              <a:rPr lang="en-US" i="1" dirty="0" err="1" smtClean="0"/>
              <a:t>cerana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Less swarming (flying of bees from the hive)</a:t>
            </a:r>
          </a:p>
          <a:p>
            <a:pPr lvl="1"/>
            <a:r>
              <a:rPr lang="en-US" dirty="0" smtClean="0"/>
              <a:t>Honey 10-30 lbs</a:t>
            </a:r>
          </a:p>
          <a:p>
            <a:pPr lvl="1"/>
            <a:r>
              <a:rPr lang="en-US" dirty="0" smtClean="0"/>
              <a:t>Live in concealed environment (can be domesticated) common in Pakistan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894" y="838200"/>
            <a:ext cx="258110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6667"/>
          <a:stretch>
            <a:fillRect/>
          </a:stretch>
        </p:blipFill>
        <p:spPr bwMode="auto">
          <a:xfrm>
            <a:off x="5281188" y="4800600"/>
            <a:ext cx="38628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056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Bee hives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/>
              <a:t>Apis</a:t>
            </a:r>
            <a:r>
              <a:rPr lang="en-US" b="1" i="1" dirty="0" smtClean="0"/>
              <a:t> </a:t>
            </a:r>
            <a:r>
              <a:rPr lang="en-US" b="1" i="1" dirty="0" err="1" smtClean="0"/>
              <a:t>cerana</a:t>
            </a:r>
            <a:endParaRPr lang="en-US" b="1" i="1" dirty="0" smtClean="0"/>
          </a:p>
          <a:p>
            <a:pPr lvl="1"/>
            <a:r>
              <a:rPr lang="en-US" dirty="0" smtClean="0"/>
              <a:t>Hill bee or domestic bee</a:t>
            </a:r>
          </a:p>
          <a:p>
            <a:pPr lvl="1"/>
            <a:r>
              <a:rPr lang="en-US" dirty="0" smtClean="0"/>
              <a:t>Live in hives in close covers, crevices of rocks, walls and trees</a:t>
            </a:r>
          </a:p>
          <a:p>
            <a:pPr lvl="1"/>
            <a:r>
              <a:rPr lang="en-US" dirty="0" smtClean="0"/>
              <a:t>Build several combs parallel to each other</a:t>
            </a:r>
          </a:p>
          <a:p>
            <a:pPr lvl="1"/>
            <a:r>
              <a:rPr lang="en-US" dirty="0" smtClean="0"/>
              <a:t>Honey 20lbs per hive</a:t>
            </a:r>
          </a:p>
          <a:p>
            <a:pPr lvl="1"/>
            <a:r>
              <a:rPr lang="en-US" dirty="0" smtClean="0"/>
              <a:t>Found in </a:t>
            </a:r>
            <a:r>
              <a:rPr lang="en-US" dirty="0" err="1" smtClean="0"/>
              <a:t>murree</a:t>
            </a:r>
            <a:r>
              <a:rPr lang="en-US" dirty="0" smtClean="0"/>
              <a:t> hills, hilly tracts of Peshawar, D.I. Khan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894" y="1447800"/>
            <a:ext cx="258110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Apis</a:t>
            </a:r>
            <a:r>
              <a:rPr lang="en-US" dirty="0" smtClean="0"/>
              <a:t> </a:t>
            </a:r>
            <a:r>
              <a:rPr lang="en-US" dirty="0" err="1" smtClean="0"/>
              <a:t>florea</a:t>
            </a:r>
            <a:endParaRPr lang="en-US" dirty="0" smtClean="0"/>
          </a:p>
          <a:p>
            <a:pPr lvl="1"/>
            <a:r>
              <a:rPr lang="en-US" dirty="0" smtClean="0"/>
              <a:t>Small in size (</a:t>
            </a:r>
            <a:r>
              <a:rPr lang="en-US" dirty="0" err="1" smtClean="0"/>
              <a:t>choti</a:t>
            </a:r>
            <a:r>
              <a:rPr lang="en-US" dirty="0" smtClean="0"/>
              <a:t> </a:t>
            </a:r>
            <a:r>
              <a:rPr lang="en-US" dirty="0" err="1" smtClean="0"/>
              <a:t>makhi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Single comb built in houses, branches or houses</a:t>
            </a:r>
          </a:p>
          <a:p>
            <a:pPr lvl="1"/>
            <a:r>
              <a:rPr lang="en-US" dirty="0" smtClean="0"/>
              <a:t>Known as Stingless but they have sting</a:t>
            </a:r>
          </a:p>
          <a:p>
            <a:pPr lvl="1"/>
            <a:r>
              <a:rPr lang="en-US" dirty="0" smtClean="0"/>
              <a:t>Honey few lbs (not economical)</a:t>
            </a:r>
          </a:p>
          <a:p>
            <a:pPr lvl="1"/>
            <a:r>
              <a:rPr lang="en-US" dirty="0" smtClean="0"/>
              <a:t>Honey is liked for chemical properties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648200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724400"/>
            <a:ext cx="2762250" cy="199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Biology of honey bee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Colony consists of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Queen,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Drones and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Workers</a:t>
            </a:r>
          </a:p>
          <a:p>
            <a:r>
              <a:rPr lang="en-US" b="1" dirty="0" smtClean="0"/>
              <a:t>Queen</a:t>
            </a:r>
          </a:p>
          <a:p>
            <a:pPr lvl="1"/>
            <a:r>
              <a:rPr lang="en-US" dirty="0" smtClean="0"/>
              <a:t>One queen per colony</a:t>
            </a:r>
          </a:p>
          <a:p>
            <a:pPr lvl="1"/>
            <a:r>
              <a:rPr lang="en-US" dirty="0" smtClean="0"/>
              <a:t>Large abdomen and well developed sting (used to kill other queens before emergence)</a:t>
            </a:r>
          </a:p>
          <a:p>
            <a:pPr lvl="1"/>
            <a:r>
              <a:rPr lang="en-US" dirty="0" smtClean="0"/>
              <a:t>Live from </a:t>
            </a:r>
            <a:r>
              <a:rPr lang="en-US" b="1" dirty="0" smtClean="0"/>
              <a:t>2 to 3 years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lays </a:t>
            </a:r>
            <a:r>
              <a:rPr lang="en-US" b="1" dirty="0" smtClean="0"/>
              <a:t>15, 000 eggs/day </a:t>
            </a:r>
            <a:r>
              <a:rPr lang="en-US" dirty="0" smtClean="0"/>
              <a:t>during active season</a:t>
            </a:r>
          </a:p>
          <a:p>
            <a:pPr lvl="1"/>
            <a:r>
              <a:rPr lang="en-US" dirty="0" smtClean="0"/>
              <a:t>Fertilized eggs produce </a:t>
            </a:r>
            <a:r>
              <a:rPr lang="en-US" b="1" dirty="0" smtClean="0"/>
              <a:t>workers</a:t>
            </a:r>
          </a:p>
          <a:p>
            <a:pPr lvl="1"/>
            <a:r>
              <a:rPr lang="en-US" dirty="0" smtClean="0"/>
              <a:t>Unfertilized eggs produce </a:t>
            </a:r>
            <a:r>
              <a:rPr lang="en-US" b="1" dirty="0" smtClean="0"/>
              <a:t>drones</a:t>
            </a:r>
          </a:p>
          <a:p>
            <a:pPr lvl="1"/>
            <a:r>
              <a:rPr lang="en-US" dirty="0" smtClean="0"/>
              <a:t>Queen leaves colony only for </a:t>
            </a:r>
            <a:r>
              <a:rPr lang="en-US" b="1" dirty="0" smtClean="0"/>
              <a:t>mating, swarming or </a:t>
            </a:r>
            <a:r>
              <a:rPr lang="en-US" b="1" dirty="0" err="1" smtClean="0"/>
              <a:t>asbconding</a:t>
            </a:r>
            <a:endParaRPr lang="en-US" b="1" dirty="0" smtClean="0"/>
          </a:p>
          <a:p>
            <a:pPr lvl="1"/>
            <a:r>
              <a:rPr lang="en-US" dirty="0" smtClean="0"/>
              <a:t>Larvae of queen is reared in special cell and fed on richer more nourished </a:t>
            </a:r>
            <a:r>
              <a:rPr lang="en-US" b="1" dirty="0" smtClean="0"/>
              <a:t>Royal Jelly.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764" y="0"/>
            <a:ext cx="369023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Drones</a:t>
            </a:r>
          </a:p>
          <a:p>
            <a:pPr lvl="1"/>
            <a:r>
              <a:rPr lang="en-US" dirty="0" smtClean="0"/>
              <a:t>These are male bees</a:t>
            </a:r>
          </a:p>
          <a:p>
            <a:pPr lvl="1"/>
            <a:r>
              <a:rPr lang="en-US" dirty="0" smtClean="0"/>
              <a:t>Have no sting </a:t>
            </a:r>
          </a:p>
          <a:p>
            <a:pPr lvl="1"/>
            <a:r>
              <a:rPr lang="en-US" dirty="0" smtClean="0"/>
              <a:t>Fed by workers</a:t>
            </a:r>
          </a:p>
          <a:p>
            <a:pPr lvl="1"/>
            <a:r>
              <a:rPr lang="en-US" dirty="0" smtClean="0"/>
              <a:t>Mate with queen </a:t>
            </a:r>
          </a:p>
          <a:p>
            <a:pPr lvl="1"/>
            <a:r>
              <a:rPr lang="en-US" dirty="0" smtClean="0"/>
              <a:t>Live nearly 2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Workers</a:t>
            </a:r>
          </a:p>
          <a:p>
            <a:pPr lvl="1"/>
            <a:r>
              <a:rPr lang="en-US" dirty="0" smtClean="0"/>
              <a:t>Females bees (don’t lay eggs and main strength of colony</a:t>
            </a:r>
          </a:p>
          <a:p>
            <a:pPr lvl="1"/>
            <a:r>
              <a:rPr lang="en-US" b="1" dirty="0" smtClean="0"/>
              <a:t>5000 or more </a:t>
            </a:r>
            <a:r>
              <a:rPr lang="en-US" dirty="0" smtClean="0"/>
              <a:t>in one colony</a:t>
            </a:r>
          </a:p>
          <a:p>
            <a:pPr lvl="1"/>
            <a:r>
              <a:rPr lang="en-US" b="1" dirty="0" smtClean="0"/>
              <a:t>First three weeks</a:t>
            </a:r>
            <a:r>
              <a:rPr lang="en-US" dirty="0" smtClean="0"/>
              <a:t>, they work indoor as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nurses,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hive cleaners,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wax makers,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honey makers,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guards and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stores of pollen and nectar</a:t>
            </a:r>
          </a:p>
          <a:p>
            <a:pPr lvl="1"/>
            <a:r>
              <a:rPr lang="en-US" b="1" dirty="0" smtClean="0"/>
              <a:t>After three weeks</a:t>
            </a:r>
            <a:r>
              <a:rPr lang="en-US" dirty="0" smtClean="0"/>
              <a:t>, they work outdoor to bring </a:t>
            </a:r>
            <a:r>
              <a:rPr lang="en-US" b="1" dirty="0" smtClean="0"/>
              <a:t>nectars, pollen and water</a:t>
            </a:r>
          </a:p>
          <a:p>
            <a:pPr lvl="1"/>
            <a:r>
              <a:rPr lang="en-US" dirty="0" smtClean="0"/>
              <a:t>Life is </a:t>
            </a:r>
            <a:r>
              <a:rPr lang="en-US" b="1" dirty="0" smtClean="0"/>
              <a:t>6 weeks</a:t>
            </a:r>
          </a:p>
          <a:p>
            <a:pPr lvl="1"/>
            <a:r>
              <a:rPr lang="en-US" dirty="0" smtClean="0"/>
              <a:t>In winter, they may live </a:t>
            </a:r>
            <a:r>
              <a:rPr lang="en-US" b="1" dirty="0" smtClean="0"/>
              <a:t>6 months</a:t>
            </a:r>
          </a:p>
          <a:p>
            <a:pPr lvl="1"/>
            <a:r>
              <a:rPr lang="en-US" dirty="0" smtClean="0"/>
              <a:t>Produce </a:t>
            </a:r>
            <a:r>
              <a:rPr lang="en-US" b="1" dirty="0" smtClean="0"/>
              <a:t>1lbs wax </a:t>
            </a:r>
            <a:r>
              <a:rPr lang="en-US" dirty="0" smtClean="0"/>
              <a:t>by consuming </a:t>
            </a:r>
            <a:r>
              <a:rPr lang="en-US" b="1" dirty="0" smtClean="0"/>
              <a:t>8-12lbs</a:t>
            </a:r>
            <a:r>
              <a:rPr lang="en-US" dirty="0" smtClean="0"/>
              <a:t> of honey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A77D-D305-4511-A7A4-989194CDCB8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767</Words>
  <Application>Microsoft Office PowerPoint</Application>
  <PresentationFormat>On-screen Show (4:3)</PresentationFormat>
  <Paragraphs>128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Apiculture</vt:lpstr>
      <vt:lpstr>Slide 2</vt:lpstr>
      <vt:lpstr>Species of honey bees</vt:lpstr>
      <vt:lpstr>Slide 4</vt:lpstr>
      <vt:lpstr>Slide 5</vt:lpstr>
      <vt:lpstr>Slide 6</vt:lpstr>
      <vt:lpstr>Biology of honey bee</vt:lpstr>
      <vt:lpstr>Slide 8</vt:lpstr>
      <vt:lpstr>Slide 9</vt:lpstr>
      <vt:lpstr>Slide 10</vt:lpstr>
      <vt:lpstr>Cycle of the year</vt:lpstr>
      <vt:lpstr>Enemies of bees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Asam Riaz</dc:creator>
  <cp:lastModifiedBy>Asam Riaz</cp:lastModifiedBy>
  <cp:revision>6</cp:revision>
  <dcterms:created xsi:type="dcterms:W3CDTF">2020-04-21T16:23:10Z</dcterms:created>
  <dcterms:modified xsi:type="dcterms:W3CDTF">2020-05-06T19:53:36Z</dcterms:modified>
</cp:coreProperties>
</file>