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68" r:id="rId9"/>
    <p:sldId id="274" r:id="rId10"/>
    <p:sldId id="275" r:id="rId11"/>
    <p:sldId id="276" r:id="rId12"/>
    <p:sldId id="277" r:id="rId13"/>
    <p:sldId id="278" r:id="rId14"/>
    <p:sldId id="279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B636B-AF79-4BA4-8C72-9C77C233DB5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3F7A1-9C10-4D31-8896-5224BF75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36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5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08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43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70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JDBC= JAVA DATABASE CONNECTIVITY, </a:t>
            </a:r>
            <a:r>
              <a:rPr lang="en-US" dirty="0" err="1"/>
              <a:t>ADOdb</a:t>
            </a:r>
            <a:r>
              <a:rPr lang="en-US" dirty="0"/>
              <a:t>= ACTIVE DATA OBJECTS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F3F7A1-9C10-4D31-8896-5224BF75C3D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79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0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8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1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9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51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609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034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3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007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A80A07-CC48-4E85-8084-1682EAAB797A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464F0D-D7EA-4217-A2C2-CC5C1139A6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36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37DA8-3FA0-4EC8-A638-9CF3F62D04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347960" cy="3566160"/>
          </a:xfrm>
        </p:spPr>
        <p:txBody>
          <a:bodyPr>
            <a:normAutofit/>
          </a:bodyPr>
          <a:lstStyle/>
          <a:p>
            <a:r>
              <a:rPr lang="en-US" sz="7200" dirty="0"/>
              <a:t>Enterprise </a:t>
            </a:r>
            <a:r>
              <a:rPr lang="en-US" sz="7200"/>
              <a:t>Apps </a:t>
            </a:r>
            <a:r>
              <a:rPr lang="en-US" sz="7200" smtClean="0"/>
              <a:t>Development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9EDD8-4D0B-426F-8A36-47E15296E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12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388C-900C-4A03-89B1-BCBA70C5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layers of enterprise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9F693-8B26-44EB-A1C4-60ADE74A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User interface layer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Business processing layer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Data storage and access layer</a:t>
            </a:r>
          </a:p>
        </p:txBody>
      </p:sp>
    </p:spTree>
    <p:extLst>
      <p:ext uri="{BB962C8B-B14F-4D97-AF65-F5344CB8AC3E}">
        <p14:creationId xmlns:p14="http://schemas.microsoft.com/office/powerpoint/2010/main" val="1486976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388C-900C-4A03-89B1-BCBA70C5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interface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9F693-8B26-44EB-A1C4-60ADE74A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User interface layer is a staring point for the user to interact with application.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Use for input data.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To implement </a:t>
            </a:r>
            <a:r>
              <a:rPr lang="en-US" sz="2500" b="1" dirty="0"/>
              <a:t>user interface layer,</a:t>
            </a:r>
            <a:r>
              <a:rPr lang="en-US" sz="2500" dirty="0"/>
              <a:t> we use presentation logic and different technologies like html, swing etc.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Its basically a view level.</a:t>
            </a:r>
          </a:p>
        </p:txBody>
      </p:sp>
    </p:spTree>
    <p:extLst>
      <p:ext uri="{BB962C8B-B14F-4D97-AF65-F5344CB8AC3E}">
        <p14:creationId xmlns:p14="http://schemas.microsoft.com/office/powerpoint/2010/main" val="2573031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388C-900C-4A03-89B1-BCBA70C5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processing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9F693-8B26-44EB-A1C4-60ADE74A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Its most important layer in every organization.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Actual requirement of clients are implemented in this layer.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To implement </a:t>
            </a:r>
            <a:r>
              <a:rPr lang="en-US" sz="2500" b="1" dirty="0"/>
              <a:t>business processing layer,</a:t>
            </a:r>
            <a:r>
              <a:rPr lang="en-US" sz="2500" dirty="0"/>
              <a:t> we use business logic.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This layer finds what are the user exact requirements.</a:t>
            </a:r>
          </a:p>
          <a:p>
            <a:pPr marL="457200" indent="-457200">
              <a:buFont typeface="+mj-lt"/>
              <a:buAutoNum type="arabicPeriod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794624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388C-900C-4A03-89B1-BCBA70C5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storage and access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9F693-8B26-44EB-A1C4-60ADE74A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This layer provides simplified access to data storage.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To implement </a:t>
            </a:r>
            <a:r>
              <a:rPr lang="en-US" sz="2500" b="1" dirty="0"/>
              <a:t>data storage and access layer,</a:t>
            </a:r>
            <a:r>
              <a:rPr lang="en-US" sz="2500" dirty="0"/>
              <a:t> we use different technologies like JDBC.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Its also called physical layer.</a:t>
            </a:r>
          </a:p>
        </p:txBody>
      </p:sp>
    </p:spTree>
    <p:extLst>
      <p:ext uri="{BB962C8B-B14F-4D97-AF65-F5344CB8AC3E}">
        <p14:creationId xmlns:p14="http://schemas.microsoft.com/office/powerpoint/2010/main" val="3637259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B02C1-BC5F-4EB1-A7FF-1FA3CA75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of Enterprise Application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02D86-B566-48A3-8390-19AA23A7A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endParaRPr lang="en-US" sz="2500" dirty="0"/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Programming skills and productivity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Integration with existing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Maintaining Security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Response to actual demand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Required special training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Time consuming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It may be too costly</a:t>
            </a:r>
          </a:p>
          <a:p>
            <a:pPr marL="457200" indent="-457200">
              <a:buFont typeface="+mj-lt"/>
              <a:buAutoNum type="arabicPeriod"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06592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7C3A-D9DA-4D6E-8024-0F3F13297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4D518-1F69-493C-9BE5-EA075865C7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29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79F78-F275-4A07-85AC-B4FA5839F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F84C-27A4-471F-A521-F6690A822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What is enterprise application?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Why do we need enterprise applications?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Characteristics of enterprise applications.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Few examples of enterprise applications.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Business processing model.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Three layers of enterprise applications.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Challenges of enterprise application development.</a:t>
            </a:r>
          </a:p>
        </p:txBody>
      </p:sp>
    </p:spTree>
    <p:extLst>
      <p:ext uri="{BB962C8B-B14F-4D97-AF65-F5344CB8AC3E}">
        <p14:creationId xmlns:p14="http://schemas.microsoft.com/office/powerpoint/2010/main" val="257979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enterprise application?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It’s a software system that is designed to operate in enterprise environment.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Its designed to satisfy the needs of an organization rather than individual users.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Its intended to solve an enterprise “wide problem” rather than departmental problem.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To be deployed across a variety of networks (Internet, Intranet and corporate networks).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Meet strict requirement of security and administration management.</a:t>
            </a:r>
          </a:p>
        </p:txBody>
      </p:sp>
    </p:spTree>
    <p:extLst>
      <p:ext uri="{BB962C8B-B14F-4D97-AF65-F5344CB8AC3E}">
        <p14:creationId xmlns:p14="http://schemas.microsoft.com/office/powerpoint/2010/main" val="119982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need enterprise application?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To improve organizational productivity.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Enterprise applications are designed to integrate with other enterprise applications that are already being used within the organization.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It enables data flow form one program to other, and provides interfaces to manage the data flow.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To use data as fully as possible.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Allow companies to realize the full benefits of their software investments.</a:t>
            </a:r>
          </a:p>
        </p:txBody>
      </p:sp>
    </p:spTree>
    <p:extLst>
      <p:ext uri="{BB962C8B-B14F-4D97-AF65-F5344CB8AC3E}">
        <p14:creationId xmlns:p14="http://schemas.microsoft.com/office/powerpoint/2010/main" val="158517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enterprise applications?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Complex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Scalable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Component based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Distributed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Real-time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Mission-critical</a:t>
            </a:r>
          </a:p>
          <a:p>
            <a:pPr marL="0" indent="0">
              <a:buNone/>
            </a:pP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3916846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enterprise applications?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Payment Processing Applications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Enterprise Resource Planning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Content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Human Resource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Supply Chain Management</a:t>
            </a:r>
          </a:p>
          <a:p>
            <a:pPr marL="457200" indent="-457200">
              <a:buFont typeface="+mj-lt"/>
              <a:buAutoNum type="arabicPeriod"/>
            </a:pP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402145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0DF9-8FF3-4260-BF7C-A86CB13E1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Cloud, no cloud or hybrid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44CAE-B198-46B4-A8E2-D15EEB9C4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sz="2500" dirty="0"/>
              <a:t>Depends on the business need.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Usually companies put some or its entire software infrastructure on cloud, where services are delivered to an organizational computers and devices through the internet as an on-demand services.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500" dirty="0"/>
              <a:t>Some companies may choose hybrid solution where cloud applications are integrated with an premise system.</a:t>
            </a:r>
          </a:p>
        </p:txBody>
      </p:sp>
    </p:spTree>
    <p:extLst>
      <p:ext uri="{BB962C8B-B14F-4D97-AF65-F5344CB8AC3E}">
        <p14:creationId xmlns:p14="http://schemas.microsoft.com/office/powerpoint/2010/main" val="3987005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E388C-900C-4A03-89B1-BCBA70C5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process modelling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9F693-8B26-44EB-A1C4-60ADE74AF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dirty="0"/>
              <a:t>Business Process Modelling (BPM) is the activity of representing processes of an enterprise, so that the current process may be analyzed and improved in future.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/>
              <a:t>BPM is typically performed by business analysts and managers who are seeking to improve process efficiency and quality. </a:t>
            </a:r>
          </a:p>
        </p:txBody>
      </p:sp>
    </p:spTree>
    <p:extLst>
      <p:ext uri="{BB962C8B-B14F-4D97-AF65-F5344CB8AC3E}">
        <p14:creationId xmlns:p14="http://schemas.microsoft.com/office/powerpoint/2010/main" val="1909957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95F48-2213-4BC1-9068-7613222935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Three layers of enterprise applications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360DC6-B8C5-4671-A141-78B3D8E652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806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436</TotalTime>
  <Words>524</Words>
  <Application>Microsoft Office PowerPoint</Application>
  <PresentationFormat>Widescreen</PresentationFormat>
  <Paragraphs>81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Calibri Light</vt:lpstr>
      <vt:lpstr>Retrospect</vt:lpstr>
      <vt:lpstr>Enterprise Apps Development</vt:lpstr>
      <vt:lpstr>Topics</vt:lpstr>
      <vt:lpstr>What is an enterprise application?</vt:lpstr>
      <vt:lpstr>Why do we need enterprise application?</vt:lpstr>
      <vt:lpstr>Characteristics of enterprise applications?</vt:lpstr>
      <vt:lpstr>Examples of enterprise applications?</vt:lpstr>
      <vt:lpstr>Cloud, no cloud or hybrid</vt:lpstr>
      <vt:lpstr>Business process modelling</vt:lpstr>
      <vt:lpstr>Three layers of enterprise applications</vt:lpstr>
      <vt:lpstr>Three layers of enterprise applications</vt:lpstr>
      <vt:lpstr>User interface layer</vt:lpstr>
      <vt:lpstr>Business processing layer</vt:lpstr>
      <vt:lpstr>Data storage and access layer</vt:lpstr>
      <vt:lpstr>Challenges of Enterprise Application Development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Apps Development</dc:title>
  <dc:creator>Tariq Mahmood</dc:creator>
  <cp:lastModifiedBy>Tariq Mahmood</cp:lastModifiedBy>
  <cp:revision>140</cp:revision>
  <dcterms:created xsi:type="dcterms:W3CDTF">2019-08-31T15:44:02Z</dcterms:created>
  <dcterms:modified xsi:type="dcterms:W3CDTF">2020-05-02T23:47:41Z</dcterms:modified>
</cp:coreProperties>
</file>