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Default Extension="wmv" ContentType="video/x-ms-wmv"/>
  <Override PartName="/ppt/diagrams/drawing5.xml" ContentType="application/vnd.ms-office.drawingml.diagramDrawing+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sldIdLst>
    <p:sldId id="256" r:id="rId3"/>
    <p:sldId id="259" r:id="rId4"/>
    <p:sldId id="260" r:id="rId5"/>
    <p:sldId id="257" r:id="rId6"/>
    <p:sldId id="271" r:id="rId7"/>
    <p:sldId id="272" r:id="rId8"/>
    <p:sldId id="273" r:id="rId9"/>
    <p:sldId id="274" r:id="rId10"/>
    <p:sldId id="275" r:id="rId11"/>
    <p:sldId id="276" r:id="rId12"/>
    <p:sldId id="264" r:id="rId13"/>
    <p:sldId id="265" r:id="rId14"/>
    <p:sldId id="283" r:id="rId15"/>
    <p:sldId id="266" r:id="rId16"/>
    <p:sldId id="267" r:id="rId17"/>
    <p:sldId id="268" r:id="rId18"/>
    <p:sldId id="269" r:id="rId19"/>
    <p:sldId id="270" r:id="rId20"/>
    <p:sldId id="280" r:id="rId21"/>
    <p:sldId id="263" r:id="rId22"/>
    <p:sldId id="277" r:id="rId23"/>
    <p:sldId id="279"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49" d="100"/>
          <a:sy n="49" d="100"/>
        </p:scale>
        <p:origin x="-1277" y="-82"/>
      </p:cViewPr>
      <p:guideLst>
        <p:guide orient="horz" pos="2160"/>
        <p:guide orient="horz" pos="3456"/>
        <p:guide pos="2880"/>
        <p:guide pos="81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08165-66DA-44A5-8D2D-93D30CF09A16}" type="doc">
      <dgm:prSet loTypeId="urn:microsoft.com/office/officeart/2005/8/layout/cycle7" loCatId="cycle" qsTypeId="urn:microsoft.com/office/officeart/2005/8/quickstyle/3d2" qsCatId="3D" csTypeId="urn:microsoft.com/office/officeart/2005/8/colors/accent2_2" csCatId="accent2" phldr="1"/>
      <dgm:spPr/>
      <dgm:t>
        <a:bodyPr/>
        <a:lstStyle/>
        <a:p>
          <a:endParaRPr lang="en-US"/>
        </a:p>
      </dgm:t>
    </dgm:pt>
    <dgm:pt modelId="{E11A69B0-F124-4561-B228-1D8E8B427274}">
      <dgm:prSet phldrT="[Text]"/>
      <dgm:spPr/>
      <dgm:t>
        <a:bodyPr/>
        <a:lstStyle/>
        <a:p>
          <a:r>
            <a:rPr lang="en-US" dirty="0" smtClean="0"/>
            <a:t>Passion</a:t>
          </a:r>
          <a:endParaRPr lang="en-US" dirty="0"/>
        </a:p>
      </dgm:t>
    </dgm:pt>
    <dgm:pt modelId="{A711C231-5F1B-4225-A6A5-921C76C71124}" type="parTrans" cxnId="{D69BA9D0-7888-4E0B-A824-755FB4A35F56}">
      <dgm:prSet/>
      <dgm:spPr/>
      <dgm:t>
        <a:bodyPr/>
        <a:lstStyle/>
        <a:p>
          <a:endParaRPr lang="en-US"/>
        </a:p>
      </dgm:t>
    </dgm:pt>
    <dgm:pt modelId="{B67FF5C7-F125-4896-9DD2-C964E326B713}" type="sibTrans" cxnId="{D69BA9D0-7888-4E0B-A824-755FB4A35F56}">
      <dgm:prSet/>
      <dgm:spPr/>
      <dgm:t>
        <a:bodyPr/>
        <a:lstStyle/>
        <a:p>
          <a:endParaRPr lang="en-US"/>
        </a:p>
      </dgm:t>
    </dgm:pt>
    <dgm:pt modelId="{E9D87FDF-7D16-4F5D-8190-E87624303EC4}">
      <dgm:prSet phldrT="[Text]"/>
      <dgm:spPr/>
      <dgm:t>
        <a:bodyPr/>
        <a:lstStyle/>
        <a:p>
          <a:r>
            <a:rPr lang="en-US" dirty="0" smtClean="0"/>
            <a:t>A good relationship with the people you want to help </a:t>
          </a:r>
          <a:endParaRPr lang="en-US" dirty="0"/>
        </a:p>
      </dgm:t>
    </dgm:pt>
    <dgm:pt modelId="{4749F38C-8C98-4B6D-AFDB-7BC55DEB6503}" type="parTrans" cxnId="{67AB7DD4-54F4-449D-981D-8432F7B438EC}">
      <dgm:prSet/>
      <dgm:spPr/>
      <dgm:t>
        <a:bodyPr/>
        <a:lstStyle/>
        <a:p>
          <a:endParaRPr lang="en-US"/>
        </a:p>
      </dgm:t>
    </dgm:pt>
    <dgm:pt modelId="{D50ED641-FD59-4A5F-965B-7CAAC387A865}" type="sibTrans" cxnId="{67AB7DD4-54F4-449D-981D-8432F7B438EC}">
      <dgm:prSet/>
      <dgm:spPr/>
      <dgm:t>
        <a:bodyPr/>
        <a:lstStyle/>
        <a:p>
          <a:endParaRPr lang="en-US"/>
        </a:p>
      </dgm:t>
    </dgm:pt>
    <dgm:pt modelId="{5B632741-A863-4497-B61B-84A6BB066AE6}">
      <dgm:prSet phldrT="[Text]"/>
      <dgm:spPr/>
      <dgm:t>
        <a:bodyPr/>
        <a:lstStyle/>
        <a:p>
          <a:r>
            <a:rPr lang="en-US" dirty="0" smtClean="0"/>
            <a:t>A group of people who share this passion</a:t>
          </a:r>
          <a:endParaRPr lang="en-US" dirty="0"/>
        </a:p>
      </dgm:t>
    </dgm:pt>
    <dgm:pt modelId="{82D5E847-A3A1-4EDC-BCEE-1D48F6F38FBC}" type="parTrans" cxnId="{710BFDFC-3075-4A5F-9A47-9898199E677E}">
      <dgm:prSet/>
      <dgm:spPr/>
      <dgm:t>
        <a:bodyPr/>
        <a:lstStyle/>
        <a:p>
          <a:endParaRPr lang="en-US"/>
        </a:p>
      </dgm:t>
    </dgm:pt>
    <dgm:pt modelId="{2C19FEC3-719D-42E0-9011-64AEF5334EB1}" type="sibTrans" cxnId="{710BFDFC-3075-4A5F-9A47-9898199E677E}">
      <dgm:prSet/>
      <dgm:spPr/>
      <dgm:t>
        <a:bodyPr/>
        <a:lstStyle/>
        <a:p>
          <a:endParaRPr lang="en-US"/>
        </a:p>
      </dgm:t>
    </dgm:pt>
    <dgm:pt modelId="{A18441A7-92DB-4ED5-AA6A-1482AD580380}" type="pres">
      <dgm:prSet presAssocID="{9B808165-66DA-44A5-8D2D-93D30CF09A16}" presName="Name0" presStyleCnt="0">
        <dgm:presLayoutVars>
          <dgm:dir/>
          <dgm:resizeHandles val="exact"/>
        </dgm:presLayoutVars>
      </dgm:prSet>
      <dgm:spPr/>
      <dgm:t>
        <a:bodyPr/>
        <a:lstStyle/>
        <a:p>
          <a:endParaRPr lang="en-US"/>
        </a:p>
      </dgm:t>
    </dgm:pt>
    <dgm:pt modelId="{EED53624-5214-4CEE-B40B-AFFA0B13D571}" type="pres">
      <dgm:prSet presAssocID="{E11A69B0-F124-4561-B228-1D8E8B427274}" presName="node" presStyleLbl="node1" presStyleIdx="0" presStyleCnt="3">
        <dgm:presLayoutVars>
          <dgm:bulletEnabled val="1"/>
        </dgm:presLayoutVars>
      </dgm:prSet>
      <dgm:spPr/>
      <dgm:t>
        <a:bodyPr/>
        <a:lstStyle/>
        <a:p>
          <a:endParaRPr lang="en-US"/>
        </a:p>
      </dgm:t>
    </dgm:pt>
    <dgm:pt modelId="{3CD27B83-F165-4C23-AD0C-488274376404}" type="pres">
      <dgm:prSet presAssocID="{B67FF5C7-F125-4896-9DD2-C964E326B713}" presName="sibTrans" presStyleLbl="sibTrans2D1" presStyleIdx="0" presStyleCnt="3"/>
      <dgm:spPr/>
      <dgm:t>
        <a:bodyPr/>
        <a:lstStyle/>
        <a:p>
          <a:endParaRPr lang="en-US"/>
        </a:p>
      </dgm:t>
    </dgm:pt>
    <dgm:pt modelId="{513FB68C-89DF-4E0A-82C7-15CC4DE74D98}" type="pres">
      <dgm:prSet presAssocID="{B67FF5C7-F125-4896-9DD2-C964E326B713}" presName="connectorText" presStyleLbl="sibTrans2D1" presStyleIdx="0" presStyleCnt="3"/>
      <dgm:spPr/>
      <dgm:t>
        <a:bodyPr/>
        <a:lstStyle/>
        <a:p>
          <a:endParaRPr lang="en-US"/>
        </a:p>
      </dgm:t>
    </dgm:pt>
    <dgm:pt modelId="{8C7CC67A-85E6-41A0-B419-F7B9B068EC3A}" type="pres">
      <dgm:prSet presAssocID="{E9D87FDF-7D16-4F5D-8190-E87624303EC4}" presName="node" presStyleLbl="node1" presStyleIdx="1" presStyleCnt="3">
        <dgm:presLayoutVars>
          <dgm:bulletEnabled val="1"/>
        </dgm:presLayoutVars>
      </dgm:prSet>
      <dgm:spPr/>
      <dgm:t>
        <a:bodyPr/>
        <a:lstStyle/>
        <a:p>
          <a:endParaRPr lang="en-US"/>
        </a:p>
      </dgm:t>
    </dgm:pt>
    <dgm:pt modelId="{1DD897C6-C2FC-450A-AFF6-3C25AFC065F8}" type="pres">
      <dgm:prSet presAssocID="{D50ED641-FD59-4A5F-965B-7CAAC387A865}" presName="sibTrans" presStyleLbl="sibTrans2D1" presStyleIdx="1" presStyleCnt="3"/>
      <dgm:spPr/>
      <dgm:t>
        <a:bodyPr/>
        <a:lstStyle/>
        <a:p>
          <a:endParaRPr lang="en-US"/>
        </a:p>
      </dgm:t>
    </dgm:pt>
    <dgm:pt modelId="{887B1026-9F7E-42D0-858D-4FE5C608755F}" type="pres">
      <dgm:prSet presAssocID="{D50ED641-FD59-4A5F-965B-7CAAC387A865}" presName="connectorText" presStyleLbl="sibTrans2D1" presStyleIdx="1" presStyleCnt="3"/>
      <dgm:spPr/>
      <dgm:t>
        <a:bodyPr/>
        <a:lstStyle/>
        <a:p>
          <a:endParaRPr lang="en-US"/>
        </a:p>
      </dgm:t>
    </dgm:pt>
    <dgm:pt modelId="{3DF53768-8CD1-4660-A907-6FAF3E7A33CC}" type="pres">
      <dgm:prSet presAssocID="{5B632741-A863-4497-B61B-84A6BB066AE6}" presName="node" presStyleLbl="node1" presStyleIdx="2" presStyleCnt="3">
        <dgm:presLayoutVars>
          <dgm:bulletEnabled val="1"/>
        </dgm:presLayoutVars>
      </dgm:prSet>
      <dgm:spPr/>
      <dgm:t>
        <a:bodyPr/>
        <a:lstStyle/>
        <a:p>
          <a:endParaRPr lang="en-US"/>
        </a:p>
      </dgm:t>
    </dgm:pt>
    <dgm:pt modelId="{55A01D11-25EE-4796-A103-2647DF2CA11D}" type="pres">
      <dgm:prSet presAssocID="{2C19FEC3-719D-42E0-9011-64AEF5334EB1}" presName="sibTrans" presStyleLbl="sibTrans2D1" presStyleIdx="2" presStyleCnt="3"/>
      <dgm:spPr/>
      <dgm:t>
        <a:bodyPr/>
        <a:lstStyle/>
        <a:p>
          <a:endParaRPr lang="en-US"/>
        </a:p>
      </dgm:t>
    </dgm:pt>
    <dgm:pt modelId="{FDC1217A-E7F2-4B18-ADA9-4DF6B6895CBF}" type="pres">
      <dgm:prSet presAssocID="{2C19FEC3-719D-42E0-9011-64AEF5334EB1}" presName="connectorText" presStyleLbl="sibTrans2D1" presStyleIdx="2" presStyleCnt="3"/>
      <dgm:spPr/>
      <dgm:t>
        <a:bodyPr/>
        <a:lstStyle/>
        <a:p>
          <a:endParaRPr lang="en-US"/>
        </a:p>
      </dgm:t>
    </dgm:pt>
  </dgm:ptLst>
  <dgm:cxnLst>
    <dgm:cxn modelId="{13BA1D4A-5C30-4514-A4AE-7AA6DC690CD4}" type="presOf" srcId="{E11A69B0-F124-4561-B228-1D8E8B427274}" destId="{EED53624-5214-4CEE-B40B-AFFA0B13D571}" srcOrd="0" destOrd="0" presId="urn:microsoft.com/office/officeart/2005/8/layout/cycle7"/>
    <dgm:cxn modelId="{80B6A3DC-284C-4EB6-8697-FD7BF7698222}" type="presOf" srcId="{9B808165-66DA-44A5-8D2D-93D30CF09A16}" destId="{A18441A7-92DB-4ED5-AA6A-1482AD580380}" srcOrd="0" destOrd="0" presId="urn:microsoft.com/office/officeart/2005/8/layout/cycle7"/>
    <dgm:cxn modelId="{67AB7DD4-54F4-449D-981D-8432F7B438EC}" srcId="{9B808165-66DA-44A5-8D2D-93D30CF09A16}" destId="{E9D87FDF-7D16-4F5D-8190-E87624303EC4}" srcOrd="1" destOrd="0" parTransId="{4749F38C-8C98-4B6D-AFDB-7BC55DEB6503}" sibTransId="{D50ED641-FD59-4A5F-965B-7CAAC387A865}"/>
    <dgm:cxn modelId="{27BD4892-36B7-4BFA-AC30-01D0AB1AE5BE}" type="presOf" srcId="{2C19FEC3-719D-42E0-9011-64AEF5334EB1}" destId="{FDC1217A-E7F2-4B18-ADA9-4DF6B6895CBF}" srcOrd="1" destOrd="0" presId="urn:microsoft.com/office/officeart/2005/8/layout/cycle7"/>
    <dgm:cxn modelId="{989BA80B-CCDC-40E6-8AB7-2B7D05D8F3F0}" type="presOf" srcId="{5B632741-A863-4497-B61B-84A6BB066AE6}" destId="{3DF53768-8CD1-4660-A907-6FAF3E7A33CC}" srcOrd="0" destOrd="0" presId="urn:microsoft.com/office/officeart/2005/8/layout/cycle7"/>
    <dgm:cxn modelId="{DF436942-C1F2-4328-A9B8-F979806F9847}" type="presOf" srcId="{D50ED641-FD59-4A5F-965B-7CAAC387A865}" destId="{1DD897C6-C2FC-450A-AFF6-3C25AFC065F8}" srcOrd="0" destOrd="0" presId="urn:microsoft.com/office/officeart/2005/8/layout/cycle7"/>
    <dgm:cxn modelId="{437C81F3-140C-4568-A5CC-17C036296799}" type="presOf" srcId="{E9D87FDF-7D16-4F5D-8190-E87624303EC4}" destId="{8C7CC67A-85E6-41A0-B419-F7B9B068EC3A}" srcOrd="0" destOrd="0" presId="urn:microsoft.com/office/officeart/2005/8/layout/cycle7"/>
    <dgm:cxn modelId="{F4FE17E4-E4B6-4B5E-AD91-536B477061B5}" type="presOf" srcId="{D50ED641-FD59-4A5F-965B-7CAAC387A865}" destId="{887B1026-9F7E-42D0-858D-4FE5C608755F}" srcOrd="1" destOrd="0" presId="urn:microsoft.com/office/officeart/2005/8/layout/cycle7"/>
    <dgm:cxn modelId="{70EE3EB9-583E-4B2C-98E9-CC5321774A34}" type="presOf" srcId="{2C19FEC3-719D-42E0-9011-64AEF5334EB1}" destId="{55A01D11-25EE-4796-A103-2647DF2CA11D}" srcOrd="0" destOrd="0" presId="urn:microsoft.com/office/officeart/2005/8/layout/cycle7"/>
    <dgm:cxn modelId="{52843589-A59E-40A8-B3CB-A19C67949E29}" type="presOf" srcId="{B67FF5C7-F125-4896-9DD2-C964E326B713}" destId="{513FB68C-89DF-4E0A-82C7-15CC4DE74D98}" srcOrd="1" destOrd="0" presId="urn:microsoft.com/office/officeart/2005/8/layout/cycle7"/>
    <dgm:cxn modelId="{4B7B58D3-5C89-4296-BCD7-74B733A340A3}" type="presOf" srcId="{B67FF5C7-F125-4896-9DD2-C964E326B713}" destId="{3CD27B83-F165-4C23-AD0C-488274376404}" srcOrd="0" destOrd="0" presId="urn:microsoft.com/office/officeart/2005/8/layout/cycle7"/>
    <dgm:cxn modelId="{710BFDFC-3075-4A5F-9A47-9898199E677E}" srcId="{9B808165-66DA-44A5-8D2D-93D30CF09A16}" destId="{5B632741-A863-4497-B61B-84A6BB066AE6}" srcOrd="2" destOrd="0" parTransId="{82D5E847-A3A1-4EDC-BCEE-1D48F6F38FBC}" sibTransId="{2C19FEC3-719D-42E0-9011-64AEF5334EB1}"/>
    <dgm:cxn modelId="{D69BA9D0-7888-4E0B-A824-755FB4A35F56}" srcId="{9B808165-66DA-44A5-8D2D-93D30CF09A16}" destId="{E11A69B0-F124-4561-B228-1D8E8B427274}" srcOrd="0" destOrd="0" parTransId="{A711C231-5F1B-4225-A6A5-921C76C71124}" sibTransId="{B67FF5C7-F125-4896-9DD2-C964E326B713}"/>
    <dgm:cxn modelId="{D2D5563F-47B3-4FC7-9CEF-9F499CD984AB}" type="presParOf" srcId="{A18441A7-92DB-4ED5-AA6A-1482AD580380}" destId="{EED53624-5214-4CEE-B40B-AFFA0B13D571}" srcOrd="0" destOrd="0" presId="urn:microsoft.com/office/officeart/2005/8/layout/cycle7"/>
    <dgm:cxn modelId="{BE0C3F2A-0D29-4F41-A696-56CC775EE894}" type="presParOf" srcId="{A18441A7-92DB-4ED5-AA6A-1482AD580380}" destId="{3CD27B83-F165-4C23-AD0C-488274376404}" srcOrd="1" destOrd="0" presId="urn:microsoft.com/office/officeart/2005/8/layout/cycle7"/>
    <dgm:cxn modelId="{2129E26E-75B9-4678-8120-5D5486B9DDDB}" type="presParOf" srcId="{3CD27B83-F165-4C23-AD0C-488274376404}" destId="{513FB68C-89DF-4E0A-82C7-15CC4DE74D98}" srcOrd="0" destOrd="0" presId="urn:microsoft.com/office/officeart/2005/8/layout/cycle7"/>
    <dgm:cxn modelId="{E3FF52B7-E853-4E27-AE85-AB4EDEE833DC}" type="presParOf" srcId="{A18441A7-92DB-4ED5-AA6A-1482AD580380}" destId="{8C7CC67A-85E6-41A0-B419-F7B9B068EC3A}" srcOrd="2" destOrd="0" presId="urn:microsoft.com/office/officeart/2005/8/layout/cycle7"/>
    <dgm:cxn modelId="{5E969954-D9E4-4365-BA6B-7521D973FE9A}" type="presParOf" srcId="{A18441A7-92DB-4ED5-AA6A-1482AD580380}" destId="{1DD897C6-C2FC-450A-AFF6-3C25AFC065F8}" srcOrd="3" destOrd="0" presId="urn:microsoft.com/office/officeart/2005/8/layout/cycle7"/>
    <dgm:cxn modelId="{6893A734-B169-412B-84E9-B9DC20A6E2E3}" type="presParOf" srcId="{1DD897C6-C2FC-450A-AFF6-3C25AFC065F8}" destId="{887B1026-9F7E-42D0-858D-4FE5C608755F}" srcOrd="0" destOrd="0" presId="urn:microsoft.com/office/officeart/2005/8/layout/cycle7"/>
    <dgm:cxn modelId="{66D03DB5-2622-42AE-AA01-D573A4A9ED8B}" type="presParOf" srcId="{A18441A7-92DB-4ED5-AA6A-1482AD580380}" destId="{3DF53768-8CD1-4660-A907-6FAF3E7A33CC}" srcOrd="4" destOrd="0" presId="urn:microsoft.com/office/officeart/2005/8/layout/cycle7"/>
    <dgm:cxn modelId="{A3582709-2880-4FC8-BABF-F49E9D0ABC1A}" type="presParOf" srcId="{A18441A7-92DB-4ED5-AA6A-1482AD580380}" destId="{55A01D11-25EE-4796-A103-2647DF2CA11D}" srcOrd="5" destOrd="0" presId="urn:microsoft.com/office/officeart/2005/8/layout/cycle7"/>
    <dgm:cxn modelId="{0E0D7A06-7793-4731-803F-551C0E7DFA9C}" type="presParOf" srcId="{55A01D11-25EE-4796-A103-2647DF2CA11D}" destId="{FDC1217A-E7F2-4B18-ADA9-4DF6B6895CBF}"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B751A5-41A8-42C9-BEF5-01D279808841}" type="doc">
      <dgm:prSet loTypeId="urn:microsoft.com/office/officeart/2009/3/layout/StepUpProcess" loCatId="process" qsTypeId="urn:microsoft.com/office/officeart/2005/8/quickstyle/simple1" qsCatId="simple" csTypeId="urn:microsoft.com/office/officeart/2005/8/colors/accent2_4" csCatId="accent2" phldr="1"/>
      <dgm:spPr/>
      <dgm:t>
        <a:bodyPr/>
        <a:lstStyle/>
        <a:p>
          <a:endParaRPr lang="en-US"/>
        </a:p>
      </dgm:t>
    </dgm:pt>
    <dgm:pt modelId="{CB1F1F1B-8031-435A-A3E6-8272148AA1F1}">
      <dgm:prSet phldrT="[Text]" custT="1"/>
      <dgm:spPr/>
      <dgm:t>
        <a:bodyPr/>
        <a:lstStyle/>
        <a:p>
          <a:r>
            <a:rPr lang="en-US" sz="1000" b="1" i="0" dirty="0" smtClean="0"/>
            <a:t>Establish Vision/</a:t>
          </a:r>
        </a:p>
        <a:p>
          <a:r>
            <a:rPr lang="en-US" sz="1000" b="1" i="0" dirty="0" smtClean="0"/>
            <a:t>Mission/</a:t>
          </a:r>
        </a:p>
        <a:p>
          <a:r>
            <a:rPr lang="en-US" sz="1000" b="1" i="0" dirty="0" smtClean="0"/>
            <a:t>Goals</a:t>
          </a:r>
        </a:p>
        <a:p>
          <a:endParaRPr lang="en-US" sz="1000" b="1" i="0" dirty="0" smtClean="0"/>
        </a:p>
        <a:p>
          <a:endParaRPr lang="en-US" sz="1000" i="0" dirty="0"/>
        </a:p>
      </dgm:t>
    </dgm:pt>
    <dgm:pt modelId="{37C9C35B-8080-44BF-B5D3-142923932F19}" type="parTrans" cxnId="{9DFEFB1D-0C59-443E-B27C-F1610476892A}">
      <dgm:prSet/>
      <dgm:spPr/>
      <dgm:t>
        <a:bodyPr/>
        <a:lstStyle/>
        <a:p>
          <a:endParaRPr lang="en-US"/>
        </a:p>
      </dgm:t>
    </dgm:pt>
    <dgm:pt modelId="{73220661-3745-4B4F-A41A-9695EC2D6EC9}" type="sibTrans" cxnId="{9DFEFB1D-0C59-443E-B27C-F1610476892A}">
      <dgm:prSet/>
      <dgm:spPr/>
      <dgm:t>
        <a:bodyPr/>
        <a:lstStyle/>
        <a:p>
          <a:endParaRPr lang="en-US"/>
        </a:p>
      </dgm:t>
    </dgm:pt>
    <dgm:pt modelId="{8BFA6197-9123-4CDB-97FA-DAA49DFD6A49}">
      <dgm:prSet phldrT="[Text]" custT="1"/>
      <dgm:spPr/>
      <dgm:t>
        <a:bodyPr/>
        <a:lstStyle/>
        <a:p>
          <a:r>
            <a:rPr lang="en-US" sz="1000" b="1" i="0" dirty="0" smtClean="0"/>
            <a:t>Establish an Initial Board of Directors</a:t>
          </a:r>
          <a:endParaRPr lang="en-US" sz="1000" i="0" dirty="0"/>
        </a:p>
      </dgm:t>
    </dgm:pt>
    <dgm:pt modelId="{E69F4CCA-147B-40AB-8B4D-1BF677D7FFB1}" type="parTrans" cxnId="{FF9F121C-D29E-4217-A945-29688B46DD29}">
      <dgm:prSet/>
      <dgm:spPr/>
      <dgm:t>
        <a:bodyPr/>
        <a:lstStyle/>
        <a:p>
          <a:endParaRPr lang="en-US"/>
        </a:p>
      </dgm:t>
    </dgm:pt>
    <dgm:pt modelId="{81950ED8-8079-4BB1-A8C6-641F4F5EDFB1}" type="sibTrans" cxnId="{FF9F121C-D29E-4217-A945-29688B46DD29}">
      <dgm:prSet/>
      <dgm:spPr/>
      <dgm:t>
        <a:bodyPr/>
        <a:lstStyle/>
        <a:p>
          <a:endParaRPr lang="en-US"/>
        </a:p>
      </dgm:t>
    </dgm:pt>
    <dgm:pt modelId="{3FA10685-61DD-419C-AF71-D0D50E43D20C}">
      <dgm:prSet phldrT="[Text]" custT="1"/>
      <dgm:spPr/>
      <dgm:t>
        <a:bodyPr/>
        <a:lstStyle/>
        <a:p>
          <a:r>
            <a:rPr lang="en-US" sz="1000" b="1" i="0" dirty="0" smtClean="0"/>
            <a:t>Seek Legal Expertise</a:t>
          </a:r>
          <a:endParaRPr lang="en-US" sz="1000" i="0" dirty="0"/>
        </a:p>
      </dgm:t>
    </dgm:pt>
    <dgm:pt modelId="{5B2EDE2F-6122-4AA9-A585-F92C56F38235}" type="parTrans" cxnId="{FC904577-86CD-4853-A700-DCA889B4718F}">
      <dgm:prSet/>
      <dgm:spPr/>
      <dgm:t>
        <a:bodyPr/>
        <a:lstStyle/>
        <a:p>
          <a:endParaRPr lang="en-US"/>
        </a:p>
      </dgm:t>
    </dgm:pt>
    <dgm:pt modelId="{25D30625-FB87-49A9-9813-CC48D1C4C792}" type="sibTrans" cxnId="{FC904577-86CD-4853-A700-DCA889B4718F}">
      <dgm:prSet/>
      <dgm:spPr/>
      <dgm:t>
        <a:bodyPr/>
        <a:lstStyle/>
        <a:p>
          <a:endParaRPr lang="en-US"/>
        </a:p>
      </dgm:t>
    </dgm:pt>
    <dgm:pt modelId="{DDDAE473-E37D-44ED-8F56-7569212D2D30}">
      <dgm:prSet phldrT="[Text]" custT="1"/>
      <dgm:spPr/>
      <dgm:t>
        <a:bodyPr/>
        <a:lstStyle/>
        <a:p>
          <a:r>
            <a:rPr lang="en-US" sz="1000" b="1" i="0" dirty="0" smtClean="0"/>
            <a:t>Write Articles of Incorporation</a:t>
          </a:r>
          <a:endParaRPr lang="en-US" sz="1000" i="0" dirty="0"/>
        </a:p>
      </dgm:t>
    </dgm:pt>
    <dgm:pt modelId="{54216ECF-05E3-446F-AF1A-1F10CEE0298B}" type="parTrans" cxnId="{9025537E-E75B-4A2C-9C74-0E8DBDD4E328}">
      <dgm:prSet/>
      <dgm:spPr/>
      <dgm:t>
        <a:bodyPr/>
        <a:lstStyle/>
        <a:p>
          <a:endParaRPr lang="en-US"/>
        </a:p>
      </dgm:t>
    </dgm:pt>
    <dgm:pt modelId="{FF45DF08-3ECA-483E-A8BD-5031945AB919}" type="sibTrans" cxnId="{9025537E-E75B-4A2C-9C74-0E8DBDD4E328}">
      <dgm:prSet/>
      <dgm:spPr/>
      <dgm:t>
        <a:bodyPr/>
        <a:lstStyle/>
        <a:p>
          <a:endParaRPr lang="en-US"/>
        </a:p>
      </dgm:t>
    </dgm:pt>
    <dgm:pt modelId="{A5E6C82C-8042-4046-AB3F-EC38362C2438}">
      <dgm:prSet phldrT="[Text]" custT="1"/>
      <dgm:spPr/>
      <dgm:t>
        <a:bodyPr/>
        <a:lstStyle/>
        <a:p>
          <a:r>
            <a:rPr lang="en-US" sz="1000" b="1" i="0" dirty="0" smtClean="0"/>
            <a:t>Draft Bylaws</a:t>
          </a:r>
          <a:endParaRPr lang="en-US" sz="1000" i="0" dirty="0"/>
        </a:p>
      </dgm:t>
    </dgm:pt>
    <dgm:pt modelId="{EE544CD8-CA6D-4429-9EFB-8496AFE41B38}" type="parTrans" cxnId="{EA8ABBEF-2640-4B72-B947-C94571B1CBE9}">
      <dgm:prSet/>
      <dgm:spPr/>
      <dgm:t>
        <a:bodyPr/>
        <a:lstStyle/>
        <a:p>
          <a:endParaRPr lang="en-US"/>
        </a:p>
      </dgm:t>
    </dgm:pt>
    <dgm:pt modelId="{EE2B9127-4BDD-4989-A05B-6ADB4B7C4424}" type="sibTrans" cxnId="{EA8ABBEF-2640-4B72-B947-C94571B1CBE9}">
      <dgm:prSet/>
      <dgm:spPr/>
      <dgm:t>
        <a:bodyPr/>
        <a:lstStyle/>
        <a:p>
          <a:endParaRPr lang="en-US"/>
        </a:p>
      </dgm:t>
    </dgm:pt>
    <dgm:pt modelId="{38B2069A-C15F-46DA-AB98-CFCB2094BE51}">
      <dgm:prSet phldrT="[Text]" custT="1"/>
      <dgm:spPr/>
      <dgm:t>
        <a:bodyPr/>
        <a:lstStyle/>
        <a:p>
          <a:r>
            <a:rPr lang="en-US" sz="1000" b="1" i="0" dirty="0" smtClean="0"/>
            <a:t>Hold an Initial Board of Directors Meeting</a:t>
          </a:r>
          <a:endParaRPr lang="en-US" sz="1000" i="0" dirty="0"/>
        </a:p>
      </dgm:t>
    </dgm:pt>
    <dgm:pt modelId="{A6CE3EED-839E-4DC4-A9DD-92F757329EEB}" type="parTrans" cxnId="{F4D68FE7-6E01-423D-A1A4-C204A034089F}">
      <dgm:prSet/>
      <dgm:spPr/>
      <dgm:t>
        <a:bodyPr/>
        <a:lstStyle/>
        <a:p>
          <a:endParaRPr lang="en-US"/>
        </a:p>
      </dgm:t>
    </dgm:pt>
    <dgm:pt modelId="{FCE2F0B6-F464-451D-A35A-7A1527D007F1}" type="sibTrans" cxnId="{F4D68FE7-6E01-423D-A1A4-C204A034089F}">
      <dgm:prSet/>
      <dgm:spPr/>
      <dgm:t>
        <a:bodyPr/>
        <a:lstStyle/>
        <a:p>
          <a:endParaRPr lang="en-US"/>
        </a:p>
      </dgm:t>
    </dgm:pt>
    <dgm:pt modelId="{5A36E2D6-E465-464C-AFB8-FA845345C9B4}">
      <dgm:prSet phldrT="[Text]" custT="1"/>
      <dgm:spPr/>
      <dgm:t>
        <a:bodyPr/>
        <a:lstStyle/>
        <a:p>
          <a:r>
            <a:rPr lang="en-US" sz="1000" b="1" i="0" dirty="0" smtClean="0"/>
            <a:t>Set Up An Accounting System</a:t>
          </a:r>
          <a:endParaRPr lang="en-US" sz="1000" i="0" dirty="0"/>
        </a:p>
      </dgm:t>
    </dgm:pt>
    <dgm:pt modelId="{58994D19-970E-4CDF-9753-048D73218DF0}" type="parTrans" cxnId="{51E9F62C-0735-4A8F-ABB8-A310E36CB7A4}">
      <dgm:prSet/>
      <dgm:spPr/>
      <dgm:t>
        <a:bodyPr/>
        <a:lstStyle/>
        <a:p>
          <a:endParaRPr lang="en-US"/>
        </a:p>
      </dgm:t>
    </dgm:pt>
    <dgm:pt modelId="{636B2B6E-17E8-4DFD-82B4-E7164FCFC73E}" type="sibTrans" cxnId="{51E9F62C-0735-4A8F-ABB8-A310E36CB7A4}">
      <dgm:prSet/>
      <dgm:spPr/>
      <dgm:t>
        <a:bodyPr/>
        <a:lstStyle/>
        <a:p>
          <a:endParaRPr lang="en-US"/>
        </a:p>
      </dgm:t>
    </dgm:pt>
    <dgm:pt modelId="{60F39848-5C57-4EAF-9F3F-0D590F46CC4E}">
      <dgm:prSet phldrT="[Text]" custT="1"/>
      <dgm:spPr/>
      <dgm:t>
        <a:bodyPr/>
        <a:lstStyle/>
        <a:p>
          <a:r>
            <a:rPr lang="en-US" sz="1000" b="1" i="0" dirty="0" smtClean="0"/>
            <a:t>Come Up With a Fundraising Plan</a:t>
          </a:r>
          <a:endParaRPr lang="en-US" sz="1000" i="0" dirty="0"/>
        </a:p>
      </dgm:t>
    </dgm:pt>
    <dgm:pt modelId="{59FD7EAA-BA75-4DC5-BBEC-E514531852D6}" type="parTrans" cxnId="{C8B7EC50-2495-40BB-9E7A-65295443D029}">
      <dgm:prSet/>
      <dgm:spPr/>
      <dgm:t>
        <a:bodyPr/>
        <a:lstStyle/>
        <a:p>
          <a:endParaRPr lang="en-US"/>
        </a:p>
      </dgm:t>
    </dgm:pt>
    <dgm:pt modelId="{B8263990-0B9C-45AA-84C8-0573348E3498}" type="sibTrans" cxnId="{C8B7EC50-2495-40BB-9E7A-65295443D029}">
      <dgm:prSet/>
      <dgm:spPr/>
      <dgm:t>
        <a:bodyPr/>
        <a:lstStyle/>
        <a:p>
          <a:endParaRPr lang="en-US"/>
        </a:p>
      </dgm:t>
    </dgm:pt>
    <dgm:pt modelId="{E633F869-ED64-4EE5-9107-592D73E9D2FC}" type="pres">
      <dgm:prSet presAssocID="{90B751A5-41A8-42C9-BEF5-01D279808841}" presName="rootnode" presStyleCnt="0">
        <dgm:presLayoutVars>
          <dgm:chMax/>
          <dgm:chPref/>
          <dgm:dir/>
          <dgm:animLvl val="lvl"/>
        </dgm:presLayoutVars>
      </dgm:prSet>
      <dgm:spPr/>
      <dgm:t>
        <a:bodyPr/>
        <a:lstStyle/>
        <a:p>
          <a:endParaRPr lang="en-US"/>
        </a:p>
      </dgm:t>
    </dgm:pt>
    <dgm:pt modelId="{867A3B2B-CE26-4A7E-99C2-565D2940BCA5}" type="pres">
      <dgm:prSet presAssocID="{CB1F1F1B-8031-435A-A3E6-8272148AA1F1}" presName="composite" presStyleCnt="0"/>
      <dgm:spPr/>
    </dgm:pt>
    <dgm:pt modelId="{F2DE5D5D-40F6-41A8-A9AE-CFAA33BC2935}" type="pres">
      <dgm:prSet presAssocID="{CB1F1F1B-8031-435A-A3E6-8272148AA1F1}" presName="LShape" presStyleLbl="alignNode1" presStyleIdx="0" presStyleCnt="15"/>
      <dgm:spPr/>
    </dgm:pt>
    <dgm:pt modelId="{A855AD8C-34C0-4F17-956E-19F5005CF4B0}" type="pres">
      <dgm:prSet presAssocID="{CB1F1F1B-8031-435A-A3E6-8272148AA1F1}" presName="ParentText" presStyleLbl="revTx" presStyleIdx="0" presStyleCnt="8">
        <dgm:presLayoutVars>
          <dgm:chMax val="0"/>
          <dgm:chPref val="0"/>
          <dgm:bulletEnabled val="1"/>
        </dgm:presLayoutVars>
      </dgm:prSet>
      <dgm:spPr/>
      <dgm:t>
        <a:bodyPr/>
        <a:lstStyle/>
        <a:p>
          <a:endParaRPr lang="en-US"/>
        </a:p>
      </dgm:t>
    </dgm:pt>
    <dgm:pt modelId="{ED2F01CC-EC11-48D9-8AA5-04BAD07DCF7E}" type="pres">
      <dgm:prSet presAssocID="{CB1F1F1B-8031-435A-A3E6-8272148AA1F1}" presName="Triangle" presStyleLbl="alignNode1" presStyleIdx="1" presStyleCnt="15"/>
      <dgm:spPr/>
    </dgm:pt>
    <dgm:pt modelId="{82B67C00-8BB2-4BD1-A4C7-980488CB6247}" type="pres">
      <dgm:prSet presAssocID="{73220661-3745-4B4F-A41A-9695EC2D6EC9}" presName="sibTrans" presStyleCnt="0"/>
      <dgm:spPr/>
    </dgm:pt>
    <dgm:pt modelId="{4983FFAF-6BB7-4735-92E6-6A920EF06F77}" type="pres">
      <dgm:prSet presAssocID="{73220661-3745-4B4F-A41A-9695EC2D6EC9}" presName="space" presStyleCnt="0"/>
      <dgm:spPr/>
    </dgm:pt>
    <dgm:pt modelId="{EF9A2D2A-4358-43A4-B700-707EE159D56F}" type="pres">
      <dgm:prSet presAssocID="{8BFA6197-9123-4CDB-97FA-DAA49DFD6A49}" presName="composite" presStyleCnt="0"/>
      <dgm:spPr/>
    </dgm:pt>
    <dgm:pt modelId="{C5319927-E5B2-4E46-853D-DA1271E2A68A}" type="pres">
      <dgm:prSet presAssocID="{8BFA6197-9123-4CDB-97FA-DAA49DFD6A49}" presName="LShape" presStyleLbl="alignNode1" presStyleIdx="2" presStyleCnt="15"/>
      <dgm:spPr/>
    </dgm:pt>
    <dgm:pt modelId="{B08E4B55-A9EC-49F4-9A12-CF28E28BAF28}" type="pres">
      <dgm:prSet presAssocID="{8BFA6197-9123-4CDB-97FA-DAA49DFD6A49}" presName="ParentText" presStyleLbl="revTx" presStyleIdx="1" presStyleCnt="8">
        <dgm:presLayoutVars>
          <dgm:chMax val="0"/>
          <dgm:chPref val="0"/>
          <dgm:bulletEnabled val="1"/>
        </dgm:presLayoutVars>
      </dgm:prSet>
      <dgm:spPr/>
      <dgm:t>
        <a:bodyPr/>
        <a:lstStyle/>
        <a:p>
          <a:endParaRPr lang="en-US"/>
        </a:p>
      </dgm:t>
    </dgm:pt>
    <dgm:pt modelId="{0299FF10-E515-4CBF-B93D-D1BB14978FD3}" type="pres">
      <dgm:prSet presAssocID="{8BFA6197-9123-4CDB-97FA-DAA49DFD6A49}" presName="Triangle" presStyleLbl="alignNode1" presStyleIdx="3" presStyleCnt="15"/>
      <dgm:spPr/>
    </dgm:pt>
    <dgm:pt modelId="{158D9135-BD81-423D-A527-02682B5039E5}" type="pres">
      <dgm:prSet presAssocID="{81950ED8-8079-4BB1-A8C6-641F4F5EDFB1}" presName="sibTrans" presStyleCnt="0"/>
      <dgm:spPr/>
    </dgm:pt>
    <dgm:pt modelId="{8BE32459-4844-40C1-B0BF-CE6295679C56}" type="pres">
      <dgm:prSet presAssocID="{81950ED8-8079-4BB1-A8C6-641F4F5EDFB1}" presName="space" presStyleCnt="0"/>
      <dgm:spPr/>
    </dgm:pt>
    <dgm:pt modelId="{AC295BD8-7081-4CF8-AA53-2974F2F1F382}" type="pres">
      <dgm:prSet presAssocID="{3FA10685-61DD-419C-AF71-D0D50E43D20C}" presName="composite" presStyleCnt="0"/>
      <dgm:spPr/>
    </dgm:pt>
    <dgm:pt modelId="{A85AE0D2-FC96-4F8B-87F4-36B4FBCE812D}" type="pres">
      <dgm:prSet presAssocID="{3FA10685-61DD-419C-AF71-D0D50E43D20C}" presName="LShape" presStyleLbl="alignNode1" presStyleIdx="4" presStyleCnt="15"/>
      <dgm:spPr/>
    </dgm:pt>
    <dgm:pt modelId="{C6E4815B-1AF3-4214-ADA0-FA49323B254D}" type="pres">
      <dgm:prSet presAssocID="{3FA10685-61DD-419C-AF71-D0D50E43D20C}" presName="ParentText" presStyleLbl="revTx" presStyleIdx="2" presStyleCnt="8">
        <dgm:presLayoutVars>
          <dgm:chMax val="0"/>
          <dgm:chPref val="0"/>
          <dgm:bulletEnabled val="1"/>
        </dgm:presLayoutVars>
      </dgm:prSet>
      <dgm:spPr/>
      <dgm:t>
        <a:bodyPr/>
        <a:lstStyle/>
        <a:p>
          <a:endParaRPr lang="en-US"/>
        </a:p>
      </dgm:t>
    </dgm:pt>
    <dgm:pt modelId="{670B7EF0-FC5E-4CD3-B4B9-9493B1F90C9A}" type="pres">
      <dgm:prSet presAssocID="{3FA10685-61DD-419C-AF71-D0D50E43D20C}" presName="Triangle" presStyleLbl="alignNode1" presStyleIdx="5" presStyleCnt="15"/>
      <dgm:spPr/>
    </dgm:pt>
    <dgm:pt modelId="{83410390-1F33-4DCD-8107-AF273A434CCA}" type="pres">
      <dgm:prSet presAssocID="{25D30625-FB87-49A9-9813-CC48D1C4C792}" presName="sibTrans" presStyleCnt="0"/>
      <dgm:spPr/>
    </dgm:pt>
    <dgm:pt modelId="{3F78AC8E-05FB-42E0-8F13-E923A99061AF}" type="pres">
      <dgm:prSet presAssocID="{25D30625-FB87-49A9-9813-CC48D1C4C792}" presName="space" presStyleCnt="0"/>
      <dgm:spPr/>
    </dgm:pt>
    <dgm:pt modelId="{47CE9A01-A6FD-44FC-AC64-4FBEFBCE1694}" type="pres">
      <dgm:prSet presAssocID="{DDDAE473-E37D-44ED-8F56-7569212D2D30}" presName="composite" presStyleCnt="0"/>
      <dgm:spPr/>
    </dgm:pt>
    <dgm:pt modelId="{D5340D34-C014-430E-B67D-3D21307F0357}" type="pres">
      <dgm:prSet presAssocID="{DDDAE473-E37D-44ED-8F56-7569212D2D30}" presName="LShape" presStyleLbl="alignNode1" presStyleIdx="6" presStyleCnt="15"/>
      <dgm:spPr/>
    </dgm:pt>
    <dgm:pt modelId="{DEBAF557-5B3A-4D72-8571-92778C4B9490}" type="pres">
      <dgm:prSet presAssocID="{DDDAE473-E37D-44ED-8F56-7569212D2D30}" presName="ParentText" presStyleLbl="revTx" presStyleIdx="3" presStyleCnt="8">
        <dgm:presLayoutVars>
          <dgm:chMax val="0"/>
          <dgm:chPref val="0"/>
          <dgm:bulletEnabled val="1"/>
        </dgm:presLayoutVars>
      </dgm:prSet>
      <dgm:spPr/>
      <dgm:t>
        <a:bodyPr/>
        <a:lstStyle/>
        <a:p>
          <a:endParaRPr lang="en-US"/>
        </a:p>
      </dgm:t>
    </dgm:pt>
    <dgm:pt modelId="{15608906-AB83-4DC6-9681-753F42241702}" type="pres">
      <dgm:prSet presAssocID="{DDDAE473-E37D-44ED-8F56-7569212D2D30}" presName="Triangle" presStyleLbl="alignNode1" presStyleIdx="7" presStyleCnt="15"/>
      <dgm:spPr/>
    </dgm:pt>
    <dgm:pt modelId="{D142CFBA-585C-472B-977A-6AB0AF3EFB3D}" type="pres">
      <dgm:prSet presAssocID="{FF45DF08-3ECA-483E-A8BD-5031945AB919}" presName="sibTrans" presStyleCnt="0"/>
      <dgm:spPr/>
    </dgm:pt>
    <dgm:pt modelId="{02E13923-EA10-4C2B-8579-6527873981A8}" type="pres">
      <dgm:prSet presAssocID="{FF45DF08-3ECA-483E-A8BD-5031945AB919}" presName="space" presStyleCnt="0"/>
      <dgm:spPr/>
    </dgm:pt>
    <dgm:pt modelId="{CF24B10F-2FC1-4954-85C0-FBFB733BAD82}" type="pres">
      <dgm:prSet presAssocID="{A5E6C82C-8042-4046-AB3F-EC38362C2438}" presName="composite" presStyleCnt="0"/>
      <dgm:spPr/>
    </dgm:pt>
    <dgm:pt modelId="{54384DE5-2CEF-4A5B-BA98-4114F352AB85}" type="pres">
      <dgm:prSet presAssocID="{A5E6C82C-8042-4046-AB3F-EC38362C2438}" presName="LShape" presStyleLbl="alignNode1" presStyleIdx="8" presStyleCnt="15"/>
      <dgm:spPr/>
    </dgm:pt>
    <dgm:pt modelId="{2AA5494D-2DF8-4A9B-A881-CB93DFCB307C}" type="pres">
      <dgm:prSet presAssocID="{A5E6C82C-8042-4046-AB3F-EC38362C2438}" presName="ParentText" presStyleLbl="revTx" presStyleIdx="4" presStyleCnt="8">
        <dgm:presLayoutVars>
          <dgm:chMax val="0"/>
          <dgm:chPref val="0"/>
          <dgm:bulletEnabled val="1"/>
        </dgm:presLayoutVars>
      </dgm:prSet>
      <dgm:spPr/>
      <dgm:t>
        <a:bodyPr/>
        <a:lstStyle/>
        <a:p>
          <a:endParaRPr lang="en-US"/>
        </a:p>
      </dgm:t>
    </dgm:pt>
    <dgm:pt modelId="{DEBD7F71-C8A2-44D3-A7BF-FF8E55A9927D}" type="pres">
      <dgm:prSet presAssocID="{A5E6C82C-8042-4046-AB3F-EC38362C2438}" presName="Triangle" presStyleLbl="alignNode1" presStyleIdx="9" presStyleCnt="15"/>
      <dgm:spPr/>
    </dgm:pt>
    <dgm:pt modelId="{56D42D59-4146-41CC-BB90-AD3E03AAA7CC}" type="pres">
      <dgm:prSet presAssocID="{EE2B9127-4BDD-4989-A05B-6ADB4B7C4424}" presName="sibTrans" presStyleCnt="0"/>
      <dgm:spPr/>
    </dgm:pt>
    <dgm:pt modelId="{E7F44129-FFD0-48CB-A7FB-41A878FC0C7D}" type="pres">
      <dgm:prSet presAssocID="{EE2B9127-4BDD-4989-A05B-6ADB4B7C4424}" presName="space" presStyleCnt="0"/>
      <dgm:spPr/>
    </dgm:pt>
    <dgm:pt modelId="{360A8B87-158B-4417-9C32-02146975A069}" type="pres">
      <dgm:prSet presAssocID="{38B2069A-C15F-46DA-AB98-CFCB2094BE51}" presName="composite" presStyleCnt="0"/>
      <dgm:spPr/>
    </dgm:pt>
    <dgm:pt modelId="{CB8EE28D-FF18-4C89-8F60-2AC47AB8ACF6}" type="pres">
      <dgm:prSet presAssocID="{38B2069A-C15F-46DA-AB98-CFCB2094BE51}" presName="LShape" presStyleLbl="alignNode1" presStyleIdx="10" presStyleCnt="15"/>
      <dgm:spPr/>
    </dgm:pt>
    <dgm:pt modelId="{A5876352-B73A-4FDE-A00C-7CBDC55B331D}" type="pres">
      <dgm:prSet presAssocID="{38B2069A-C15F-46DA-AB98-CFCB2094BE51}" presName="ParentText" presStyleLbl="revTx" presStyleIdx="5" presStyleCnt="8">
        <dgm:presLayoutVars>
          <dgm:chMax val="0"/>
          <dgm:chPref val="0"/>
          <dgm:bulletEnabled val="1"/>
        </dgm:presLayoutVars>
      </dgm:prSet>
      <dgm:spPr/>
      <dgm:t>
        <a:bodyPr/>
        <a:lstStyle/>
        <a:p>
          <a:endParaRPr lang="en-US"/>
        </a:p>
      </dgm:t>
    </dgm:pt>
    <dgm:pt modelId="{AC1513C3-68A2-4590-93AE-18746E1618CC}" type="pres">
      <dgm:prSet presAssocID="{38B2069A-C15F-46DA-AB98-CFCB2094BE51}" presName="Triangle" presStyleLbl="alignNode1" presStyleIdx="11" presStyleCnt="15"/>
      <dgm:spPr/>
    </dgm:pt>
    <dgm:pt modelId="{522D0DE8-20EB-4459-B958-942E63DF1237}" type="pres">
      <dgm:prSet presAssocID="{FCE2F0B6-F464-451D-A35A-7A1527D007F1}" presName="sibTrans" presStyleCnt="0"/>
      <dgm:spPr/>
    </dgm:pt>
    <dgm:pt modelId="{7D468F3F-E565-4A49-9CBA-CF9081BD742C}" type="pres">
      <dgm:prSet presAssocID="{FCE2F0B6-F464-451D-A35A-7A1527D007F1}" presName="space" presStyleCnt="0"/>
      <dgm:spPr/>
    </dgm:pt>
    <dgm:pt modelId="{6D9409C4-8EAB-4612-8177-D02DD63D54CF}" type="pres">
      <dgm:prSet presAssocID="{5A36E2D6-E465-464C-AFB8-FA845345C9B4}" presName="composite" presStyleCnt="0"/>
      <dgm:spPr/>
    </dgm:pt>
    <dgm:pt modelId="{D610D6D3-73D0-4707-893A-91B131C5741F}" type="pres">
      <dgm:prSet presAssocID="{5A36E2D6-E465-464C-AFB8-FA845345C9B4}" presName="LShape" presStyleLbl="alignNode1" presStyleIdx="12" presStyleCnt="15"/>
      <dgm:spPr/>
    </dgm:pt>
    <dgm:pt modelId="{7E81E920-2D9D-4E48-8D25-A41FEBE87FAD}" type="pres">
      <dgm:prSet presAssocID="{5A36E2D6-E465-464C-AFB8-FA845345C9B4}" presName="ParentText" presStyleLbl="revTx" presStyleIdx="6" presStyleCnt="8">
        <dgm:presLayoutVars>
          <dgm:chMax val="0"/>
          <dgm:chPref val="0"/>
          <dgm:bulletEnabled val="1"/>
        </dgm:presLayoutVars>
      </dgm:prSet>
      <dgm:spPr/>
      <dgm:t>
        <a:bodyPr/>
        <a:lstStyle/>
        <a:p>
          <a:endParaRPr lang="en-US"/>
        </a:p>
      </dgm:t>
    </dgm:pt>
    <dgm:pt modelId="{3E937DDF-4704-4DE7-AC85-37881EBCF10A}" type="pres">
      <dgm:prSet presAssocID="{5A36E2D6-E465-464C-AFB8-FA845345C9B4}" presName="Triangle" presStyleLbl="alignNode1" presStyleIdx="13" presStyleCnt="15"/>
      <dgm:spPr/>
    </dgm:pt>
    <dgm:pt modelId="{2AAFB9F0-0FAD-4037-B7B2-826CA02D4374}" type="pres">
      <dgm:prSet presAssocID="{636B2B6E-17E8-4DFD-82B4-E7164FCFC73E}" presName="sibTrans" presStyleCnt="0"/>
      <dgm:spPr/>
    </dgm:pt>
    <dgm:pt modelId="{2F20D042-5E3A-42E2-8F06-254D882F7E0F}" type="pres">
      <dgm:prSet presAssocID="{636B2B6E-17E8-4DFD-82B4-E7164FCFC73E}" presName="space" presStyleCnt="0"/>
      <dgm:spPr/>
    </dgm:pt>
    <dgm:pt modelId="{E1196B11-A1A5-4E37-9714-33899159F56B}" type="pres">
      <dgm:prSet presAssocID="{60F39848-5C57-4EAF-9F3F-0D590F46CC4E}" presName="composite" presStyleCnt="0"/>
      <dgm:spPr/>
    </dgm:pt>
    <dgm:pt modelId="{11CCF05B-A5DB-4D49-9771-C8163D5C3CE8}" type="pres">
      <dgm:prSet presAssocID="{60F39848-5C57-4EAF-9F3F-0D590F46CC4E}" presName="LShape" presStyleLbl="alignNode1" presStyleIdx="14" presStyleCnt="15"/>
      <dgm:spPr/>
    </dgm:pt>
    <dgm:pt modelId="{E84DC449-212B-4F7D-803C-B37EE16FCCFB}" type="pres">
      <dgm:prSet presAssocID="{60F39848-5C57-4EAF-9F3F-0D590F46CC4E}" presName="ParentText" presStyleLbl="revTx" presStyleIdx="7" presStyleCnt="8">
        <dgm:presLayoutVars>
          <dgm:chMax val="0"/>
          <dgm:chPref val="0"/>
          <dgm:bulletEnabled val="1"/>
        </dgm:presLayoutVars>
      </dgm:prSet>
      <dgm:spPr/>
      <dgm:t>
        <a:bodyPr/>
        <a:lstStyle/>
        <a:p>
          <a:endParaRPr lang="en-US"/>
        </a:p>
      </dgm:t>
    </dgm:pt>
  </dgm:ptLst>
  <dgm:cxnLst>
    <dgm:cxn modelId="{FF9F121C-D29E-4217-A945-29688B46DD29}" srcId="{90B751A5-41A8-42C9-BEF5-01D279808841}" destId="{8BFA6197-9123-4CDB-97FA-DAA49DFD6A49}" srcOrd="1" destOrd="0" parTransId="{E69F4CCA-147B-40AB-8B4D-1BF677D7FFB1}" sibTransId="{81950ED8-8079-4BB1-A8C6-641F4F5EDFB1}"/>
    <dgm:cxn modelId="{51E9F62C-0735-4A8F-ABB8-A310E36CB7A4}" srcId="{90B751A5-41A8-42C9-BEF5-01D279808841}" destId="{5A36E2D6-E465-464C-AFB8-FA845345C9B4}" srcOrd="6" destOrd="0" parTransId="{58994D19-970E-4CDF-9753-048D73218DF0}" sibTransId="{636B2B6E-17E8-4DFD-82B4-E7164FCFC73E}"/>
    <dgm:cxn modelId="{9025537E-E75B-4A2C-9C74-0E8DBDD4E328}" srcId="{90B751A5-41A8-42C9-BEF5-01D279808841}" destId="{DDDAE473-E37D-44ED-8F56-7569212D2D30}" srcOrd="3" destOrd="0" parTransId="{54216ECF-05E3-446F-AF1A-1F10CEE0298B}" sibTransId="{FF45DF08-3ECA-483E-A8BD-5031945AB919}"/>
    <dgm:cxn modelId="{EA8ABBEF-2640-4B72-B947-C94571B1CBE9}" srcId="{90B751A5-41A8-42C9-BEF5-01D279808841}" destId="{A5E6C82C-8042-4046-AB3F-EC38362C2438}" srcOrd="4" destOrd="0" parTransId="{EE544CD8-CA6D-4429-9EFB-8496AFE41B38}" sibTransId="{EE2B9127-4BDD-4989-A05B-6ADB4B7C4424}"/>
    <dgm:cxn modelId="{98281113-D086-4D38-AD9A-2CC48A928D84}" type="presOf" srcId="{90B751A5-41A8-42C9-BEF5-01D279808841}" destId="{E633F869-ED64-4EE5-9107-592D73E9D2FC}" srcOrd="0" destOrd="0" presId="urn:microsoft.com/office/officeart/2009/3/layout/StepUpProcess"/>
    <dgm:cxn modelId="{FC904577-86CD-4853-A700-DCA889B4718F}" srcId="{90B751A5-41A8-42C9-BEF5-01D279808841}" destId="{3FA10685-61DD-419C-AF71-D0D50E43D20C}" srcOrd="2" destOrd="0" parTransId="{5B2EDE2F-6122-4AA9-A585-F92C56F38235}" sibTransId="{25D30625-FB87-49A9-9813-CC48D1C4C792}"/>
    <dgm:cxn modelId="{CEBE71D2-FF5D-4F84-90B5-88ACAC753A7C}" type="presOf" srcId="{CB1F1F1B-8031-435A-A3E6-8272148AA1F1}" destId="{A855AD8C-34C0-4F17-956E-19F5005CF4B0}" srcOrd="0" destOrd="0" presId="urn:microsoft.com/office/officeart/2009/3/layout/StepUpProcess"/>
    <dgm:cxn modelId="{C8B7EC50-2495-40BB-9E7A-65295443D029}" srcId="{90B751A5-41A8-42C9-BEF5-01D279808841}" destId="{60F39848-5C57-4EAF-9F3F-0D590F46CC4E}" srcOrd="7" destOrd="0" parTransId="{59FD7EAA-BA75-4DC5-BBEC-E514531852D6}" sibTransId="{B8263990-0B9C-45AA-84C8-0573348E3498}"/>
    <dgm:cxn modelId="{9DFEFB1D-0C59-443E-B27C-F1610476892A}" srcId="{90B751A5-41A8-42C9-BEF5-01D279808841}" destId="{CB1F1F1B-8031-435A-A3E6-8272148AA1F1}" srcOrd="0" destOrd="0" parTransId="{37C9C35B-8080-44BF-B5D3-142923932F19}" sibTransId="{73220661-3745-4B4F-A41A-9695EC2D6EC9}"/>
    <dgm:cxn modelId="{AC649028-41F4-43E9-A751-D4180969CFF2}" type="presOf" srcId="{60F39848-5C57-4EAF-9F3F-0D590F46CC4E}" destId="{E84DC449-212B-4F7D-803C-B37EE16FCCFB}" srcOrd="0" destOrd="0" presId="urn:microsoft.com/office/officeart/2009/3/layout/StepUpProcess"/>
    <dgm:cxn modelId="{8F8785A4-7E7E-46EA-90BF-396F9A87D8A7}" type="presOf" srcId="{DDDAE473-E37D-44ED-8F56-7569212D2D30}" destId="{DEBAF557-5B3A-4D72-8571-92778C4B9490}" srcOrd="0" destOrd="0" presId="urn:microsoft.com/office/officeart/2009/3/layout/StepUpProcess"/>
    <dgm:cxn modelId="{7616C095-B459-43DA-A61B-3BB446BDC4E8}" type="presOf" srcId="{5A36E2D6-E465-464C-AFB8-FA845345C9B4}" destId="{7E81E920-2D9D-4E48-8D25-A41FEBE87FAD}" srcOrd="0" destOrd="0" presId="urn:microsoft.com/office/officeart/2009/3/layout/StepUpProcess"/>
    <dgm:cxn modelId="{503DC4A0-9B12-4FEB-B042-729CB63B5A8F}" type="presOf" srcId="{3FA10685-61DD-419C-AF71-D0D50E43D20C}" destId="{C6E4815B-1AF3-4214-ADA0-FA49323B254D}" srcOrd="0" destOrd="0" presId="urn:microsoft.com/office/officeart/2009/3/layout/StepUpProcess"/>
    <dgm:cxn modelId="{E7090E60-D2D8-4A95-B662-51583324448C}" type="presOf" srcId="{38B2069A-C15F-46DA-AB98-CFCB2094BE51}" destId="{A5876352-B73A-4FDE-A00C-7CBDC55B331D}" srcOrd="0" destOrd="0" presId="urn:microsoft.com/office/officeart/2009/3/layout/StepUpProcess"/>
    <dgm:cxn modelId="{719019DB-B4CB-4F9C-9F3B-122634E77BE4}" type="presOf" srcId="{8BFA6197-9123-4CDB-97FA-DAA49DFD6A49}" destId="{B08E4B55-A9EC-49F4-9A12-CF28E28BAF28}" srcOrd="0" destOrd="0" presId="urn:microsoft.com/office/officeart/2009/3/layout/StepUpProcess"/>
    <dgm:cxn modelId="{7D0C7B84-D9B7-4766-AAF8-B986681E6E11}" type="presOf" srcId="{A5E6C82C-8042-4046-AB3F-EC38362C2438}" destId="{2AA5494D-2DF8-4A9B-A881-CB93DFCB307C}" srcOrd="0" destOrd="0" presId="urn:microsoft.com/office/officeart/2009/3/layout/StepUpProcess"/>
    <dgm:cxn modelId="{F4D68FE7-6E01-423D-A1A4-C204A034089F}" srcId="{90B751A5-41A8-42C9-BEF5-01D279808841}" destId="{38B2069A-C15F-46DA-AB98-CFCB2094BE51}" srcOrd="5" destOrd="0" parTransId="{A6CE3EED-839E-4DC4-A9DD-92F757329EEB}" sibTransId="{FCE2F0B6-F464-451D-A35A-7A1527D007F1}"/>
    <dgm:cxn modelId="{29F8E284-599F-4C5E-8A95-39AA29E173AB}" type="presParOf" srcId="{E633F869-ED64-4EE5-9107-592D73E9D2FC}" destId="{867A3B2B-CE26-4A7E-99C2-565D2940BCA5}" srcOrd="0" destOrd="0" presId="urn:microsoft.com/office/officeart/2009/3/layout/StepUpProcess"/>
    <dgm:cxn modelId="{B8344E91-73A7-4FD1-98B2-E260970F7D82}" type="presParOf" srcId="{867A3B2B-CE26-4A7E-99C2-565D2940BCA5}" destId="{F2DE5D5D-40F6-41A8-A9AE-CFAA33BC2935}" srcOrd="0" destOrd="0" presId="urn:microsoft.com/office/officeart/2009/3/layout/StepUpProcess"/>
    <dgm:cxn modelId="{7DF9BCB8-B864-485F-B9DD-E4D50E4320B2}" type="presParOf" srcId="{867A3B2B-CE26-4A7E-99C2-565D2940BCA5}" destId="{A855AD8C-34C0-4F17-956E-19F5005CF4B0}" srcOrd="1" destOrd="0" presId="urn:microsoft.com/office/officeart/2009/3/layout/StepUpProcess"/>
    <dgm:cxn modelId="{689C4CD3-B148-476D-B718-160FBB1A0E65}" type="presParOf" srcId="{867A3B2B-CE26-4A7E-99C2-565D2940BCA5}" destId="{ED2F01CC-EC11-48D9-8AA5-04BAD07DCF7E}" srcOrd="2" destOrd="0" presId="urn:microsoft.com/office/officeart/2009/3/layout/StepUpProcess"/>
    <dgm:cxn modelId="{1E45DE87-46A8-45D6-8328-8BEA31B6EABD}" type="presParOf" srcId="{E633F869-ED64-4EE5-9107-592D73E9D2FC}" destId="{82B67C00-8BB2-4BD1-A4C7-980488CB6247}" srcOrd="1" destOrd="0" presId="urn:microsoft.com/office/officeart/2009/3/layout/StepUpProcess"/>
    <dgm:cxn modelId="{65AFC826-6D3C-4D1C-87BC-DA312F27789E}" type="presParOf" srcId="{82B67C00-8BB2-4BD1-A4C7-980488CB6247}" destId="{4983FFAF-6BB7-4735-92E6-6A920EF06F77}" srcOrd="0" destOrd="0" presId="urn:microsoft.com/office/officeart/2009/3/layout/StepUpProcess"/>
    <dgm:cxn modelId="{712C5622-29DE-44D0-962E-5B1F9AADCB65}" type="presParOf" srcId="{E633F869-ED64-4EE5-9107-592D73E9D2FC}" destId="{EF9A2D2A-4358-43A4-B700-707EE159D56F}" srcOrd="2" destOrd="0" presId="urn:microsoft.com/office/officeart/2009/3/layout/StepUpProcess"/>
    <dgm:cxn modelId="{A2238FB4-F15C-46EA-83B6-26C6305654DA}" type="presParOf" srcId="{EF9A2D2A-4358-43A4-B700-707EE159D56F}" destId="{C5319927-E5B2-4E46-853D-DA1271E2A68A}" srcOrd="0" destOrd="0" presId="urn:microsoft.com/office/officeart/2009/3/layout/StepUpProcess"/>
    <dgm:cxn modelId="{B82A6D00-A8E0-4DAA-8293-D3D9FA2ADA7A}" type="presParOf" srcId="{EF9A2D2A-4358-43A4-B700-707EE159D56F}" destId="{B08E4B55-A9EC-49F4-9A12-CF28E28BAF28}" srcOrd="1" destOrd="0" presId="urn:microsoft.com/office/officeart/2009/3/layout/StepUpProcess"/>
    <dgm:cxn modelId="{18C6F191-8C3A-4002-A38D-7C8D78A2F03B}" type="presParOf" srcId="{EF9A2D2A-4358-43A4-B700-707EE159D56F}" destId="{0299FF10-E515-4CBF-B93D-D1BB14978FD3}" srcOrd="2" destOrd="0" presId="urn:microsoft.com/office/officeart/2009/3/layout/StepUpProcess"/>
    <dgm:cxn modelId="{CB6179E9-AFA5-45E2-83C2-C3252DE34160}" type="presParOf" srcId="{E633F869-ED64-4EE5-9107-592D73E9D2FC}" destId="{158D9135-BD81-423D-A527-02682B5039E5}" srcOrd="3" destOrd="0" presId="urn:microsoft.com/office/officeart/2009/3/layout/StepUpProcess"/>
    <dgm:cxn modelId="{FE140686-C461-42E7-A054-30191D0921EA}" type="presParOf" srcId="{158D9135-BD81-423D-A527-02682B5039E5}" destId="{8BE32459-4844-40C1-B0BF-CE6295679C56}" srcOrd="0" destOrd="0" presId="urn:microsoft.com/office/officeart/2009/3/layout/StepUpProcess"/>
    <dgm:cxn modelId="{8E739F50-F79E-4EB4-8D81-8FA536BAADEB}" type="presParOf" srcId="{E633F869-ED64-4EE5-9107-592D73E9D2FC}" destId="{AC295BD8-7081-4CF8-AA53-2974F2F1F382}" srcOrd="4" destOrd="0" presId="urn:microsoft.com/office/officeart/2009/3/layout/StepUpProcess"/>
    <dgm:cxn modelId="{DA9FC022-2FEC-4544-A496-4DDF56EBAC03}" type="presParOf" srcId="{AC295BD8-7081-4CF8-AA53-2974F2F1F382}" destId="{A85AE0D2-FC96-4F8B-87F4-36B4FBCE812D}" srcOrd="0" destOrd="0" presId="urn:microsoft.com/office/officeart/2009/3/layout/StepUpProcess"/>
    <dgm:cxn modelId="{F0310946-AC60-42E6-B2B0-63E2CED29EC6}" type="presParOf" srcId="{AC295BD8-7081-4CF8-AA53-2974F2F1F382}" destId="{C6E4815B-1AF3-4214-ADA0-FA49323B254D}" srcOrd="1" destOrd="0" presId="urn:microsoft.com/office/officeart/2009/3/layout/StepUpProcess"/>
    <dgm:cxn modelId="{2DC414AE-295B-4BB3-867F-72A2B64C4BF0}" type="presParOf" srcId="{AC295BD8-7081-4CF8-AA53-2974F2F1F382}" destId="{670B7EF0-FC5E-4CD3-B4B9-9493B1F90C9A}" srcOrd="2" destOrd="0" presId="urn:microsoft.com/office/officeart/2009/3/layout/StepUpProcess"/>
    <dgm:cxn modelId="{B52998E9-A925-4F0E-801D-79DC8D6C8EBE}" type="presParOf" srcId="{E633F869-ED64-4EE5-9107-592D73E9D2FC}" destId="{83410390-1F33-4DCD-8107-AF273A434CCA}" srcOrd="5" destOrd="0" presId="urn:microsoft.com/office/officeart/2009/3/layout/StepUpProcess"/>
    <dgm:cxn modelId="{81E82CF1-BE5C-4498-8764-97A9005CE44F}" type="presParOf" srcId="{83410390-1F33-4DCD-8107-AF273A434CCA}" destId="{3F78AC8E-05FB-42E0-8F13-E923A99061AF}" srcOrd="0" destOrd="0" presId="urn:microsoft.com/office/officeart/2009/3/layout/StepUpProcess"/>
    <dgm:cxn modelId="{8D4A5A5E-1026-40FA-AA16-63B797424B88}" type="presParOf" srcId="{E633F869-ED64-4EE5-9107-592D73E9D2FC}" destId="{47CE9A01-A6FD-44FC-AC64-4FBEFBCE1694}" srcOrd="6" destOrd="0" presId="urn:microsoft.com/office/officeart/2009/3/layout/StepUpProcess"/>
    <dgm:cxn modelId="{8FEBC87A-C29C-4469-81D0-80E05DB556C9}" type="presParOf" srcId="{47CE9A01-A6FD-44FC-AC64-4FBEFBCE1694}" destId="{D5340D34-C014-430E-B67D-3D21307F0357}" srcOrd="0" destOrd="0" presId="urn:microsoft.com/office/officeart/2009/3/layout/StepUpProcess"/>
    <dgm:cxn modelId="{6A801D77-40C5-4736-8506-ED0237A4A2C3}" type="presParOf" srcId="{47CE9A01-A6FD-44FC-AC64-4FBEFBCE1694}" destId="{DEBAF557-5B3A-4D72-8571-92778C4B9490}" srcOrd="1" destOrd="0" presId="urn:microsoft.com/office/officeart/2009/3/layout/StepUpProcess"/>
    <dgm:cxn modelId="{463C5F16-779E-4802-A467-6754BA8391CF}" type="presParOf" srcId="{47CE9A01-A6FD-44FC-AC64-4FBEFBCE1694}" destId="{15608906-AB83-4DC6-9681-753F42241702}" srcOrd="2" destOrd="0" presId="urn:microsoft.com/office/officeart/2009/3/layout/StepUpProcess"/>
    <dgm:cxn modelId="{22814547-79C9-409F-9955-A1972AB0B916}" type="presParOf" srcId="{E633F869-ED64-4EE5-9107-592D73E9D2FC}" destId="{D142CFBA-585C-472B-977A-6AB0AF3EFB3D}" srcOrd="7" destOrd="0" presId="urn:microsoft.com/office/officeart/2009/3/layout/StepUpProcess"/>
    <dgm:cxn modelId="{B90ABB0C-C2B9-4893-AFDA-355AAFD8F1D1}" type="presParOf" srcId="{D142CFBA-585C-472B-977A-6AB0AF3EFB3D}" destId="{02E13923-EA10-4C2B-8579-6527873981A8}" srcOrd="0" destOrd="0" presId="urn:microsoft.com/office/officeart/2009/3/layout/StepUpProcess"/>
    <dgm:cxn modelId="{064F877F-F3CB-4836-B4C7-C9399CB59622}" type="presParOf" srcId="{E633F869-ED64-4EE5-9107-592D73E9D2FC}" destId="{CF24B10F-2FC1-4954-85C0-FBFB733BAD82}" srcOrd="8" destOrd="0" presId="urn:microsoft.com/office/officeart/2009/3/layout/StepUpProcess"/>
    <dgm:cxn modelId="{5DB80A5B-4C96-45DF-97D9-A406C85D2B71}" type="presParOf" srcId="{CF24B10F-2FC1-4954-85C0-FBFB733BAD82}" destId="{54384DE5-2CEF-4A5B-BA98-4114F352AB85}" srcOrd="0" destOrd="0" presId="urn:microsoft.com/office/officeart/2009/3/layout/StepUpProcess"/>
    <dgm:cxn modelId="{2FF12C0F-C191-435D-96A4-E4396F44206C}" type="presParOf" srcId="{CF24B10F-2FC1-4954-85C0-FBFB733BAD82}" destId="{2AA5494D-2DF8-4A9B-A881-CB93DFCB307C}" srcOrd="1" destOrd="0" presId="urn:microsoft.com/office/officeart/2009/3/layout/StepUpProcess"/>
    <dgm:cxn modelId="{2D9DEE6C-9D98-45F0-9543-D576F6A20875}" type="presParOf" srcId="{CF24B10F-2FC1-4954-85C0-FBFB733BAD82}" destId="{DEBD7F71-C8A2-44D3-A7BF-FF8E55A9927D}" srcOrd="2" destOrd="0" presId="urn:microsoft.com/office/officeart/2009/3/layout/StepUpProcess"/>
    <dgm:cxn modelId="{6F1E7E66-7251-4289-AF9A-F69BB5291AD2}" type="presParOf" srcId="{E633F869-ED64-4EE5-9107-592D73E9D2FC}" destId="{56D42D59-4146-41CC-BB90-AD3E03AAA7CC}" srcOrd="9" destOrd="0" presId="urn:microsoft.com/office/officeart/2009/3/layout/StepUpProcess"/>
    <dgm:cxn modelId="{C077ACC8-F5F2-4829-A4B1-97F795AED7DE}" type="presParOf" srcId="{56D42D59-4146-41CC-BB90-AD3E03AAA7CC}" destId="{E7F44129-FFD0-48CB-A7FB-41A878FC0C7D}" srcOrd="0" destOrd="0" presId="urn:microsoft.com/office/officeart/2009/3/layout/StepUpProcess"/>
    <dgm:cxn modelId="{57FB4105-6222-427D-83B9-F7E7FC39FA1E}" type="presParOf" srcId="{E633F869-ED64-4EE5-9107-592D73E9D2FC}" destId="{360A8B87-158B-4417-9C32-02146975A069}" srcOrd="10" destOrd="0" presId="urn:microsoft.com/office/officeart/2009/3/layout/StepUpProcess"/>
    <dgm:cxn modelId="{613CFD9D-B91F-4389-AA50-A33263A84591}" type="presParOf" srcId="{360A8B87-158B-4417-9C32-02146975A069}" destId="{CB8EE28D-FF18-4C89-8F60-2AC47AB8ACF6}" srcOrd="0" destOrd="0" presId="urn:microsoft.com/office/officeart/2009/3/layout/StepUpProcess"/>
    <dgm:cxn modelId="{5EC590E4-CD94-40B3-8546-A7C8CB47D5F8}" type="presParOf" srcId="{360A8B87-158B-4417-9C32-02146975A069}" destId="{A5876352-B73A-4FDE-A00C-7CBDC55B331D}" srcOrd="1" destOrd="0" presId="urn:microsoft.com/office/officeart/2009/3/layout/StepUpProcess"/>
    <dgm:cxn modelId="{8460B731-7E3E-493B-8163-E514FA5A8F1E}" type="presParOf" srcId="{360A8B87-158B-4417-9C32-02146975A069}" destId="{AC1513C3-68A2-4590-93AE-18746E1618CC}" srcOrd="2" destOrd="0" presId="urn:microsoft.com/office/officeart/2009/3/layout/StepUpProcess"/>
    <dgm:cxn modelId="{1F72C357-A455-4CFF-ACD7-F126D77B73EC}" type="presParOf" srcId="{E633F869-ED64-4EE5-9107-592D73E9D2FC}" destId="{522D0DE8-20EB-4459-B958-942E63DF1237}" srcOrd="11" destOrd="0" presId="urn:microsoft.com/office/officeart/2009/3/layout/StepUpProcess"/>
    <dgm:cxn modelId="{D593B130-8CCB-4330-AC28-B35429E79435}" type="presParOf" srcId="{522D0DE8-20EB-4459-B958-942E63DF1237}" destId="{7D468F3F-E565-4A49-9CBA-CF9081BD742C}" srcOrd="0" destOrd="0" presId="urn:microsoft.com/office/officeart/2009/3/layout/StepUpProcess"/>
    <dgm:cxn modelId="{7B0A405A-12C2-49EE-8803-879E2732C958}" type="presParOf" srcId="{E633F869-ED64-4EE5-9107-592D73E9D2FC}" destId="{6D9409C4-8EAB-4612-8177-D02DD63D54CF}" srcOrd="12" destOrd="0" presId="urn:microsoft.com/office/officeart/2009/3/layout/StepUpProcess"/>
    <dgm:cxn modelId="{84C8F07F-E5CB-49B6-9A92-5206DA8282CE}" type="presParOf" srcId="{6D9409C4-8EAB-4612-8177-D02DD63D54CF}" destId="{D610D6D3-73D0-4707-893A-91B131C5741F}" srcOrd="0" destOrd="0" presId="urn:microsoft.com/office/officeart/2009/3/layout/StepUpProcess"/>
    <dgm:cxn modelId="{797AB281-5623-4151-B778-83895D6D7333}" type="presParOf" srcId="{6D9409C4-8EAB-4612-8177-D02DD63D54CF}" destId="{7E81E920-2D9D-4E48-8D25-A41FEBE87FAD}" srcOrd="1" destOrd="0" presId="urn:microsoft.com/office/officeart/2009/3/layout/StepUpProcess"/>
    <dgm:cxn modelId="{1BEDD682-4460-4BFA-B877-B52D57C5D782}" type="presParOf" srcId="{6D9409C4-8EAB-4612-8177-D02DD63D54CF}" destId="{3E937DDF-4704-4DE7-AC85-37881EBCF10A}" srcOrd="2" destOrd="0" presId="urn:microsoft.com/office/officeart/2009/3/layout/StepUpProcess"/>
    <dgm:cxn modelId="{B87BEF28-74D8-4D94-9CC7-706E5F7F4F4F}" type="presParOf" srcId="{E633F869-ED64-4EE5-9107-592D73E9D2FC}" destId="{2AAFB9F0-0FAD-4037-B7B2-826CA02D4374}" srcOrd="13" destOrd="0" presId="urn:microsoft.com/office/officeart/2009/3/layout/StepUpProcess"/>
    <dgm:cxn modelId="{8463B8F6-EC20-4857-9C4A-DC583DB87B95}" type="presParOf" srcId="{2AAFB9F0-0FAD-4037-B7B2-826CA02D4374}" destId="{2F20D042-5E3A-42E2-8F06-254D882F7E0F}" srcOrd="0" destOrd="0" presId="urn:microsoft.com/office/officeart/2009/3/layout/StepUpProcess"/>
    <dgm:cxn modelId="{5E84D683-34ED-4276-873B-B43A7A56C74C}" type="presParOf" srcId="{E633F869-ED64-4EE5-9107-592D73E9D2FC}" destId="{E1196B11-A1A5-4E37-9714-33899159F56B}" srcOrd="14" destOrd="0" presId="urn:microsoft.com/office/officeart/2009/3/layout/StepUpProcess"/>
    <dgm:cxn modelId="{FBB4814F-B4C3-4D8A-B96B-11F08619AF0C}" type="presParOf" srcId="{E1196B11-A1A5-4E37-9714-33899159F56B}" destId="{11CCF05B-A5DB-4D49-9771-C8163D5C3CE8}" srcOrd="0" destOrd="0" presId="urn:microsoft.com/office/officeart/2009/3/layout/StepUpProcess"/>
    <dgm:cxn modelId="{20F48D2C-3F27-4277-8A17-DF1BB561B208}" type="presParOf" srcId="{E1196B11-A1A5-4E37-9714-33899159F56B}" destId="{E84DC449-212B-4F7D-803C-B37EE16FCCFB}"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BA0D0B-471A-4BEC-9F59-9E374C89F208}" type="doc">
      <dgm:prSet loTypeId="urn:microsoft.com/office/officeart/2005/8/layout/chevron2" loCatId="list" qsTypeId="urn:microsoft.com/office/officeart/2005/8/quickstyle/simple1" qsCatId="simple" csTypeId="urn:microsoft.com/office/officeart/2005/8/colors/accent6_4" csCatId="accent6" phldr="1"/>
      <dgm:spPr/>
      <dgm:t>
        <a:bodyPr/>
        <a:lstStyle/>
        <a:p>
          <a:endParaRPr lang="en-US"/>
        </a:p>
      </dgm:t>
    </dgm:pt>
    <dgm:pt modelId="{A2804E14-45E0-4323-A282-E0B9B2933352}">
      <dgm:prSet phldrT="[Text]"/>
      <dgm:spPr/>
      <dgm:t>
        <a:bodyPr/>
        <a:lstStyle/>
        <a:p>
          <a:r>
            <a:rPr lang="en-US" dirty="0" smtClean="0"/>
            <a:t>Vision</a:t>
          </a:r>
          <a:endParaRPr lang="en-US" dirty="0"/>
        </a:p>
      </dgm:t>
    </dgm:pt>
    <dgm:pt modelId="{B2421306-5780-42EB-B53B-6BF0259DDB7F}" type="parTrans" cxnId="{36199E99-3B38-4FD2-9DF8-9089711E69C7}">
      <dgm:prSet/>
      <dgm:spPr/>
      <dgm:t>
        <a:bodyPr/>
        <a:lstStyle/>
        <a:p>
          <a:endParaRPr lang="en-US"/>
        </a:p>
      </dgm:t>
    </dgm:pt>
    <dgm:pt modelId="{1479AC14-C6EA-4D9E-87A5-48A749201AA3}" type="sibTrans" cxnId="{36199E99-3B38-4FD2-9DF8-9089711E69C7}">
      <dgm:prSet/>
      <dgm:spPr/>
      <dgm:t>
        <a:bodyPr/>
        <a:lstStyle/>
        <a:p>
          <a:endParaRPr lang="en-US"/>
        </a:p>
      </dgm:t>
    </dgm:pt>
    <dgm:pt modelId="{E3AD1536-DA0B-424D-B2B4-3E84DA7245DB}">
      <dgm:prSet phldrT="[Text]"/>
      <dgm:spPr/>
      <dgm:t>
        <a:bodyPr/>
        <a:lstStyle/>
        <a:p>
          <a:r>
            <a:rPr lang="en-US" dirty="0" smtClean="0"/>
            <a:t>What we want to become?</a:t>
          </a:r>
          <a:endParaRPr lang="en-US" dirty="0"/>
        </a:p>
      </dgm:t>
    </dgm:pt>
    <dgm:pt modelId="{DF85BF50-2EDC-4F37-9D38-B231790339C1}" type="parTrans" cxnId="{362CDFAB-6D5C-4000-985D-EE4DD5BC70C7}">
      <dgm:prSet/>
      <dgm:spPr/>
      <dgm:t>
        <a:bodyPr/>
        <a:lstStyle/>
        <a:p>
          <a:endParaRPr lang="en-US"/>
        </a:p>
      </dgm:t>
    </dgm:pt>
    <dgm:pt modelId="{7B0FFACA-4026-4F2E-B906-3BAC3AB3D3BD}" type="sibTrans" cxnId="{362CDFAB-6D5C-4000-985D-EE4DD5BC70C7}">
      <dgm:prSet/>
      <dgm:spPr/>
      <dgm:t>
        <a:bodyPr/>
        <a:lstStyle/>
        <a:p>
          <a:endParaRPr lang="en-US"/>
        </a:p>
      </dgm:t>
    </dgm:pt>
    <dgm:pt modelId="{4B12035F-48D7-4E9D-925B-DAD9C78DFE30}">
      <dgm:prSet phldrT="[Text]"/>
      <dgm:spPr/>
      <dgm:t>
        <a:bodyPr/>
        <a:lstStyle/>
        <a:p>
          <a:r>
            <a:rPr lang="en-US" dirty="0" smtClean="0"/>
            <a:t>Mission</a:t>
          </a:r>
          <a:endParaRPr lang="en-US" dirty="0"/>
        </a:p>
      </dgm:t>
    </dgm:pt>
    <dgm:pt modelId="{4DE793C0-BC48-477D-A72E-D01F6DE3F90F}" type="parTrans" cxnId="{F9A75B09-208B-4E00-8BC2-52403E5C6F6F}">
      <dgm:prSet/>
      <dgm:spPr/>
      <dgm:t>
        <a:bodyPr/>
        <a:lstStyle/>
        <a:p>
          <a:endParaRPr lang="en-US"/>
        </a:p>
      </dgm:t>
    </dgm:pt>
    <dgm:pt modelId="{9125E2EE-F013-4747-8C9D-D6E074553127}" type="sibTrans" cxnId="{F9A75B09-208B-4E00-8BC2-52403E5C6F6F}">
      <dgm:prSet/>
      <dgm:spPr/>
      <dgm:t>
        <a:bodyPr/>
        <a:lstStyle/>
        <a:p>
          <a:endParaRPr lang="en-US"/>
        </a:p>
      </dgm:t>
    </dgm:pt>
    <dgm:pt modelId="{536EB7E9-3DB2-45EC-8530-0A4886A3237B}">
      <dgm:prSet phldrT="[Text]"/>
      <dgm:spPr/>
      <dgm:t>
        <a:bodyPr/>
        <a:lstStyle/>
        <a:p>
          <a:r>
            <a:rPr lang="en-US" dirty="0" smtClean="0"/>
            <a:t>Who we are? What are our values?</a:t>
          </a:r>
          <a:endParaRPr lang="en-US" dirty="0"/>
        </a:p>
      </dgm:t>
    </dgm:pt>
    <dgm:pt modelId="{55B03B7D-DC4E-4563-8BA7-155751996C0B}" type="parTrans" cxnId="{7779BF33-C244-4A92-A038-3BE8A27FB50A}">
      <dgm:prSet/>
      <dgm:spPr/>
      <dgm:t>
        <a:bodyPr/>
        <a:lstStyle/>
        <a:p>
          <a:endParaRPr lang="en-US"/>
        </a:p>
      </dgm:t>
    </dgm:pt>
    <dgm:pt modelId="{1D0AF72D-2E48-4B1C-BF76-CA8D75E8CC6D}" type="sibTrans" cxnId="{7779BF33-C244-4A92-A038-3BE8A27FB50A}">
      <dgm:prSet/>
      <dgm:spPr/>
      <dgm:t>
        <a:bodyPr/>
        <a:lstStyle/>
        <a:p>
          <a:endParaRPr lang="en-US"/>
        </a:p>
      </dgm:t>
    </dgm:pt>
    <dgm:pt modelId="{8A01D658-4C09-4EA4-80EE-9FE88EF15A89}">
      <dgm:prSet phldrT="[Text]"/>
      <dgm:spPr/>
      <dgm:t>
        <a:bodyPr/>
        <a:lstStyle/>
        <a:p>
          <a:r>
            <a:rPr lang="en-US" dirty="0" smtClean="0"/>
            <a:t>Goals</a:t>
          </a:r>
          <a:endParaRPr lang="en-US" dirty="0"/>
        </a:p>
      </dgm:t>
    </dgm:pt>
    <dgm:pt modelId="{ADE40157-9084-4714-B0CB-28A48D2714D3}" type="parTrans" cxnId="{6EA5D1D9-CABE-4945-A5B8-59802EC96948}">
      <dgm:prSet/>
      <dgm:spPr/>
      <dgm:t>
        <a:bodyPr/>
        <a:lstStyle/>
        <a:p>
          <a:endParaRPr lang="en-US"/>
        </a:p>
      </dgm:t>
    </dgm:pt>
    <dgm:pt modelId="{78D5A43F-C5DF-428F-B294-D5A66EF0D1D3}" type="sibTrans" cxnId="{6EA5D1D9-CABE-4945-A5B8-59802EC96948}">
      <dgm:prSet/>
      <dgm:spPr/>
      <dgm:t>
        <a:bodyPr/>
        <a:lstStyle/>
        <a:p>
          <a:endParaRPr lang="en-US"/>
        </a:p>
      </dgm:t>
    </dgm:pt>
    <dgm:pt modelId="{F8731091-0F4A-454E-B2FA-AA26BEDFC401}">
      <dgm:prSet phldrT="[Text]"/>
      <dgm:spPr/>
      <dgm:t>
        <a:bodyPr/>
        <a:lstStyle/>
        <a:p>
          <a:r>
            <a:rPr lang="en-US" dirty="0" smtClean="0"/>
            <a:t>How we gauge our degree of success?</a:t>
          </a:r>
          <a:endParaRPr lang="en-US" dirty="0"/>
        </a:p>
      </dgm:t>
    </dgm:pt>
    <dgm:pt modelId="{99DBE2A0-D5E2-4D96-9F9F-3AF371E274DB}" type="parTrans" cxnId="{7BF831AA-6EB6-403C-BE48-5F8B34E51665}">
      <dgm:prSet/>
      <dgm:spPr/>
      <dgm:t>
        <a:bodyPr/>
        <a:lstStyle/>
        <a:p>
          <a:endParaRPr lang="en-US"/>
        </a:p>
      </dgm:t>
    </dgm:pt>
    <dgm:pt modelId="{4BD4579E-3DCA-47DF-B9DD-295406AC1C52}" type="sibTrans" cxnId="{7BF831AA-6EB6-403C-BE48-5F8B34E51665}">
      <dgm:prSet/>
      <dgm:spPr/>
      <dgm:t>
        <a:bodyPr/>
        <a:lstStyle/>
        <a:p>
          <a:endParaRPr lang="en-US"/>
        </a:p>
      </dgm:t>
    </dgm:pt>
    <dgm:pt modelId="{690757F8-8C8D-4ABA-AFDE-DFEC216AC835}" type="pres">
      <dgm:prSet presAssocID="{11BA0D0B-471A-4BEC-9F59-9E374C89F208}" presName="linearFlow" presStyleCnt="0">
        <dgm:presLayoutVars>
          <dgm:dir/>
          <dgm:animLvl val="lvl"/>
          <dgm:resizeHandles val="exact"/>
        </dgm:presLayoutVars>
      </dgm:prSet>
      <dgm:spPr/>
      <dgm:t>
        <a:bodyPr/>
        <a:lstStyle/>
        <a:p>
          <a:endParaRPr lang="en-US"/>
        </a:p>
      </dgm:t>
    </dgm:pt>
    <dgm:pt modelId="{DE99E649-4450-43B5-9F3C-44089C6E1B07}" type="pres">
      <dgm:prSet presAssocID="{A2804E14-45E0-4323-A282-E0B9B2933352}" presName="composite" presStyleCnt="0"/>
      <dgm:spPr/>
    </dgm:pt>
    <dgm:pt modelId="{C4574D69-3F35-42F1-8274-5F94EFCA2C1F}" type="pres">
      <dgm:prSet presAssocID="{A2804E14-45E0-4323-A282-E0B9B2933352}" presName="parentText" presStyleLbl="alignNode1" presStyleIdx="0" presStyleCnt="3">
        <dgm:presLayoutVars>
          <dgm:chMax val="1"/>
          <dgm:bulletEnabled val="1"/>
        </dgm:presLayoutVars>
      </dgm:prSet>
      <dgm:spPr/>
      <dgm:t>
        <a:bodyPr/>
        <a:lstStyle/>
        <a:p>
          <a:endParaRPr lang="en-US"/>
        </a:p>
      </dgm:t>
    </dgm:pt>
    <dgm:pt modelId="{AB298F38-C390-4503-A36D-5DCBE2750A25}" type="pres">
      <dgm:prSet presAssocID="{A2804E14-45E0-4323-A282-E0B9B2933352}" presName="descendantText" presStyleLbl="alignAcc1" presStyleIdx="0" presStyleCnt="3">
        <dgm:presLayoutVars>
          <dgm:bulletEnabled val="1"/>
        </dgm:presLayoutVars>
      </dgm:prSet>
      <dgm:spPr/>
      <dgm:t>
        <a:bodyPr/>
        <a:lstStyle/>
        <a:p>
          <a:endParaRPr lang="en-US"/>
        </a:p>
      </dgm:t>
    </dgm:pt>
    <dgm:pt modelId="{4D998BE8-4F9D-42FB-A3F3-6D4FA17D501D}" type="pres">
      <dgm:prSet presAssocID="{1479AC14-C6EA-4D9E-87A5-48A749201AA3}" presName="sp" presStyleCnt="0"/>
      <dgm:spPr/>
    </dgm:pt>
    <dgm:pt modelId="{81FF36A2-F017-4DEA-8CF6-4EBF889CF3F2}" type="pres">
      <dgm:prSet presAssocID="{4B12035F-48D7-4E9D-925B-DAD9C78DFE30}" presName="composite" presStyleCnt="0"/>
      <dgm:spPr/>
    </dgm:pt>
    <dgm:pt modelId="{546C8160-1662-4708-8397-75962756A90B}" type="pres">
      <dgm:prSet presAssocID="{4B12035F-48D7-4E9D-925B-DAD9C78DFE30}" presName="parentText" presStyleLbl="alignNode1" presStyleIdx="1" presStyleCnt="3">
        <dgm:presLayoutVars>
          <dgm:chMax val="1"/>
          <dgm:bulletEnabled val="1"/>
        </dgm:presLayoutVars>
      </dgm:prSet>
      <dgm:spPr/>
      <dgm:t>
        <a:bodyPr/>
        <a:lstStyle/>
        <a:p>
          <a:endParaRPr lang="en-US"/>
        </a:p>
      </dgm:t>
    </dgm:pt>
    <dgm:pt modelId="{48215D53-FFAB-4B8B-8661-2DDD6DA9BF61}" type="pres">
      <dgm:prSet presAssocID="{4B12035F-48D7-4E9D-925B-DAD9C78DFE30}" presName="descendantText" presStyleLbl="alignAcc1" presStyleIdx="1" presStyleCnt="3">
        <dgm:presLayoutVars>
          <dgm:bulletEnabled val="1"/>
        </dgm:presLayoutVars>
      </dgm:prSet>
      <dgm:spPr/>
      <dgm:t>
        <a:bodyPr/>
        <a:lstStyle/>
        <a:p>
          <a:endParaRPr lang="en-US"/>
        </a:p>
      </dgm:t>
    </dgm:pt>
    <dgm:pt modelId="{E22B637A-8C80-42AF-94FF-07CA51751E07}" type="pres">
      <dgm:prSet presAssocID="{9125E2EE-F013-4747-8C9D-D6E074553127}" presName="sp" presStyleCnt="0"/>
      <dgm:spPr/>
    </dgm:pt>
    <dgm:pt modelId="{8AE786A6-7652-4239-A8D9-F5495D01790A}" type="pres">
      <dgm:prSet presAssocID="{8A01D658-4C09-4EA4-80EE-9FE88EF15A89}" presName="composite" presStyleCnt="0"/>
      <dgm:spPr/>
    </dgm:pt>
    <dgm:pt modelId="{D4C94827-4444-4DA0-9655-2914DFBA0A2A}" type="pres">
      <dgm:prSet presAssocID="{8A01D658-4C09-4EA4-80EE-9FE88EF15A89}" presName="parentText" presStyleLbl="alignNode1" presStyleIdx="2" presStyleCnt="3">
        <dgm:presLayoutVars>
          <dgm:chMax val="1"/>
          <dgm:bulletEnabled val="1"/>
        </dgm:presLayoutVars>
      </dgm:prSet>
      <dgm:spPr/>
      <dgm:t>
        <a:bodyPr/>
        <a:lstStyle/>
        <a:p>
          <a:endParaRPr lang="en-US"/>
        </a:p>
      </dgm:t>
    </dgm:pt>
    <dgm:pt modelId="{A8049C2D-B4DD-40B7-9378-071C1EFA79D6}" type="pres">
      <dgm:prSet presAssocID="{8A01D658-4C09-4EA4-80EE-9FE88EF15A89}" presName="descendantText" presStyleLbl="alignAcc1" presStyleIdx="2" presStyleCnt="3">
        <dgm:presLayoutVars>
          <dgm:bulletEnabled val="1"/>
        </dgm:presLayoutVars>
      </dgm:prSet>
      <dgm:spPr/>
      <dgm:t>
        <a:bodyPr/>
        <a:lstStyle/>
        <a:p>
          <a:endParaRPr lang="en-US"/>
        </a:p>
      </dgm:t>
    </dgm:pt>
  </dgm:ptLst>
  <dgm:cxnLst>
    <dgm:cxn modelId="{F1B9BF87-64F4-4201-9C86-E0A03FF2EE57}" type="presOf" srcId="{8A01D658-4C09-4EA4-80EE-9FE88EF15A89}" destId="{D4C94827-4444-4DA0-9655-2914DFBA0A2A}" srcOrd="0" destOrd="0" presId="urn:microsoft.com/office/officeart/2005/8/layout/chevron2"/>
    <dgm:cxn modelId="{362CDFAB-6D5C-4000-985D-EE4DD5BC70C7}" srcId="{A2804E14-45E0-4323-A282-E0B9B2933352}" destId="{E3AD1536-DA0B-424D-B2B4-3E84DA7245DB}" srcOrd="0" destOrd="0" parTransId="{DF85BF50-2EDC-4F37-9D38-B231790339C1}" sibTransId="{7B0FFACA-4026-4F2E-B906-3BAC3AB3D3BD}"/>
    <dgm:cxn modelId="{7779BF33-C244-4A92-A038-3BE8A27FB50A}" srcId="{4B12035F-48D7-4E9D-925B-DAD9C78DFE30}" destId="{536EB7E9-3DB2-45EC-8530-0A4886A3237B}" srcOrd="0" destOrd="0" parTransId="{55B03B7D-DC4E-4563-8BA7-155751996C0B}" sibTransId="{1D0AF72D-2E48-4B1C-BF76-CA8D75E8CC6D}"/>
    <dgm:cxn modelId="{39501465-4E7D-4DED-A5AD-C20C7CF8C70D}" type="presOf" srcId="{4B12035F-48D7-4E9D-925B-DAD9C78DFE30}" destId="{546C8160-1662-4708-8397-75962756A90B}" srcOrd="0" destOrd="0" presId="urn:microsoft.com/office/officeart/2005/8/layout/chevron2"/>
    <dgm:cxn modelId="{7BF831AA-6EB6-403C-BE48-5F8B34E51665}" srcId="{8A01D658-4C09-4EA4-80EE-9FE88EF15A89}" destId="{F8731091-0F4A-454E-B2FA-AA26BEDFC401}" srcOrd="0" destOrd="0" parTransId="{99DBE2A0-D5E2-4D96-9F9F-3AF371E274DB}" sibTransId="{4BD4579E-3DCA-47DF-B9DD-295406AC1C52}"/>
    <dgm:cxn modelId="{3217B5FE-68F7-4747-A931-689240793F06}" type="presOf" srcId="{E3AD1536-DA0B-424D-B2B4-3E84DA7245DB}" destId="{AB298F38-C390-4503-A36D-5DCBE2750A25}" srcOrd="0" destOrd="0" presId="urn:microsoft.com/office/officeart/2005/8/layout/chevron2"/>
    <dgm:cxn modelId="{6EA5D1D9-CABE-4945-A5B8-59802EC96948}" srcId="{11BA0D0B-471A-4BEC-9F59-9E374C89F208}" destId="{8A01D658-4C09-4EA4-80EE-9FE88EF15A89}" srcOrd="2" destOrd="0" parTransId="{ADE40157-9084-4714-B0CB-28A48D2714D3}" sibTransId="{78D5A43F-C5DF-428F-B294-D5A66EF0D1D3}"/>
    <dgm:cxn modelId="{36199E99-3B38-4FD2-9DF8-9089711E69C7}" srcId="{11BA0D0B-471A-4BEC-9F59-9E374C89F208}" destId="{A2804E14-45E0-4323-A282-E0B9B2933352}" srcOrd="0" destOrd="0" parTransId="{B2421306-5780-42EB-B53B-6BF0259DDB7F}" sibTransId="{1479AC14-C6EA-4D9E-87A5-48A749201AA3}"/>
    <dgm:cxn modelId="{2C7AB033-CF1D-482B-9C8C-CF01394E7A4A}" type="presOf" srcId="{11BA0D0B-471A-4BEC-9F59-9E374C89F208}" destId="{690757F8-8C8D-4ABA-AFDE-DFEC216AC835}" srcOrd="0" destOrd="0" presId="urn:microsoft.com/office/officeart/2005/8/layout/chevron2"/>
    <dgm:cxn modelId="{3D0E98B1-F2AA-485E-9000-FADD6D0C4D4E}" type="presOf" srcId="{536EB7E9-3DB2-45EC-8530-0A4886A3237B}" destId="{48215D53-FFAB-4B8B-8661-2DDD6DA9BF61}" srcOrd="0" destOrd="0" presId="urn:microsoft.com/office/officeart/2005/8/layout/chevron2"/>
    <dgm:cxn modelId="{2C03E80E-04DA-4050-90C9-9AE51711239D}" type="presOf" srcId="{F8731091-0F4A-454E-B2FA-AA26BEDFC401}" destId="{A8049C2D-B4DD-40B7-9378-071C1EFA79D6}" srcOrd="0" destOrd="0" presId="urn:microsoft.com/office/officeart/2005/8/layout/chevron2"/>
    <dgm:cxn modelId="{92401552-E2F0-4E83-9D63-D3D500CF7866}" type="presOf" srcId="{A2804E14-45E0-4323-A282-E0B9B2933352}" destId="{C4574D69-3F35-42F1-8274-5F94EFCA2C1F}" srcOrd="0" destOrd="0" presId="urn:microsoft.com/office/officeart/2005/8/layout/chevron2"/>
    <dgm:cxn modelId="{F9A75B09-208B-4E00-8BC2-52403E5C6F6F}" srcId="{11BA0D0B-471A-4BEC-9F59-9E374C89F208}" destId="{4B12035F-48D7-4E9D-925B-DAD9C78DFE30}" srcOrd="1" destOrd="0" parTransId="{4DE793C0-BC48-477D-A72E-D01F6DE3F90F}" sibTransId="{9125E2EE-F013-4747-8C9D-D6E074553127}"/>
    <dgm:cxn modelId="{E9C2A9A0-8149-435D-B67F-A54E28E87C66}" type="presParOf" srcId="{690757F8-8C8D-4ABA-AFDE-DFEC216AC835}" destId="{DE99E649-4450-43B5-9F3C-44089C6E1B07}" srcOrd="0" destOrd="0" presId="urn:microsoft.com/office/officeart/2005/8/layout/chevron2"/>
    <dgm:cxn modelId="{67CAF11E-9204-4A13-A6BD-9F2E4C266110}" type="presParOf" srcId="{DE99E649-4450-43B5-9F3C-44089C6E1B07}" destId="{C4574D69-3F35-42F1-8274-5F94EFCA2C1F}" srcOrd="0" destOrd="0" presId="urn:microsoft.com/office/officeart/2005/8/layout/chevron2"/>
    <dgm:cxn modelId="{F0659A6A-3B0D-4D01-BEEF-2683C97D089E}" type="presParOf" srcId="{DE99E649-4450-43B5-9F3C-44089C6E1B07}" destId="{AB298F38-C390-4503-A36D-5DCBE2750A25}" srcOrd="1" destOrd="0" presId="urn:microsoft.com/office/officeart/2005/8/layout/chevron2"/>
    <dgm:cxn modelId="{8F0A23B8-F422-4EBF-A1BC-B63694658BAC}" type="presParOf" srcId="{690757F8-8C8D-4ABA-AFDE-DFEC216AC835}" destId="{4D998BE8-4F9D-42FB-A3F3-6D4FA17D501D}" srcOrd="1" destOrd="0" presId="urn:microsoft.com/office/officeart/2005/8/layout/chevron2"/>
    <dgm:cxn modelId="{B76B3B70-615E-49DD-9545-3F765B97821A}" type="presParOf" srcId="{690757F8-8C8D-4ABA-AFDE-DFEC216AC835}" destId="{81FF36A2-F017-4DEA-8CF6-4EBF889CF3F2}" srcOrd="2" destOrd="0" presId="urn:microsoft.com/office/officeart/2005/8/layout/chevron2"/>
    <dgm:cxn modelId="{D81B02C1-3E85-469E-A2CD-99325009B204}" type="presParOf" srcId="{81FF36A2-F017-4DEA-8CF6-4EBF889CF3F2}" destId="{546C8160-1662-4708-8397-75962756A90B}" srcOrd="0" destOrd="0" presId="urn:microsoft.com/office/officeart/2005/8/layout/chevron2"/>
    <dgm:cxn modelId="{EC9182B2-EC77-442F-A37E-750A1673D922}" type="presParOf" srcId="{81FF36A2-F017-4DEA-8CF6-4EBF889CF3F2}" destId="{48215D53-FFAB-4B8B-8661-2DDD6DA9BF61}" srcOrd="1" destOrd="0" presId="urn:microsoft.com/office/officeart/2005/8/layout/chevron2"/>
    <dgm:cxn modelId="{1F389E4D-53AF-43D5-835F-796E47749B29}" type="presParOf" srcId="{690757F8-8C8D-4ABA-AFDE-DFEC216AC835}" destId="{E22B637A-8C80-42AF-94FF-07CA51751E07}" srcOrd="3" destOrd="0" presId="urn:microsoft.com/office/officeart/2005/8/layout/chevron2"/>
    <dgm:cxn modelId="{7726A53D-BE4F-4126-9FE5-658E0A43FA11}" type="presParOf" srcId="{690757F8-8C8D-4ABA-AFDE-DFEC216AC835}" destId="{8AE786A6-7652-4239-A8D9-F5495D01790A}" srcOrd="4" destOrd="0" presId="urn:microsoft.com/office/officeart/2005/8/layout/chevron2"/>
    <dgm:cxn modelId="{8007BAF7-AA1B-4983-B958-EB7276A8C9B4}" type="presParOf" srcId="{8AE786A6-7652-4239-A8D9-F5495D01790A}" destId="{D4C94827-4444-4DA0-9655-2914DFBA0A2A}" srcOrd="0" destOrd="0" presId="urn:microsoft.com/office/officeart/2005/8/layout/chevron2"/>
    <dgm:cxn modelId="{28B0961D-203D-4DD6-A23E-0FBE3BD05A1D}" type="presParOf" srcId="{8AE786A6-7652-4239-A8D9-F5495D01790A}" destId="{A8049C2D-B4DD-40B7-9378-071C1EFA79D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6F7AE1-6A30-4A7C-A69C-204B4369E43D}" type="doc">
      <dgm:prSet loTypeId="urn:microsoft.com/office/officeart/2005/8/layout/vList6" loCatId="process" qsTypeId="urn:microsoft.com/office/officeart/2005/8/quickstyle/simple1" qsCatId="simple" csTypeId="urn:microsoft.com/office/officeart/2005/8/colors/accent6_4" csCatId="accent6" phldr="1"/>
      <dgm:spPr/>
      <dgm:t>
        <a:bodyPr/>
        <a:lstStyle/>
        <a:p>
          <a:endParaRPr lang="en-US"/>
        </a:p>
      </dgm:t>
    </dgm:pt>
    <dgm:pt modelId="{098D3BF4-44D4-406B-903A-322ED35FCCC9}">
      <dgm:prSet phldrT="[Text]" custT="1"/>
      <dgm:spPr/>
      <dgm:t>
        <a:bodyPr/>
        <a:lstStyle/>
        <a:p>
          <a:r>
            <a:rPr lang="en-US" sz="2800" dirty="0" smtClean="0"/>
            <a:t>Seek legal Expertise</a:t>
          </a:r>
          <a:endParaRPr lang="en-US" sz="2800" dirty="0"/>
        </a:p>
      </dgm:t>
    </dgm:pt>
    <dgm:pt modelId="{6902BE8A-1470-4032-B178-A41703D11257}" type="parTrans" cxnId="{F981E7DA-C523-43D7-9268-B8367F1AE72D}">
      <dgm:prSet/>
      <dgm:spPr/>
      <dgm:t>
        <a:bodyPr/>
        <a:lstStyle/>
        <a:p>
          <a:endParaRPr lang="en-US"/>
        </a:p>
      </dgm:t>
    </dgm:pt>
    <dgm:pt modelId="{9E82A071-97BC-4B90-9667-BCCD2EA6E283}" type="sibTrans" cxnId="{F981E7DA-C523-43D7-9268-B8367F1AE72D}">
      <dgm:prSet/>
      <dgm:spPr/>
      <dgm:t>
        <a:bodyPr/>
        <a:lstStyle/>
        <a:p>
          <a:endParaRPr lang="en-US"/>
        </a:p>
      </dgm:t>
    </dgm:pt>
    <dgm:pt modelId="{4E60F3AD-7E03-43BC-BB60-4FBF996C59D5}">
      <dgm:prSet phldrT="[Text]" custT="1"/>
      <dgm:spPr/>
      <dgm:t>
        <a:bodyPr/>
        <a:lstStyle/>
        <a:p>
          <a:r>
            <a:rPr lang="en-US" sz="1600" dirty="0" smtClean="0"/>
            <a:t>Registering the NGO</a:t>
          </a:r>
          <a:endParaRPr lang="en-US" sz="1600" dirty="0"/>
        </a:p>
      </dgm:t>
    </dgm:pt>
    <dgm:pt modelId="{34D018A2-77F0-488D-87F7-F47EB9CD7928}" type="parTrans" cxnId="{C70C5172-2A7A-41F4-96F1-7D4F128DE716}">
      <dgm:prSet/>
      <dgm:spPr/>
      <dgm:t>
        <a:bodyPr/>
        <a:lstStyle/>
        <a:p>
          <a:endParaRPr lang="en-US"/>
        </a:p>
      </dgm:t>
    </dgm:pt>
    <dgm:pt modelId="{C6093991-394B-4DC6-9D64-1D850E8FDBC9}" type="sibTrans" cxnId="{C70C5172-2A7A-41F4-96F1-7D4F128DE716}">
      <dgm:prSet/>
      <dgm:spPr/>
      <dgm:t>
        <a:bodyPr/>
        <a:lstStyle/>
        <a:p>
          <a:endParaRPr lang="en-US"/>
        </a:p>
      </dgm:t>
    </dgm:pt>
    <dgm:pt modelId="{31EF07A6-81E4-4954-B982-3D632663623A}">
      <dgm:prSet phldrT="[Text]" custT="1"/>
      <dgm:spPr/>
      <dgm:t>
        <a:bodyPr/>
        <a:lstStyle/>
        <a:p>
          <a:r>
            <a:rPr lang="en-US" sz="2800" dirty="0" smtClean="0"/>
            <a:t>Writing the Articles</a:t>
          </a:r>
          <a:endParaRPr lang="en-US" sz="2800" dirty="0"/>
        </a:p>
      </dgm:t>
    </dgm:pt>
    <dgm:pt modelId="{218C23B1-A537-41B7-8831-B0F264D24807}" type="parTrans" cxnId="{7D15E4E9-48D1-4879-9971-79EF3EF45A53}">
      <dgm:prSet/>
      <dgm:spPr/>
      <dgm:t>
        <a:bodyPr/>
        <a:lstStyle/>
        <a:p>
          <a:endParaRPr lang="en-US"/>
        </a:p>
      </dgm:t>
    </dgm:pt>
    <dgm:pt modelId="{CE0E67D7-A4DF-4EB8-83BE-D675C862EC8F}" type="sibTrans" cxnId="{7D15E4E9-48D1-4879-9971-79EF3EF45A53}">
      <dgm:prSet/>
      <dgm:spPr/>
      <dgm:t>
        <a:bodyPr/>
        <a:lstStyle/>
        <a:p>
          <a:endParaRPr lang="en-US"/>
        </a:p>
      </dgm:t>
    </dgm:pt>
    <dgm:pt modelId="{35CF2A19-08CD-4BF2-B2B9-8DBEDDFA2E42}">
      <dgm:prSet phldrT="[Text]" custT="1"/>
      <dgm:spPr/>
      <dgm:t>
        <a:bodyPr/>
        <a:lstStyle/>
        <a:p>
          <a:r>
            <a:rPr lang="en-US" sz="1600" dirty="0" smtClean="0"/>
            <a:t>Name of the NGO/Location of the NGO</a:t>
          </a:r>
          <a:endParaRPr lang="en-US" sz="1600" dirty="0"/>
        </a:p>
      </dgm:t>
    </dgm:pt>
    <dgm:pt modelId="{CE93A6C4-DBB1-4C66-8121-443985A14036}" type="parTrans" cxnId="{0576FDD4-DA76-4A02-A58F-8168B7972EEF}">
      <dgm:prSet/>
      <dgm:spPr/>
      <dgm:t>
        <a:bodyPr/>
        <a:lstStyle/>
        <a:p>
          <a:endParaRPr lang="en-US"/>
        </a:p>
      </dgm:t>
    </dgm:pt>
    <dgm:pt modelId="{CD69CB60-98A5-4976-B409-A6412CCB13FE}" type="sibTrans" cxnId="{0576FDD4-DA76-4A02-A58F-8168B7972EEF}">
      <dgm:prSet/>
      <dgm:spPr/>
      <dgm:t>
        <a:bodyPr/>
        <a:lstStyle/>
        <a:p>
          <a:endParaRPr lang="en-US"/>
        </a:p>
      </dgm:t>
    </dgm:pt>
    <dgm:pt modelId="{89FEBBAF-FB87-4149-8386-9E548A575C5F}">
      <dgm:prSet custT="1"/>
      <dgm:spPr/>
      <dgm:t>
        <a:bodyPr/>
        <a:lstStyle/>
        <a:p>
          <a:r>
            <a:rPr lang="en-US" sz="1600" dirty="0" smtClean="0"/>
            <a:t>Filing reports</a:t>
          </a:r>
        </a:p>
      </dgm:t>
    </dgm:pt>
    <dgm:pt modelId="{68FA66FD-69FD-41F5-9A1D-049C1EBF4732}" type="parTrans" cxnId="{5367BD42-1477-44E7-8DD9-3A9A26DB294E}">
      <dgm:prSet/>
      <dgm:spPr/>
      <dgm:t>
        <a:bodyPr/>
        <a:lstStyle/>
        <a:p>
          <a:endParaRPr lang="en-US"/>
        </a:p>
      </dgm:t>
    </dgm:pt>
    <dgm:pt modelId="{9A00EAA4-3406-442A-9A7A-B9284C0F76E1}" type="sibTrans" cxnId="{5367BD42-1477-44E7-8DD9-3A9A26DB294E}">
      <dgm:prSet/>
      <dgm:spPr/>
      <dgm:t>
        <a:bodyPr/>
        <a:lstStyle/>
        <a:p>
          <a:endParaRPr lang="en-US"/>
        </a:p>
      </dgm:t>
    </dgm:pt>
    <dgm:pt modelId="{C23D3540-1BF3-43CC-86C7-308FC04059A8}">
      <dgm:prSet custT="1"/>
      <dgm:spPr/>
      <dgm:t>
        <a:bodyPr/>
        <a:lstStyle/>
        <a:p>
          <a:r>
            <a:rPr lang="en-US" sz="1600" dirty="0" smtClean="0"/>
            <a:t>Tax issues. etc.</a:t>
          </a:r>
        </a:p>
      </dgm:t>
    </dgm:pt>
    <dgm:pt modelId="{8B268FCF-91AB-406D-91ED-B9D95E1E9202}" type="parTrans" cxnId="{DA58F9B7-AF18-4382-AD12-4A0A3484FFA3}">
      <dgm:prSet/>
      <dgm:spPr/>
      <dgm:t>
        <a:bodyPr/>
        <a:lstStyle/>
        <a:p>
          <a:endParaRPr lang="en-US"/>
        </a:p>
      </dgm:t>
    </dgm:pt>
    <dgm:pt modelId="{BF290C57-1E91-4701-810D-EC315290FB68}" type="sibTrans" cxnId="{DA58F9B7-AF18-4382-AD12-4A0A3484FFA3}">
      <dgm:prSet/>
      <dgm:spPr/>
      <dgm:t>
        <a:bodyPr/>
        <a:lstStyle/>
        <a:p>
          <a:endParaRPr lang="en-US"/>
        </a:p>
      </dgm:t>
    </dgm:pt>
    <dgm:pt modelId="{D2C2D0FC-6DC1-42F4-BA6A-5C9897917B6C}">
      <dgm:prSet custT="1"/>
      <dgm:spPr/>
      <dgm:t>
        <a:bodyPr/>
        <a:lstStyle/>
        <a:p>
          <a:r>
            <a:rPr lang="en-US" sz="1600" dirty="0" smtClean="0"/>
            <a:t>Purpose/Mission/A statement declaring the NGO is nonprofit</a:t>
          </a:r>
        </a:p>
      </dgm:t>
    </dgm:pt>
    <dgm:pt modelId="{6B359385-9AA3-4B3D-B279-4CEA36CBDC53}" type="parTrans" cxnId="{176D4EB9-7438-40C7-9D7A-9FDC60A10F61}">
      <dgm:prSet/>
      <dgm:spPr/>
      <dgm:t>
        <a:bodyPr/>
        <a:lstStyle/>
        <a:p>
          <a:endParaRPr lang="en-US"/>
        </a:p>
      </dgm:t>
    </dgm:pt>
    <dgm:pt modelId="{FC395883-2073-46F9-9553-24D91E485097}" type="sibTrans" cxnId="{176D4EB9-7438-40C7-9D7A-9FDC60A10F61}">
      <dgm:prSet/>
      <dgm:spPr/>
      <dgm:t>
        <a:bodyPr/>
        <a:lstStyle/>
        <a:p>
          <a:endParaRPr lang="en-US"/>
        </a:p>
      </dgm:t>
    </dgm:pt>
    <dgm:pt modelId="{E667478A-E68D-4256-B053-E74E36D523AD}">
      <dgm:prSet custT="1"/>
      <dgm:spPr/>
      <dgm:t>
        <a:bodyPr/>
        <a:lstStyle/>
        <a:p>
          <a:r>
            <a:rPr lang="en-US" sz="1600" dirty="0" smtClean="0"/>
            <a:t> Number and names of the board members. etc.</a:t>
          </a:r>
        </a:p>
      </dgm:t>
    </dgm:pt>
    <dgm:pt modelId="{F8B644A8-EC02-4F33-A027-D8D94BADBA92}" type="parTrans" cxnId="{C688A45D-C4BE-4DD2-8C71-1703541E93B4}">
      <dgm:prSet/>
      <dgm:spPr/>
      <dgm:t>
        <a:bodyPr/>
        <a:lstStyle/>
        <a:p>
          <a:endParaRPr lang="en-US"/>
        </a:p>
      </dgm:t>
    </dgm:pt>
    <dgm:pt modelId="{02DEA7FD-5D45-4CE2-9140-CF5B8A6D76CC}" type="sibTrans" cxnId="{C688A45D-C4BE-4DD2-8C71-1703541E93B4}">
      <dgm:prSet/>
      <dgm:spPr/>
      <dgm:t>
        <a:bodyPr/>
        <a:lstStyle/>
        <a:p>
          <a:endParaRPr lang="en-US"/>
        </a:p>
      </dgm:t>
    </dgm:pt>
    <dgm:pt modelId="{624B9EC1-175F-48C0-BE5E-A73E298B76BF}" type="pres">
      <dgm:prSet presAssocID="{2F6F7AE1-6A30-4A7C-A69C-204B4369E43D}" presName="Name0" presStyleCnt="0">
        <dgm:presLayoutVars>
          <dgm:dir/>
          <dgm:animLvl val="lvl"/>
          <dgm:resizeHandles/>
        </dgm:presLayoutVars>
      </dgm:prSet>
      <dgm:spPr/>
      <dgm:t>
        <a:bodyPr/>
        <a:lstStyle/>
        <a:p>
          <a:endParaRPr lang="en-US"/>
        </a:p>
      </dgm:t>
    </dgm:pt>
    <dgm:pt modelId="{02BBEEE6-ACEF-462C-A3D7-4EE5D938FD70}" type="pres">
      <dgm:prSet presAssocID="{098D3BF4-44D4-406B-903A-322ED35FCCC9}" presName="linNode" presStyleCnt="0"/>
      <dgm:spPr/>
    </dgm:pt>
    <dgm:pt modelId="{8344C389-D9A6-40CB-8620-1407E3973097}" type="pres">
      <dgm:prSet presAssocID="{098D3BF4-44D4-406B-903A-322ED35FCCC9}" presName="parentShp" presStyleLbl="node1" presStyleIdx="0" presStyleCnt="2">
        <dgm:presLayoutVars>
          <dgm:bulletEnabled val="1"/>
        </dgm:presLayoutVars>
      </dgm:prSet>
      <dgm:spPr/>
      <dgm:t>
        <a:bodyPr/>
        <a:lstStyle/>
        <a:p>
          <a:endParaRPr lang="en-US"/>
        </a:p>
      </dgm:t>
    </dgm:pt>
    <dgm:pt modelId="{5EAB6B41-5F82-4E6B-9455-A4233180DA50}" type="pres">
      <dgm:prSet presAssocID="{098D3BF4-44D4-406B-903A-322ED35FCCC9}" presName="childShp" presStyleLbl="bgAccFollowNode1" presStyleIdx="0" presStyleCnt="2">
        <dgm:presLayoutVars>
          <dgm:bulletEnabled val="1"/>
        </dgm:presLayoutVars>
      </dgm:prSet>
      <dgm:spPr/>
      <dgm:t>
        <a:bodyPr/>
        <a:lstStyle/>
        <a:p>
          <a:endParaRPr lang="en-US"/>
        </a:p>
      </dgm:t>
    </dgm:pt>
    <dgm:pt modelId="{085D3DC7-A7EB-4C3C-B58E-13F09BC35E1E}" type="pres">
      <dgm:prSet presAssocID="{9E82A071-97BC-4B90-9667-BCCD2EA6E283}" presName="spacing" presStyleCnt="0"/>
      <dgm:spPr/>
    </dgm:pt>
    <dgm:pt modelId="{5B690291-6D58-4A1C-BBFD-D11A30F358A5}" type="pres">
      <dgm:prSet presAssocID="{31EF07A6-81E4-4954-B982-3D632663623A}" presName="linNode" presStyleCnt="0"/>
      <dgm:spPr/>
    </dgm:pt>
    <dgm:pt modelId="{741313E2-C52E-482C-9213-10BB1AA18D41}" type="pres">
      <dgm:prSet presAssocID="{31EF07A6-81E4-4954-B982-3D632663623A}" presName="parentShp" presStyleLbl="node1" presStyleIdx="1" presStyleCnt="2">
        <dgm:presLayoutVars>
          <dgm:bulletEnabled val="1"/>
        </dgm:presLayoutVars>
      </dgm:prSet>
      <dgm:spPr/>
      <dgm:t>
        <a:bodyPr/>
        <a:lstStyle/>
        <a:p>
          <a:endParaRPr lang="en-US"/>
        </a:p>
      </dgm:t>
    </dgm:pt>
    <dgm:pt modelId="{153421C7-E798-4147-A54E-BDC80E863A46}" type="pres">
      <dgm:prSet presAssocID="{31EF07A6-81E4-4954-B982-3D632663623A}" presName="childShp" presStyleLbl="bgAccFollowNode1" presStyleIdx="1" presStyleCnt="2">
        <dgm:presLayoutVars>
          <dgm:bulletEnabled val="1"/>
        </dgm:presLayoutVars>
      </dgm:prSet>
      <dgm:spPr/>
      <dgm:t>
        <a:bodyPr/>
        <a:lstStyle/>
        <a:p>
          <a:endParaRPr lang="en-US"/>
        </a:p>
      </dgm:t>
    </dgm:pt>
  </dgm:ptLst>
  <dgm:cxnLst>
    <dgm:cxn modelId="{013E5F33-E0BD-4ABE-9D09-DDBC0CC149FA}" type="presOf" srcId="{35CF2A19-08CD-4BF2-B2B9-8DBEDDFA2E42}" destId="{153421C7-E798-4147-A54E-BDC80E863A46}" srcOrd="0" destOrd="0" presId="urn:microsoft.com/office/officeart/2005/8/layout/vList6"/>
    <dgm:cxn modelId="{7B2C2EB9-A861-4DC2-AD76-2F4E019A030D}" type="presOf" srcId="{D2C2D0FC-6DC1-42F4-BA6A-5C9897917B6C}" destId="{153421C7-E798-4147-A54E-BDC80E863A46}" srcOrd="0" destOrd="1" presId="urn:microsoft.com/office/officeart/2005/8/layout/vList6"/>
    <dgm:cxn modelId="{C688A45D-C4BE-4DD2-8C71-1703541E93B4}" srcId="{31EF07A6-81E4-4954-B982-3D632663623A}" destId="{E667478A-E68D-4256-B053-E74E36D523AD}" srcOrd="2" destOrd="0" parTransId="{F8B644A8-EC02-4F33-A027-D8D94BADBA92}" sibTransId="{02DEA7FD-5D45-4CE2-9140-CF5B8A6D76CC}"/>
    <dgm:cxn modelId="{7D15E4E9-48D1-4879-9971-79EF3EF45A53}" srcId="{2F6F7AE1-6A30-4A7C-A69C-204B4369E43D}" destId="{31EF07A6-81E4-4954-B982-3D632663623A}" srcOrd="1" destOrd="0" parTransId="{218C23B1-A537-41B7-8831-B0F264D24807}" sibTransId="{CE0E67D7-A4DF-4EB8-83BE-D675C862EC8F}"/>
    <dgm:cxn modelId="{5367BD42-1477-44E7-8DD9-3A9A26DB294E}" srcId="{098D3BF4-44D4-406B-903A-322ED35FCCC9}" destId="{89FEBBAF-FB87-4149-8386-9E548A575C5F}" srcOrd="1" destOrd="0" parTransId="{68FA66FD-69FD-41F5-9A1D-049C1EBF4732}" sibTransId="{9A00EAA4-3406-442A-9A7A-B9284C0F76E1}"/>
    <dgm:cxn modelId="{B42E397B-93AD-4B1C-8DEA-9EC7B0106F6A}" type="presOf" srcId="{C23D3540-1BF3-43CC-86C7-308FC04059A8}" destId="{5EAB6B41-5F82-4E6B-9455-A4233180DA50}" srcOrd="0" destOrd="2" presId="urn:microsoft.com/office/officeart/2005/8/layout/vList6"/>
    <dgm:cxn modelId="{176D4EB9-7438-40C7-9D7A-9FDC60A10F61}" srcId="{31EF07A6-81E4-4954-B982-3D632663623A}" destId="{D2C2D0FC-6DC1-42F4-BA6A-5C9897917B6C}" srcOrd="1" destOrd="0" parTransId="{6B359385-9AA3-4B3D-B279-4CEA36CBDC53}" sibTransId="{FC395883-2073-46F9-9553-24D91E485097}"/>
    <dgm:cxn modelId="{F981E7DA-C523-43D7-9268-B8367F1AE72D}" srcId="{2F6F7AE1-6A30-4A7C-A69C-204B4369E43D}" destId="{098D3BF4-44D4-406B-903A-322ED35FCCC9}" srcOrd="0" destOrd="0" parTransId="{6902BE8A-1470-4032-B178-A41703D11257}" sibTransId="{9E82A071-97BC-4B90-9667-BCCD2EA6E283}"/>
    <dgm:cxn modelId="{C70C5172-2A7A-41F4-96F1-7D4F128DE716}" srcId="{098D3BF4-44D4-406B-903A-322ED35FCCC9}" destId="{4E60F3AD-7E03-43BC-BB60-4FBF996C59D5}" srcOrd="0" destOrd="0" parTransId="{34D018A2-77F0-488D-87F7-F47EB9CD7928}" sibTransId="{C6093991-394B-4DC6-9D64-1D850E8FDBC9}"/>
    <dgm:cxn modelId="{0576FDD4-DA76-4A02-A58F-8168B7972EEF}" srcId="{31EF07A6-81E4-4954-B982-3D632663623A}" destId="{35CF2A19-08CD-4BF2-B2B9-8DBEDDFA2E42}" srcOrd="0" destOrd="0" parTransId="{CE93A6C4-DBB1-4C66-8121-443985A14036}" sibTransId="{CD69CB60-98A5-4976-B409-A6412CCB13FE}"/>
    <dgm:cxn modelId="{D78824DC-1E74-49CB-B2C1-C2974821DFAD}" type="presOf" srcId="{098D3BF4-44D4-406B-903A-322ED35FCCC9}" destId="{8344C389-D9A6-40CB-8620-1407E3973097}" srcOrd="0" destOrd="0" presId="urn:microsoft.com/office/officeart/2005/8/layout/vList6"/>
    <dgm:cxn modelId="{3360A5E2-7681-488B-BF25-01E61DA8F8D9}" type="presOf" srcId="{2F6F7AE1-6A30-4A7C-A69C-204B4369E43D}" destId="{624B9EC1-175F-48C0-BE5E-A73E298B76BF}" srcOrd="0" destOrd="0" presId="urn:microsoft.com/office/officeart/2005/8/layout/vList6"/>
    <dgm:cxn modelId="{F69EE825-7CB4-41CF-8976-445A39B72FF9}" type="presOf" srcId="{89FEBBAF-FB87-4149-8386-9E548A575C5F}" destId="{5EAB6B41-5F82-4E6B-9455-A4233180DA50}" srcOrd="0" destOrd="1" presId="urn:microsoft.com/office/officeart/2005/8/layout/vList6"/>
    <dgm:cxn modelId="{164EA521-15F8-4AD2-A2CF-B60354ED6391}" type="presOf" srcId="{4E60F3AD-7E03-43BC-BB60-4FBF996C59D5}" destId="{5EAB6B41-5F82-4E6B-9455-A4233180DA50}" srcOrd="0" destOrd="0" presId="urn:microsoft.com/office/officeart/2005/8/layout/vList6"/>
    <dgm:cxn modelId="{6496C5F4-05C7-4C1A-91EA-9F432DE6F404}" type="presOf" srcId="{E667478A-E68D-4256-B053-E74E36D523AD}" destId="{153421C7-E798-4147-A54E-BDC80E863A46}" srcOrd="0" destOrd="2" presId="urn:microsoft.com/office/officeart/2005/8/layout/vList6"/>
    <dgm:cxn modelId="{DA58F9B7-AF18-4382-AD12-4A0A3484FFA3}" srcId="{098D3BF4-44D4-406B-903A-322ED35FCCC9}" destId="{C23D3540-1BF3-43CC-86C7-308FC04059A8}" srcOrd="2" destOrd="0" parTransId="{8B268FCF-91AB-406D-91ED-B9D95E1E9202}" sibTransId="{BF290C57-1E91-4701-810D-EC315290FB68}"/>
    <dgm:cxn modelId="{F75B65F4-895A-439D-BF6D-D6ED8BCB4DAD}" type="presOf" srcId="{31EF07A6-81E4-4954-B982-3D632663623A}" destId="{741313E2-C52E-482C-9213-10BB1AA18D41}" srcOrd="0" destOrd="0" presId="urn:microsoft.com/office/officeart/2005/8/layout/vList6"/>
    <dgm:cxn modelId="{1623C9A0-BACF-45F4-98E5-57837A6747DD}" type="presParOf" srcId="{624B9EC1-175F-48C0-BE5E-A73E298B76BF}" destId="{02BBEEE6-ACEF-462C-A3D7-4EE5D938FD70}" srcOrd="0" destOrd="0" presId="urn:microsoft.com/office/officeart/2005/8/layout/vList6"/>
    <dgm:cxn modelId="{1FA30983-D05D-40E4-99E8-1CA9FA31D12A}" type="presParOf" srcId="{02BBEEE6-ACEF-462C-A3D7-4EE5D938FD70}" destId="{8344C389-D9A6-40CB-8620-1407E3973097}" srcOrd="0" destOrd="0" presId="urn:microsoft.com/office/officeart/2005/8/layout/vList6"/>
    <dgm:cxn modelId="{E8510D70-86C6-4F4C-B570-DB632D6A1D1A}" type="presParOf" srcId="{02BBEEE6-ACEF-462C-A3D7-4EE5D938FD70}" destId="{5EAB6B41-5F82-4E6B-9455-A4233180DA50}" srcOrd="1" destOrd="0" presId="urn:microsoft.com/office/officeart/2005/8/layout/vList6"/>
    <dgm:cxn modelId="{D59730BE-800E-4F70-9335-691041BFD963}" type="presParOf" srcId="{624B9EC1-175F-48C0-BE5E-A73E298B76BF}" destId="{085D3DC7-A7EB-4C3C-B58E-13F09BC35E1E}" srcOrd="1" destOrd="0" presId="urn:microsoft.com/office/officeart/2005/8/layout/vList6"/>
    <dgm:cxn modelId="{01329C3E-60C8-4A4B-917A-73ECBB18054C}" type="presParOf" srcId="{624B9EC1-175F-48C0-BE5E-A73E298B76BF}" destId="{5B690291-6D58-4A1C-BBFD-D11A30F358A5}" srcOrd="2" destOrd="0" presId="urn:microsoft.com/office/officeart/2005/8/layout/vList6"/>
    <dgm:cxn modelId="{44263A64-7DC6-42F5-B4D4-E8031AAC64AB}" type="presParOf" srcId="{5B690291-6D58-4A1C-BBFD-D11A30F358A5}" destId="{741313E2-C52E-482C-9213-10BB1AA18D41}" srcOrd="0" destOrd="0" presId="urn:microsoft.com/office/officeart/2005/8/layout/vList6"/>
    <dgm:cxn modelId="{496C35A9-E8AA-40F9-92FE-A337226A2EC8}" type="presParOf" srcId="{5B690291-6D58-4A1C-BBFD-D11A30F358A5}" destId="{153421C7-E798-4147-A54E-BDC80E863A46}"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933723-9C85-4700-9F13-F12EF9C72624}" type="doc">
      <dgm:prSet loTypeId="urn:diagrams.loki3.com/TabbedArc+Icon" loCatId="relationship" qsTypeId="urn:microsoft.com/office/officeart/2005/8/quickstyle/simple4" qsCatId="simple" csTypeId="urn:microsoft.com/office/officeart/2005/8/colors/accent2_3" csCatId="accent2" phldr="1"/>
      <dgm:spPr/>
    </dgm:pt>
    <dgm:pt modelId="{947E92F5-5D3F-485A-AACB-17B2271DF881}">
      <dgm:prSet phldrT="[Text]"/>
      <dgm:spPr/>
      <dgm:t>
        <a:bodyPr/>
        <a:lstStyle/>
        <a:p>
          <a:r>
            <a:rPr lang="en-US" b="1" dirty="0" smtClean="0"/>
            <a:t>Set Up An Accounting System</a:t>
          </a:r>
          <a:r>
            <a:rPr lang="en-US" dirty="0" smtClean="0"/>
            <a:t/>
          </a:r>
          <a:br>
            <a:rPr lang="en-US" dirty="0" smtClean="0"/>
          </a:br>
          <a:endParaRPr lang="en-US" dirty="0"/>
        </a:p>
      </dgm:t>
    </dgm:pt>
    <dgm:pt modelId="{11FC7F5E-BCA5-404F-AC33-853C3F601F30}" type="parTrans" cxnId="{6208BDE1-8D66-4A6A-896C-1C7ABC8F446B}">
      <dgm:prSet/>
      <dgm:spPr/>
      <dgm:t>
        <a:bodyPr/>
        <a:lstStyle/>
        <a:p>
          <a:endParaRPr lang="en-US"/>
        </a:p>
      </dgm:t>
    </dgm:pt>
    <dgm:pt modelId="{46199455-42EE-45F2-AF16-81680A5A92C5}" type="sibTrans" cxnId="{6208BDE1-8D66-4A6A-896C-1C7ABC8F446B}">
      <dgm:prSet/>
      <dgm:spPr/>
      <dgm:t>
        <a:bodyPr/>
        <a:lstStyle/>
        <a:p>
          <a:endParaRPr lang="en-US"/>
        </a:p>
      </dgm:t>
    </dgm:pt>
    <dgm:pt modelId="{CD7FF9BF-6BD5-4AE7-BFBE-CC67C42BEF09}">
      <dgm:prSet phldrT="[Text]"/>
      <dgm:spPr/>
      <dgm:t>
        <a:bodyPr/>
        <a:lstStyle/>
        <a:p>
          <a:r>
            <a:rPr lang="en-US" dirty="0" smtClean="0"/>
            <a:t>Hold an initial board meeting</a:t>
          </a:r>
          <a:endParaRPr lang="en-US" dirty="0"/>
        </a:p>
      </dgm:t>
    </dgm:pt>
    <dgm:pt modelId="{4D19693C-1AC5-40A0-870C-60792F39A1A2}" type="parTrans" cxnId="{50FBA52A-008F-4C0A-9DFC-665FDE517A2A}">
      <dgm:prSet/>
      <dgm:spPr/>
      <dgm:t>
        <a:bodyPr/>
        <a:lstStyle/>
        <a:p>
          <a:endParaRPr lang="en-US"/>
        </a:p>
      </dgm:t>
    </dgm:pt>
    <dgm:pt modelId="{C784CF1C-56D3-40D6-9CAE-B2C187631DED}" type="sibTrans" cxnId="{50FBA52A-008F-4C0A-9DFC-665FDE517A2A}">
      <dgm:prSet/>
      <dgm:spPr/>
      <dgm:t>
        <a:bodyPr/>
        <a:lstStyle/>
        <a:p>
          <a:endParaRPr lang="en-US"/>
        </a:p>
      </dgm:t>
    </dgm:pt>
    <dgm:pt modelId="{EFAC433E-2170-43A0-9108-288B90D00537}">
      <dgm:prSet phldrT="[Text]"/>
      <dgm:spPr/>
      <dgm:t>
        <a:bodyPr/>
        <a:lstStyle/>
        <a:p>
          <a:r>
            <a:rPr lang="en-US" b="1" dirty="0" smtClean="0"/>
            <a:t>Come Up With a Fundraising Plan</a:t>
          </a:r>
          <a:r>
            <a:rPr lang="en-US" dirty="0" smtClean="0"/>
            <a:t/>
          </a:r>
          <a:br>
            <a:rPr lang="en-US" dirty="0" smtClean="0"/>
          </a:br>
          <a:endParaRPr lang="en-US" dirty="0"/>
        </a:p>
      </dgm:t>
    </dgm:pt>
    <dgm:pt modelId="{F9BDD34A-4959-455A-879F-31251636BA13}" type="parTrans" cxnId="{73BF1AC0-1DDF-4410-8935-6D5720402044}">
      <dgm:prSet/>
      <dgm:spPr/>
      <dgm:t>
        <a:bodyPr/>
        <a:lstStyle/>
        <a:p>
          <a:endParaRPr lang="en-US"/>
        </a:p>
      </dgm:t>
    </dgm:pt>
    <dgm:pt modelId="{7FB31C76-93E6-49EB-B522-74C58A5232C3}" type="sibTrans" cxnId="{73BF1AC0-1DDF-4410-8935-6D5720402044}">
      <dgm:prSet/>
      <dgm:spPr/>
      <dgm:t>
        <a:bodyPr/>
        <a:lstStyle/>
        <a:p>
          <a:endParaRPr lang="en-US"/>
        </a:p>
      </dgm:t>
    </dgm:pt>
    <dgm:pt modelId="{866B394B-D03D-42C2-B223-E4BB3C48442F}" type="pres">
      <dgm:prSet presAssocID="{49933723-9C85-4700-9F13-F12EF9C72624}" presName="Name0" presStyleCnt="0">
        <dgm:presLayoutVars>
          <dgm:dir/>
          <dgm:resizeHandles val="exact"/>
        </dgm:presLayoutVars>
      </dgm:prSet>
      <dgm:spPr/>
    </dgm:pt>
    <dgm:pt modelId="{034273B0-9ADE-42EF-A512-DDAECC9E827A}" type="pres">
      <dgm:prSet presAssocID="{947E92F5-5D3F-485A-AACB-17B2271DF881}" presName="twoplus" presStyleLbl="node1" presStyleIdx="0" presStyleCnt="3">
        <dgm:presLayoutVars>
          <dgm:bulletEnabled val="1"/>
        </dgm:presLayoutVars>
      </dgm:prSet>
      <dgm:spPr/>
      <dgm:t>
        <a:bodyPr/>
        <a:lstStyle/>
        <a:p>
          <a:endParaRPr lang="en-US"/>
        </a:p>
      </dgm:t>
    </dgm:pt>
    <dgm:pt modelId="{36F01CA4-DD06-4FC0-9522-97F68CFE1440}" type="pres">
      <dgm:prSet presAssocID="{CD7FF9BF-6BD5-4AE7-BFBE-CC67C42BEF09}" presName="twoplus" presStyleLbl="node1" presStyleIdx="1" presStyleCnt="3">
        <dgm:presLayoutVars>
          <dgm:bulletEnabled val="1"/>
        </dgm:presLayoutVars>
      </dgm:prSet>
      <dgm:spPr/>
      <dgm:t>
        <a:bodyPr/>
        <a:lstStyle/>
        <a:p>
          <a:endParaRPr lang="en-US"/>
        </a:p>
      </dgm:t>
    </dgm:pt>
    <dgm:pt modelId="{A9EBE0D6-1072-4ECB-A9DA-FDB88F8F90B2}" type="pres">
      <dgm:prSet presAssocID="{EFAC433E-2170-43A0-9108-288B90D00537}" presName="twoplus" presStyleLbl="node1" presStyleIdx="2" presStyleCnt="3">
        <dgm:presLayoutVars>
          <dgm:bulletEnabled val="1"/>
        </dgm:presLayoutVars>
      </dgm:prSet>
      <dgm:spPr/>
      <dgm:t>
        <a:bodyPr/>
        <a:lstStyle/>
        <a:p>
          <a:endParaRPr lang="en-US"/>
        </a:p>
      </dgm:t>
    </dgm:pt>
  </dgm:ptLst>
  <dgm:cxnLst>
    <dgm:cxn modelId="{3F0862BB-8AAC-4A3D-9F82-C070CEEF6AA6}" type="presOf" srcId="{EFAC433E-2170-43A0-9108-288B90D00537}" destId="{A9EBE0D6-1072-4ECB-A9DA-FDB88F8F90B2}" srcOrd="0" destOrd="0" presId="urn:diagrams.loki3.com/TabbedArc+Icon"/>
    <dgm:cxn modelId="{DFF775AA-94A4-4FFE-82C0-B524303EE47F}" type="presOf" srcId="{CD7FF9BF-6BD5-4AE7-BFBE-CC67C42BEF09}" destId="{36F01CA4-DD06-4FC0-9522-97F68CFE1440}" srcOrd="0" destOrd="0" presId="urn:diagrams.loki3.com/TabbedArc+Icon"/>
    <dgm:cxn modelId="{C6D957C4-B333-46A7-8800-1DA4521D52DF}" type="presOf" srcId="{49933723-9C85-4700-9F13-F12EF9C72624}" destId="{866B394B-D03D-42C2-B223-E4BB3C48442F}" srcOrd="0" destOrd="0" presId="urn:diagrams.loki3.com/TabbedArc+Icon"/>
    <dgm:cxn modelId="{73BF1AC0-1DDF-4410-8935-6D5720402044}" srcId="{49933723-9C85-4700-9F13-F12EF9C72624}" destId="{EFAC433E-2170-43A0-9108-288B90D00537}" srcOrd="2" destOrd="0" parTransId="{F9BDD34A-4959-455A-879F-31251636BA13}" sibTransId="{7FB31C76-93E6-49EB-B522-74C58A5232C3}"/>
    <dgm:cxn modelId="{50FBA52A-008F-4C0A-9DFC-665FDE517A2A}" srcId="{49933723-9C85-4700-9F13-F12EF9C72624}" destId="{CD7FF9BF-6BD5-4AE7-BFBE-CC67C42BEF09}" srcOrd="1" destOrd="0" parTransId="{4D19693C-1AC5-40A0-870C-60792F39A1A2}" sibTransId="{C784CF1C-56D3-40D6-9CAE-B2C187631DED}"/>
    <dgm:cxn modelId="{2E9BB045-AEB3-4103-905B-355205C5F5EA}" type="presOf" srcId="{947E92F5-5D3F-485A-AACB-17B2271DF881}" destId="{034273B0-9ADE-42EF-A512-DDAECC9E827A}" srcOrd="0" destOrd="0" presId="urn:diagrams.loki3.com/TabbedArc+Icon"/>
    <dgm:cxn modelId="{6208BDE1-8D66-4A6A-896C-1C7ABC8F446B}" srcId="{49933723-9C85-4700-9F13-F12EF9C72624}" destId="{947E92F5-5D3F-485A-AACB-17B2271DF881}" srcOrd="0" destOrd="0" parTransId="{11FC7F5E-BCA5-404F-AC33-853C3F601F30}" sibTransId="{46199455-42EE-45F2-AF16-81680A5A92C5}"/>
    <dgm:cxn modelId="{235BF1F0-852B-47C2-84D3-6E0C733A3BA5}" type="presParOf" srcId="{866B394B-D03D-42C2-B223-E4BB3C48442F}" destId="{034273B0-9ADE-42EF-A512-DDAECC9E827A}" srcOrd="0" destOrd="0" presId="urn:diagrams.loki3.com/TabbedArc+Icon"/>
    <dgm:cxn modelId="{7FFCE715-8DEC-4230-9DD2-06682FFD05F9}" type="presParOf" srcId="{866B394B-D03D-42C2-B223-E4BB3C48442F}" destId="{36F01CA4-DD06-4FC0-9522-97F68CFE1440}" srcOrd="1" destOrd="0" presId="urn:diagrams.loki3.com/TabbedArc+Icon"/>
    <dgm:cxn modelId="{9E8D977A-80DB-4937-A39C-D6BECE6431FF}" type="presParOf" srcId="{866B394B-D03D-42C2-B223-E4BB3C48442F}" destId="{A9EBE0D6-1072-4ECB-A9DA-FDB88F8F90B2}" srcOrd="2" destOrd="0" presId="urn:diagrams.loki3.com/TabbedArc+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77125D-111A-49ED-945F-02E15D096283}" type="doc">
      <dgm:prSet loTypeId="urn:microsoft.com/office/officeart/2005/8/layout/pyramid1" loCatId="pyramid" qsTypeId="urn:microsoft.com/office/officeart/2005/8/quickstyle/simple1" qsCatId="simple" csTypeId="urn:microsoft.com/office/officeart/2005/8/colors/accent6_5" csCatId="accent6" phldr="1"/>
      <dgm:spPr/>
    </dgm:pt>
    <dgm:pt modelId="{06712515-9E3B-459B-B17D-2EA892ED8B17}">
      <dgm:prSet phldrT="[Text]"/>
      <dgm:spPr/>
      <dgm:t>
        <a:bodyPr/>
        <a:lstStyle/>
        <a:p>
          <a:r>
            <a:rPr lang="en-US" b="1" dirty="0" smtClean="0"/>
            <a:t>Vision</a:t>
          </a:r>
          <a:endParaRPr lang="en-US" b="1" dirty="0"/>
        </a:p>
      </dgm:t>
    </dgm:pt>
    <dgm:pt modelId="{04D24D88-9C61-4096-B75D-29254AC7CD51}" type="parTrans" cxnId="{FBA67F32-EBB9-4867-A1BF-0D723887F4E1}">
      <dgm:prSet/>
      <dgm:spPr/>
      <dgm:t>
        <a:bodyPr/>
        <a:lstStyle/>
        <a:p>
          <a:endParaRPr lang="en-US"/>
        </a:p>
      </dgm:t>
    </dgm:pt>
    <dgm:pt modelId="{FDB2BEEB-8DFB-44D9-BBA2-00A71AA2733B}" type="sibTrans" cxnId="{FBA67F32-EBB9-4867-A1BF-0D723887F4E1}">
      <dgm:prSet/>
      <dgm:spPr/>
      <dgm:t>
        <a:bodyPr/>
        <a:lstStyle/>
        <a:p>
          <a:endParaRPr lang="en-US"/>
        </a:p>
      </dgm:t>
    </dgm:pt>
    <dgm:pt modelId="{272F36F8-9859-47A6-9365-4E3594DD5288}">
      <dgm:prSet phldrT="[Text]"/>
      <dgm:spPr/>
      <dgm:t>
        <a:bodyPr/>
        <a:lstStyle/>
        <a:p>
          <a:r>
            <a:rPr lang="en-US" b="1" dirty="0" smtClean="0"/>
            <a:t>Mission</a:t>
          </a:r>
          <a:endParaRPr lang="en-US" b="1" dirty="0"/>
        </a:p>
      </dgm:t>
    </dgm:pt>
    <dgm:pt modelId="{C2CE16AE-C0BC-4BCA-A096-E82EC1A87C8F}" type="parTrans" cxnId="{9C00DF1F-286C-4F68-8BA1-A4FDDB4B90E5}">
      <dgm:prSet/>
      <dgm:spPr/>
      <dgm:t>
        <a:bodyPr/>
        <a:lstStyle/>
        <a:p>
          <a:endParaRPr lang="en-US"/>
        </a:p>
      </dgm:t>
    </dgm:pt>
    <dgm:pt modelId="{38CA35E2-2DFE-4D56-BB48-9577331D55D2}" type="sibTrans" cxnId="{9C00DF1F-286C-4F68-8BA1-A4FDDB4B90E5}">
      <dgm:prSet/>
      <dgm:spPr/>
      <dgm:t>
        <a:bodyPr/>
        <a:lstStyle/>
        <a:p>
          <a:endParaRPr lang="en-US"/>
        </a:p>
      </dgm:t>
    </dgm:pt>
    <dgm:pt modelId="{6B65A8D2-92BF-49E0-A195-D2A478EDDD2D}">
      <dgm:prSet phldrT="[Text]"/>
      <dgm:spPr/>
      <dgm:t>
        <a:bodyPr/>
        <a:lstStyle/>
        <a:p>
          <a:r>
            <a:rPr lang="en-US" b="1" dirty="0" smtClean="0"/>
            <a:t>Strategy</a:t>
          </a:r>
          <a:endParaRPr lang="en-US" b="1" dirty="0"/>
        </a:p>
      </dgm:t>
    </dgm:pt>
    <dgm:pt modelId="{7530A81C-4624-4544-A54A-58954AE80C99}" type="parTrans" cxnId="{5846BD52-510E-4A4B-A5AA-C6EE66DBF8E7}">
      <dgm:prSet/>
      <dgm:spPr/>
      <dgm:t>
        <a:bodyPr/>
        <a:lstStyle/>
        <a:p>
          <a:endParaRPr lang="en-US"/>
        </a:p>
      </dgm:t>
    </dgm:pt>
    <dgm:pt modelId="{F626485E-5747-4112-920E-4F02F19A4B9E}" type="sibTrans" cxnId="{5846BD52-510E-4A4B-A5AA-C6EE66DBF8E7}">
      <dgm:prSet/>
      <dgm:spPr/>
      <dgm:t>
        <a:bodyPr/>
        <a:lstStyle/>
        <a:p>
          <a:endParaRPr lang="en-US"/>
        </a:p>
      </dgm:t>
    </dgm:pt>
    <dgm:pt modelId="{244D5918-C0DE-46EE-B594-58A1B079D558}">
      <dgm:prSet phldrT="[Text]"/>
      <dgm:spPr/>
      <dgm:t>
        <a:bodyPr/>
        <a:lstStyle/>
        <a:p>
          <a:r>
            <a:rPr lang="en-US" b="1" dirty="0" smtClean="0"/>
            <a:t>Process</a:t>
          </a:r>
          <a:endParaRPr lang="en-US" b="1" dirty="0"/>
        </a:p>
      </dgm:t>
    </dgm:pt>
    <dgm:pt modelId="{735BA1E8-BCCA-44E2-9C1D-7134730B926A}" type="parTrans" cxnId="{EC8D5190-B1F4-4590-952A-9376C4671697}">
      <dgm:prSet/>
      <dgm:spPr/>
      <dgm:t>
        <a:bodyPr/>
        <a:lstStyle/>
        <a:p>
          <a:endParaRPr lang="en-US"/>
        </a:p>
      </dgm:t>
    </dgm:pt>
    <dgm:pt modelId="{2430F1E5-DDF6-4046-A10E-3313B17F58D6}" type="sibTrans" cxnId="{EC8D5190-B1F4-4590-952A-9376C4671697}">
      <dgm:prSet/>
      <dgm:spPr/>
      <dgm:t>
        <a:bodyPr/>
        <a:lstStyle/>
        <a:p>
          <a:endParaRPr lang="en-US"/>
        </a:p>
      </dgm:t>
    </dgm:pt>
    <dgm:pt modelId="{D5374586-0573-487D-9AA8-DD5ECD13C65F}">
      <dgm:prSet phldrT="[Text]"/>
      <dgm:spPr/>
      <dgm:t>
        <a:bodyPr/>
        <a:lstStyle/>
        <a:p>
          <a:r>
            <a:rPr lang="en-US" b="1" dirty="0" smtClean="0"/>
            <a:t>Systems</a:t>
          </a:r>
          <a:endParaRPr lang="en-US" b="1" dirty="0"/>
        </a:p>
      </dgm:t>
    </dgm:pt>
    <dgm:pt modelId="{8BA86BAB-C495-4C4F-9269-901C0D8CCAAB}" type="parTrans" cxnId="{F64C907F-D32E-4F80-A9A2-06C18F14C6AE}">
      <dgm:prSet/>
      <dgm:spPr/>
      <dgm:t>
        <a:bodyPr/>
        <a:lstStyle/>
        <a:p>
          <a:endParaRPr lang="en-US"/>
        </a:p>
      </dgm:t>
    </dgm:pt>
    <dgm:pt modelId="{80AE3D1F-E51E-4410-A1C1-ECBB43C5B4BD}" type="sibTrans" cxnId="{F64C907F-D32E-4F80-A9A2-06C18F14C6AE}">
      <dgm:prSet/>
      <dgm:spPr/>
      <dgm:t>
        <a:bodyPr/>
        <a:lstStyle/>
        <a:p>
          <a:endParaRPr lang="en-US"/>
        </a:p>
      </dgm:t>
    </dgm:pt>
    <dgm:pt modelId="{E88A4EDD-488B-4BBC-9E42-91C59971D91C}">
      <dgm:prSet phldrT="[Text]"/>
      <dgm:spPr/>
      <dgm:t>
        <a:bodyPr/>
        <a:lstStyle/>
        <a:p>
          <a:r>
            <a:rPr lang="en-US" b="1" dirty="0" smtClean="0"/>
            <a:t>Performance Management</a:t>
          </a:r>
          <a:endParaRPr lang="en-US" b="1" dirty="0"/>
        </a:p>
      </dgm:t>
    </dgm:pt>
    <dgm:pt modelId="{A0690C3F-DCAC-48B7-A433-9BF21F9A089D}" type="parTrans" cxnId="{06922998-BBC5-418E-AD1D-3B4CA979F5B7}">
      <dgm:prSet/>
      <dgm:spPr/>
      <dgm:t>
        <a:bodyPr/>
        <a:lstStyle/>
        <a:p>
          <a:endParaRPr lang="en-US"/>
        </a:p>
      </dgm:t>
    </dgm:pt>
    <dgm:pt modelId="{C9B4780F-0C39-4428-A640-D010A99F2F00}" type="sibTrans" cxnId="{06922998-BBC5-418E-AD1D-3B4CA979F5B7}">
      <dgm:prSet/>
      <dgm:spPr/>
      <dgm:t>
        <a:bodyPr/>
        <a:lstStyle/>
        <a:p>
          <a:endParaRPr lang="en-US"/>
        </a:p>
      </dgm:t>
    </dgm:pt>
    <dgm:pt modelId="{827E0277-1F05-4BBA-9698-544D51F22C65}">
      <dgm:prSet phldrT="[Text]"/>
      <dgm:spPr/>
      <dgm:t>
        <a:bodyPr/>
        <a:lstStyle/>
        <a:p>
          <a:r>
            <a:rPr lang="en-US" b="1" dirty="0" smtClean="0"/>
            <a:t>Behavior &amp; Action</a:t>
          </a:r>
          <a:endParaRPr lang="en-US" b="1" dirty="0"/>
        </a:p>
      </dgm:t>
    </dgm:pt>
    <dgm:pt modelId="{B7742C55-9C0D-4BCF-B76B-BDB75E630F44}" type="parTrans" cxnId="{60018036-A95B-4D00-A4D8-67B3839A4E37}">
      <dgm:prSet/>
      <dgm:spPr/>
      <dgm:t>
        <a:bodyPr/>
        <a:lstStyle/>
        <a:p>
          <a:endParaRPr lang="en-US"/>
        </a:p>
      </dgm:t>
    </dgm:pt>
    <dgm:pt modelId="{1EB34825-CAC2-4E31-AF1E-C644EF14321D}" type="sibTrans" cxnId="{60018036-A95B-4D00-A4D8-67B3839A4E37}">
      <dgm:prSet/>
      <dgm:spPr/>
      <dgm:t>
        <a:bodyPr/>
        <a:lstStyle/>
        <a:p>
          <a:endParaRPr lang="en-US"/>
        </a:p>
      </dgm:t>
    </dgm:pt>
    <dgm:pt modelId="{A762AC3D-0989-41AF-8A67-5BC655D705EE}">
      <dgm:prSet phldrT="[Text]"/>
      <dgm:spPr/>
      <dgm:t>
        <a:bodyPr/>
        <a:lstStyle/>
        <a:p>
          <a:r>
            <a:rPr lang="en-US" b="1" dirty="0" smtClean="0"/>
            <a:t>Results</a:t>
          </a:r>
          <a:endParaRPr lang="en-US" b="1" dirty="0"/>
        </a:p>
      </dgm:t>
    </dgm:pt>
    <dgm:pt modelId="{5E65418D-4B01-440C-97B7-DB247DB39737}" type="parTrans" cxnId="{DDA6000C-5DD9-4C8C-957D-9D4A2AB49D02}">
      <dgm:prSet/>
      <dgm:spPr/>
      <dgm:t>
        <a:bodyPr/>
        <a:lstStyle/>
        <a:p>
          <a:endParaRPr lang="en-US"/>
        </a:p>
      </dgm:t>
    </dgm:pt>
    <dgm:pt modelId="{65211E64-48C2-4E76-A559-F5D998994999}" type="sibTrans" cxnId="{DDA6000C-5DD9-4C8C-957D-9D4A2AB49D02}">
      <dgm:prSet/>
      <dgm:spPr/>
      <dgm:t>
        <a:bodyPr/>
        <a:lstStyle/>
        <a:p>
          <a:endParaRPr lang="en-US"/>
        </a:p>
      </dgm:t>
    </dgm:pt>
    <dgm:pt modelId="{58BDD276-BCA1-4F09-ADD8-089EFFB91F36}" type="pres">
      <dgm:prSet presAssocID="{2F77125D-111A-49ED-945F-02E15D096283}" presName="Name0" presStyleCnt="0">
        <dgm:presLayoutVars>
          <dgm:dir/>
          <dgm:animLvl val="lvl"/>
          <dgm:resizeHandles val="exact"/>
        </dgm:presLayoutVars>
      </dgm:prSet>
      <dgm:spPr/>
    </dgm:pt>
    <dgm:pt modelId="{B82BA099-4903-48F9-BDDB-82E14B762906}" type="pres">
      <dgm:prSet presAssocID="{06712515-9E3B-459B-B17D-2EA892ED8B17}" presName="Name8" presStyleCnt="0"/>
      <dgm:spPr/>
    </dgm:pt>
    <dgm:pt modelId="{94555668-C622-4267-84C6-7590AEB8D87D}" type="pres">
      <dgm:prSet presAssocID="{06712515-9E3B-459B-B17D-2EA892ED8B17}" presName="level" presStyleLbl="node1" presStyleIdx="0" presStyleCnt="8">
        <dgm:presLayoutVars>
          <dgm:chMax val="1"/>
          <dgm:bulletEnabled val="1"/>
        </dgm:presLayoutVars>
      </dgm:prSet>
      <dgm:spPr/>
      <dgm:t>
        <a:bodyPr/>
        <a:lstStyle/>
        <a:p>
          <a:endParaRPr lang="en-US"/>
        </a:p>
      </dgm:t>
    </dgm:pt>
    <dgm:pt modelId="{62868899-19AD-4584-819E-34F9A00EEC4F}" type="pres">
      <dgm:prSet presAssocID="{06712515-9E3B-459B-B17D-2EA892ED8B17}" presName="levelTx" presStyleLbl="revTx" presStyleIdx="0" presStyleCnt="0">
        <dgm:presLayoutVars>
          <dgm:chMax val="1"/>
          <dgm:bulletEnabled val="1"/>
        </dgm:presLayoutVars>
      </dgm:prSet>
      <dgm:spPr/>
      <dgm:t>
        <a:bodyPr/>
        <a:lstStyle/>
        <a:p>
          <a:endParaRPr lang="en-US"/>
        </a:p>
      </dgm:t>
    </dgm:pt>
    <dgm:pt modelId="{66BDFE3D-20B0-494E-AE9C-9E2A7B83B7EA}" type="pres">
      <dgm:prSet presAssocID="{272F36F8-9859-47A6-9365-4E3594DD5288}" presName="Name8" presStyleCnt="0"/>
      <dgm:spPr/>
    </dgm:pt>
    <dgm:pt modelId="{53B2FDBA-76FC-467F-9BC5-6E31DD71A2AE}" type="pres">
      <dgm:prSet presAssocID="{272F36F8-9859-47A6-9365-4E3594DD5288}" presName="level" presStyleLbl="node1" presStyleIdx="1" presStyleCnt="8">
        <dgm:presLayoutVars>
          <dgm:chMax val="1"/>
          <dgm:bulletEnabled val="1"/>
        </dgm:presLayoutVars>
      </dgm:prSet>
      <dgm:spPr/>
      <dgm:t>
        <a:bodyPr/>
        <a:lstStyle/>
        <a:p>
          <a:endParaRPr lang="en-US"/>
        </a:p>
      </dgm:t>
    </dgm:pt>
    <dgm:pt modelId="{FD620547-AB91-47D0-BECD-AF6625682228}" type="pres">
      <dgm:prSet presAssocID="{272F36F8-9859-47A6-9365-4E3594DD5288}" presName="levelTx" presStyleLbl="revTx" presStyleIdx="0" presStyleCnt="0">
        <dgm:presLayoutVars>
          <dgm:chMax val="1"/>
          <dgm:bulletEnabled val="1"/>
        </dgm:presLayoutVars>
      </dgm:prSet>
      <dgm:spPr/>
      <dgm:t>
        <a:bodyPr/>
        <a:lstStyle/>
        <a:p>
          <a:endParaRPr lang="en-US"/>
        </a:p>
      </dgm:t>
    </dgm:pt>
    <dgm:pt modelId="{B1AA9858-3FF0-49FC-B8CC-8A0D5AAB38BB}" type="pres">
      <dgm:prSet presAssocID="{6B65A8D2-92BF-49E0-A195-D2A478EDDD2D}" presName="Name8" presStyleCnt="0"/>
      <dgm:spPr/>
    </dgm:pt>
    <dgm:pt modelId="{F5839E65-1731-4B5F-8644-53E0805B83AA}" type="pres">
      <dgm:prSet presAssocID="{6B65A8D2-92BF-49E0-A195-D2A478EDDD2D}" presName="level" presStyleLbl="node1" presStyleIdx="2" presStyleCnt="8">
        <dgm:presLayoutVars>
          <dgm:chMax val="1"/>
          <dgm:bulletEnabled val="1"/>
        </dgm:presLayoutVars>
      </dgm:prSet>
      <dgm:spPr/>
      <dgm:t>
        <a:bodyPr/>
        <a:lstStyle/>
        <a:p>
          <a:endParaRPr lang="en-US"/>
        </a:p>
      </dgm:t>
    </dgm:pt>
    <dgm:pt modelId="{A468D429-6BBB-4B1A-AFBA-3CC1088F54C9}" type="pres">
      <dgm:prSet presAssocID="{6B65A8D2-92BF-49E0-A195-D2A478EDDD2D}" presName="levelTx" presStyleLbl="revTx" presStyleIdx="0" presStyleCnt="0">
        <dgm:presLayoutVars>
          <dgm:chMax val="1"/>
          <dgm:bulletEnabled val="1"/>
        </dgm:presLayoutVars>
      </dgm:prSet>
      <dgm:spPr/>
      <dgm:t>
        <a:bodyPr/>
        <a:lstStyle/>
        <a:p>
          <a:endParaRPr lang="en-US"/>
        </a:p>
      </dgm:t>
    </dgm:pt>
    <dgm:pt modelId="{9F0D653B-DF6E-4EFA-9895-785E183EA42F}" type="pres">
      <dgm:prSet presAssocID="{244D5918-C0DE-46EE-B594-58A1B079D558}" presName="Name8" presStyleCnt="0"/>
      <dgm:spPr/>
    </dgm:pt>
    <dgm:pt modelId="{5DE095C7-96CB-40E7-A74C-70D5365AF063}" type="pres">
      <dgm:prSet presAssocID="{244D5918-C0DE-46EE-B594-58A1B079D558}" presName="level" presStyleLbl="node1" presStyleIdx="3" presStyleCnt="8">
        <dgm:presLayoutVars>
          <dgm:chMax val="1"/>
          <dgm:bulletEnabled val="1"/>
        </dgm:presLayoutVars>
      </dgm:prSet>
      <dgm:spPr/>
      <dgm:t>
        <a:bodyPr/>
        <a:lstStyle/>
        <a:p>
          <a:endParaRPr lang="en-US"/>
        </a:p>
      </dgm:t>
    </dgm:pt>
    <dgm:pt modelId="{BC2C75CD-6BA8-4B97-965D-05CFD076716F}" type="pres">
      <dgm:prSet presAssocID="{244D5918-C0DE-46EE-B594-58A1B079D558}" presName="levelTx" presStyleLbl="revTx" presStyleIdx="0" presStyleCnt="0">
        <dgm:presLayoutVars>
          <dgm:chMax val="1"/>
          <dgm:bulletEnabled val="1"/>
        </dgm:presLayoutVars>
      </dgm:prSet>
      <dgm:spPr/>
      <dgm:t>
        <a:bodyPr/>
        <a:lstStyle/>
        <a:p>
          <a:endParaRPr lang="en-US"/>
        </a:p>
      </dgm:t>
    </dgm:pt>
    <dgm:pt modelId="{ED64AC14-3BC9-4EAE-B031-1A4F53C09D57}" type="pres">
      <dgm:prSet presAssocID="{D5374586-0573-487D-9AA8-DD5ECD13C65F}" presName="Name8" presStyleCnt="0"/>
      <dgm:spPr/>
    </dgm:pt>
    <dgm:pt modelId="{B4F69EBF-3A7D-46C2-9601-3EE10B1C1433}" type="pres">
      <dgm:prSet presAssocID="{D5374586-0573-487D-9AA8-DD5ECD13C65F}" presName="level" presStyleLbl="node1" presStyleIdx="4" presStyleCnt="8">
        <dgm:presLayoutVars>
          <dgm:chMax val="1"/>
          <dgm:bulletEnabled val="1"/>
        </dgm:presLayoutVars>
      </dgm:prSet>
      <dgm:spPr/>
      <dgm:t>
        <a:bodyPr/>
        <a:lstStyle/>
        <a:p>
          <a:endParaRPr lang="en-US"/>
        </a:p>
      </dgm:t>
    </dgm:pt>
    <dgm:pt modelId="{5876A97B-613C-40DB-9A49-E42E4167879C}" type="pres">
      <dgm:prSet presAssocID="{D5374586-0573-487D-9AA8-DD5ECD13C65F}" presName="levelTx" presStyleLbl="revTx" presStyleIdx="0" presStyleCnt="0">
        <dgm:presLayoutVars>
          <dgm:chMax val="1"/>
          <dgm:bulletEnabled val="1"/>
        </dgm:presLayoutVars>
      </dgm:prSet>
      <dgm:spPr/>
      <dgm:t>
        <a:bodyPr/>
        <a:lstStyle/>
        <a:p>
          <a:endParaRPr lang="en-US"/>
        </a:p>
      </dgm:t>
    </dgm:pt>
    <dgm:pt modelId="{9208E13D-FFAF-4188-826C-6BCA5A8E59F9}" type="pres">
      <dgm:prSet presAssocID="{E88A4EDD-488B-4BBC-9E42-91C59971D91C}" presName="Name8" presStyleCnt="0"/>
      <dgm:spPr/>
    </dgm:pt>
    <dgm:pt modelId="{361D317D-04DF-4CB0-8C10-6A7875AE887C}" type="pres">
      <dgm:prSet presAssocID="{E88A4EDD-488B-4BBC-9E42-91C59971D91C}" presName="level" presStyleLbl="node1" presStyleIdx="5" presStyleCnt="8">
        <dgm:presLayoutVars>
          <dgm:chMax val="1"/>
          <dgm:bulletEnabled val="1"/>
        </dgm:presLayoutVars>
      </dgm:prSet>
      <dgm:spPr/>
      <dgm:t>
        <a:bodyPr/>
        <a:lstStyle/>
        <a:p>
          <a:endParaRPr lang="en-US"/>
        </a:p>
      </dgm:t>
    </dgm:pt>
    <dgm:pt modelId="{595BBDE3-7134-435D-8E82-2F634915C303}" type="pres">
      <dgm:prSet presAssocID="{E88A4EDD-488B-4BBC-9E42-91C59971D91C}" presName="levelTx" presStyleLbl="revTx" presStyleIdx="0" presStyleCnt="0">
        <dgm:presLayoutVars>
          <dgm:chMax val="1"/>
          <dgm:bulletEnabled val="1"/>
        </dgm:presLayoutVars>
      </dgm:prSet>
      <dgm:spPr/>
      <dgm:t>
        <a:bodyPr/>
        <a:lstStyle/>
        <a:p>
          <a:endParaRPr lang="en-US"/>
        </a:p>
      </dgm:t>
    </dgm:pt>
    <dgm:pt modelId="{744E7BA1-D295-46D1-B16A-DE98EF3717EF}" type="pres">
      <dgm:prSet presAssocID="{827E0277-1F05-4BBA-9698-544D51F22C65}" presName="Name8" presStyleCnt="0"/>
      <dgm:spPr/>
    </dgm:pt>
    <dgm:pt modelId="{57FCE0F2-A3B2-4E3E-89D6-48C130AD6564}" type="pres">
      <dgm:prSet presAssocID="{827E0277-1F05-4BBA-9698-544D51F22C65}" presName="level" presStyleLbl="node1" presStyleIdx="6" presStyleCnt="8">
        <dgm:presLayoutVars>
          <dgm:chMax val="1"/>
          <dgm:bulletEnabled val="1"/>
        </dgm:presLayoutVars>
      </dgm:prSet>
      <dgm:spPr/>
      <dgm:t>
        <a:bodyPr/>
        <a:lstStyle/>
        <a:p>
          <a:endParaRPr lang="en-US"/>
        </a:p>
      </dgm:t>
    </dgm:pt>
    <dgm:pt modelId="{37C79C49-4B30-49F9-906A-CDEB13964B90}" type="pres">
      <dgm:prSet presAssocID="{827E0277-1F05-4BBA-9698-544D51F22C65}" presName="levelTx" presStyleLbl="revTx" presStyleIdx="0" presStyleCnt="0">
        <dgm:presLayoutVars>
          <dgm:chMax val="1"/>
          <dgm:bulletEnabled val="1"/>
        </dgm:presLayoutVars>
      </dgm:prSet>
      <dgm:spPr/>
      <dgm:t>
        <a:bodyPr/>
        <a:lstStyle/>
        <a:p>
          <a:endParaRPr lang="en-US"/>
        </a:p>
      </dgm:t>
    </dgm:pt>
    <dgm:pt modelId="{480AA600-E131-46EB-AC2E-6A0B3BEC4525}" type="pres">
      <dgm:prSet presAssocID="{A762AC3D-0989-41AF-8A67-5BC655D705EE}" presName="Name8" presStyleCnt="0"/>
      <dgm:spPr/>
    </dgm:pt>
    <dgm:pt modelId="{A951136D-6D73-4302-9199-EC1B748BE405}" type="pres">
      <dgm:prSet presAssocID="{A762AC3D-0989-41AF-8A67-5BC655D705EE}" presName="level" presStyleLbl="node1" presStyleIdx="7" presStyleCnt="8">
        <dgm:presLayoutVars>
          <dgm:chMax val="1"/>
          <dgm:bulletEnabled val="1"/>
        </dgm:presLayoutVars>
      </dgm:prSet>
      <dgm:spPr/>
      <dgm:t>
        <a:bodyPr/>
        <a:lstStyle/>
        <a:p>
          <a:endParaRPr lang="en-US"/>
        </a:p>
      </dgm:t>
    </dgm:pt>
    <dgm:pt modelId="{14ED10F4-20B3-463A-908E-D4D5D6E4F8A3}" type="pres">
      <dgm:prSet presAssocID="{A762AC3D-0989-41AF-8A67-5BC655D705EE}" presName="levelTx" presStyleLbl="revTx" presStyleIdx="0" presStyleCnt="0">
        <dgm:presLayoutVars>
          <dgm:chMax val="1"/>
          <dgm:bulletEnabled val="1"/>
        </dgm:presLayoutVars>
      </dgm:prSet>
      <dgm:spPr/>
      <dgm:t>
        <a:bodyPr/>
        <a:lstStyle/>
        <a:p>
          <a:endParaRPr lang="en-US"/>
        </a:p>
      </dgm:t>
    </dgm:pt>
  </dgm:ptLst>
  <dgm:cxnLst>
    <dgm:cxn modelId="{DF533DC5-69A3-438E-92EA-8BF0D4A48244}" type="presOf" srcId="{272F36F8-9859-47A6-9365-4E3594DD5288}" destId="{FD620547-AB91-47D0-BECD-AF6625682228}" srcOrd="1" destOrd="0" presId="urn:microsoft.com/office/officeart/2005/8/layout/pyramid1"/>
    <dgm:cxn modelId="{60018036-A95B-4D00-A4D8-67B3839A4E37}" srcId="{2F77125D-111A-49ED-945F-02E15D096283}" destId="{827E0277-1F05-4BBA-9698-544D51F22C65}" srcOrd="6" destOrd="0" parTransId="{B7742C55-9C0D-4BCF-B76B-BDB75E630F44}" sibTransId="{1EB34825-CAC2-4E31-AF1E-C644EF14321D}"/>
    <dgm:cxn modelId="{B1DF7C80-F79E-48EA-8072-6C50EC688E1C}" type="presOf" srcId="{827E0277-1F05-4BBA-9698-544D51F22C65}" destId="{57FCE0F2-A3B2-4E3E-89D6-48C130AD6564}" srcOrd="0" destOrd="0" presId="urn:microsoft.com/office/officeart/2005/8/layout/pyramid1"/>
    <dgm:cxn modelId="{C5AEC742-5B90-4A17-84E3-F5FD481BA7A2}" type="presOf" srcId="{6B65A8D2-92BF-49E0-A195-D2A478EDDD2D}" destId="{A468D429-6BBB-4B1A-AFBA-3CC1088F54C9}" srcOrd="1" destOrd="0" presId="urn:microsoft.com/office/officeart/2005/8/layout/pyramid1"/>
    <dgm:cxn modelId="{47425704-E5C8-4297-B516-750887ECD1A3}" type="presOf" srcId="{244D5918-C0DE-46EE-B594-58A1B079D558}" destId="{5DE095C7-96CB-40E7-A74C-70D5365AF063}" srcOrd="0" destOrd="0" presId="urn:microsoft.com/office/officeart/2005/8/layout/pyramid1"/>
    <dgm:cxn modelId="{F64C907F-D32E-4F80-A9A2-06C18F14C6AE}" srcId="{2F77125D-111A-49ED-945F-02E15D096283}" destId="{D5374586-0573-487D-9AA8-DD5ECD13C65F}" srcOrd="4" destOrd="0" parTransId="{8BA86BAB-C495-4C4F-9269-901C0D8CCAAB}" sibTransId="{80AE3D1F-E51E-4410-A1C1-ECBB43C5B4BD}"/>
    <dgm:cxn modelId="{67C2B294-AB03-4C33-9B57-0312A65AC0CD}" type="presOf" srcId="{06712515-9E3B-459B-B17D-2EA892ED8B17}" destId="{62868899-19AD-4584-819E-34F9A00EEC4F}" srcOrd="1" destOrd="0" presId="urn:microsoft.com/office/officeart/2005/8/layout/pyramid1"/>
    <dgm:cxn modelId="{FBA67F32-EBB9-4867-A1BF-0D723887F4E1}" srcId="{2F77125D-111A-49ED-945F-02E15D096283}" destId="{06712515-9E3B-459B-B17D-2EA892ED8B17}" srcOrd="0" destOrd="0" parTransId="{04D24D88-9C61-4096-B75D-29254AC7CD51}" sibTransId="{FDB2BEEB-8DFB-44D9-BBA2-00A71AA2733B}"/>
    <dgm:cxn modelId="{5846BD52-510E-4A4B-A5AA-C6EE66DBF8E7}" srcId="{2F77125D-111A-49ED-945F-02E15D096283}" destId="{6B65A8D2-92BF-49E0-A195-D2A478EDDD2D}" srcOrd="2" destOrd="0" parTransId="{7530A81C-4624-4544-A54A-58954AE80C99}" sibTransId="{F626485E-5747-4112-920E-4F02F19A4B9E}"/>
    <dgm:cxn modelId="{185B3369-44E5-44C2-A044-5AAE5FF7C5C7}" type="presOf" srcId="{827E0277-1F05-4BBA-9698-544D51F22C65}" destId="{37C79C49-4B30-49F9-906A-CDEB13964B90}" srcOrd="1" destOrd="0" presId="urn:microsoft.com/office/officeart/2005/8/layout/pyramid1"/>
    <dgm:cxn modelId="{5F6A3D22-3811-4CAC-9E66-16AE3490466A}" type="presOf" srcId="{2F77125D-111A-49ED-945F-02E15D096283}" destId="{58BDD276-BCA1-4F09-ADD8-089EFFB91F36}" srcOrd="0" destOrd="0" presId="urn:microsoft.com/office/officeart/2005/8/layout/pyramid1"/>
    <dgm:cxn modelId="{9647C846-4C0F-4FE7-A8B7-C210C6DBECBA}" type="presOf" srcId="{D5374586-0573-487D-9AA8-DD5ECD13C65F}" destId="{B4F69EBF-3A7D-46C2-9601-3EE10B1C1433}" srcOrd="0" destOrd="0" presId="urn:microsoft.com/office/officeart/2005/8/layout/pyramid1"/>
    <dgm:cxn modelId="{BF121F9A-39B2-404E-ADB6-116079D1C24A}" type="presOf" srcId="{A762AC3D-0989-41AF-8A67-5BC655D705EE}" destId="{14ED10F4-20B3-463A-908E-D4D5D6E4F8A3}" srcOrd="1" destOrd="0" presId="urn:microsoft.com/office/officeart/2005/8/layout/pyramid1"/>
    <dgm:cxn modelId="{8E94CE7D-4706-4F7C-8582-29656DDAAAD2}" type="presOf" srcId="{E88A4EDD-488B-4BBC-9E42-91C59971D91C}" destId="{361D317D-04DF-4CB0-8C10-6A7875AE887C}" srcOrd="0" destOrd="0" presId="urn:microsoft.com/office/officeart/2005/8/layout/pyramid1"/>
    <dgm:cxn modelId="{1FAA074C-139C-45BD-AC25-22A6402B9A58}" type="presOf" srcId="{6B65A8D2-92BF-49E0-A195-D2A478EDDD2D}" destId="{F5839E65-1731-4B5F-8644-53E0805B83AA}" srcOrd="0" destOrd="0" presId="urn:microsoft.com/office/officeart/2005/8/layout/pyramid1"/>
    <dgm:cxn modelId="{E0F4FBCA-BDB6-4C96-8024-0089431F9E83}" type="presOf" srcId="{272F36F8-9859-47A6-9365-4E3594DD5288}" destId="{53B2FDBA-76FC-467F-9BC5-6E31DD71A2AE}" srcOrd="0" destOrd="0" presId="urn:microsoft.com/office/officeart/2005/8/layout/pyramid1"/>
    <dgm:cxn modelId="{9C00DF1F-286C-4F68-8BA1-A4FDDB4B90E5}" srcId="{2F77125D-111A-49ED-945F-02E15D096283}" destId="{272F36F8-9859-47A6-9365-4E3594DD5288}" srcOrd="1" destOrd="0" parTransId="{C2CE16AE-C0BC-4BCA-A096-E82EC1A87C8F}" sibTransId="{38CA35E2-2DFE-4D56-BB48-9577331D55D2}"/>
    <dgm:cxn modelId="{DDA6000C-5DD9-4C8C-957D-9D4A2AB49D02}" srcId="{2F77125D-111A-49ED-945F-02E15D096283}" destId="{A762AC3D-0989-41AF-8A67-5BC655D705EE}" srcOrd="7" destOrd="0" parTransId="{5E65418D-4B01-440C-97B7-DB247DB39737}" sibTransId="{65211E64-48C2-4E76-A559-F5D998994999}"/>
    <dgm:cxn modelId="{4B8D1121-D6C3-498B-BEB3-8CB93A26FF18}" type="presOf" srcId="{244D5918-C0DE-46EE-B594-58A1B079D558}" destId="{BC2C75CD-6BA8-4B97-965D-05CFD076716F}" srcOrd="1" destOrd="0" presId="urn:microsoft.com/office/officeart/2005/8/layout/pyramid1"/>
    <dgm:cxn modelId="{59235834-7DA6-4DCD-B9F4-C3852F693078}" type="presOf" srcId="{06712515-9E3B-459B-B17D-2EA892ED8B17}" destId="{94555668-C622-4267-84C6-7590AEB8D87D}" srcOrd="0" destOrd="0" presId="urn:microsoft.com/office/officeart/2005/8/layout/pyramid1"/>
    <dgm:cxn modelId="{00E59D7A-DAB6-4BB7-BF90-7C42A1894B39}" type="presOf" srcId="{A762AC3D-0989-41AF-8A67-5BC655D705EE}" destId="{A951136D-6D73-4302-9199-EC1B748BE405}" srcOrd="0" destOrd="0" presId="urn:microsoft.com/office/officeart/2005/8/layout/pyramid1"/>
    <dgm:cxn modelId="{EC8D5190-B1F4-4590-952A-9376C4671697}" srcId="{2F77125D-111A-49ED-945F-02E15D096283}" destId="{244D5918-C0DE-46EE-B594-58A1B079D558}" srcOrd="3" destOrd="0" parTransId="{735BA1E8-BCCA-44E2-9C1D-7134730B926A}" sibTransId="{2430F1E5-DDF6-4046-A10E-3313B17F58D6}"/>
    <dgm:cxn modelId="{06922998-BBC5-418E-AD1D-3B4CA979F5B7}" srcId="{2F77125D-111A-49ED-945F-02E15D096283}" destId="{E88A4EDD-488B-4BBC-9E42-91C59971D91C}" srcOrd="5" destOrd="0" parTransId="{A0690C3F-DCAC-48B7-A433-9BF21F9A089D}" sibTransId="{C9B4780F-0C39-4428-A640-D010A99F2F00}"/>
    <dgm:cxn modelId="{8B9CBBC8-9FC6-4FB5-A028-1EEAA968A72E}" type="presOf" srcId="{E88A4EDD-488B-4BBC-9E42-91C59971D91C}" destId="{595BBDE3-7134-435D-8E82-2F634915C303}" srcOrd="1" destOrd="0" presId="urn:microsoft.com/office/officeart/2005/8/layout/pyramid1"/>
    <dgm:cxn modelId="{2D7DF052-12D5-4BD4-9919-0F9E68A8B5BA}" type="presOf" srcId="{D5374586-0573-487D-9AA8-DD5ECD13C65F}" destId="{5876A97B-613C-40DB-9A49-E42E4167879C}" srcOrd="1" destOrd="0" presId="urn:microsoft.com/office/officeart/2005/8/layout/pyramid1"/>
    <dgm:cxn modelId="{933D9F66-6973-4393-B0B7-058C4381856A}" type="presParOf" srcId="{58BDD276-BCA1-4F09-ADD8-089EFFB91F36}" destId="{B82BA099-4903-48F9-BDDB-82E14B762906}" srcOrd="0" destOrd="0" presId="urn:microsoft.com/office/officeart/2005/8/layout/pyramid1"/>
    <dgm:cxn modelId="{A0F91321-490B-4328-B47B-8D855DCB1E91}" type="presParOf" srcId="{B82BA099-4903-48F9-BDDB-82E14B762906}" destId="{94555668-C622-4267-84C6-7590AEB8D87D}" srcOrd="0" destOrd="0" presId="urn:microsoft.com/office/officeart/2005/8/layout/pyramid1"/>
    <dgm:cxn modelId="{6CB388B4-BFCE-44F8-AE37-90B8EA05AB68}" type="presParOf" srcId="{B82BA099-4903-48F9-BDDB-82E14B762906}" destId="{62868899-19AD-4584-819E-34F9A00EEC4F}" srcOrd="1" destOrd="0" presId="urn:microsoft.com/office/officeart/2005/8/layout/pyramid1"/>
    <dgm:cxn modelId="{08D0284B-57C4-42B7-AA78-4A656E96B14D}" type="presParOf" srcId="{58BDD276-BCA1-4F09-ADD8-089EFFB91F36}" destId="{66BDFE3D-20B0-494E-AE9C-9E2A7B83B7EA}" srcOrd="1" destOrd="0" presId="urn:microsoft.com/office/officeart/2005/8/layout/pyramid1"/>
    <dgm:cxn modelId="{B8FB0D79-2AFA-4BCB-AC25-DE0B2FDAFC14}" type="presParOf" srcId="{66BDFE3D-20B0-494E-AE9C-9E2A7B83B7EA}" destId="{53B2FDBA-76FC-467F-9BC5-6E31DD71A2AE}" srcOrd="0" destOrd="0" presId="urn:microsoft.com/office/officeart/2005/8/layout/pyramid1"/>
    <dgm:cxn modelId="{F395067B-411A-4725-8498-33A62EEDF6A2}" type="presParOf" srcId="{66BDFE3D-20B0-494E-AE9C-9E2A7B83B7EA}" destId="{FD620547-AB91-47D0-BECD-AF6625682228}" srcOrd="1" destOrd="0" presId="urn:microsoft.com/office/officeart/2005/8/layout/pyramid1"/>
    <dgm:cxn modelId="{2B0BA1B5-92E1-41E0-ACCE-8A59A76E4B00}" type="presParOf" srcId="{58BDD276-BCA1-4F09-ADD8-089EFFB91F36}" destId="{B1AA9858-3FF0-49FC-B8CC-8A0D5AAB38BB}" srcOrd="2" destOrd="0" presId="urn:microsoft.com/office/officeart/2005/8/layout/pyramid1"/>
    <dgm:cxn modelId="{32A94116-F28E-466F-9077-6B5D56E674F8}" type="presParOf" srcId="{B1AA9858-3FF0-49FC-B8CC-8A0D5AAB38BB}" destId="{F5839E65-1731-4B5F-8644-53E0805B83AA}" srcOrd="0" destOrd="0" presId="urn:microsoft.com/office/officeart/2005/8/layout/pyramid1"/>
    <dgm:cxn modelId="{737F8CF9-1D9F-414F-AAE9-9BE2FEDEA11A}" type="presParOf" srcId="{B1AA9858-3FF0-49FC-B8CC-8A0D5AAB38BB}" destId="{A468D429-6BBB-4B1A-AFBA-3CC1088F54C9}" srcOrd="1" destOrd="0" presId="urn:microsoft.com/office/officeart/2005/8/layout/pyramid1"/>
    <dgm:cxn modelId="{7915AD15-9824-4FDE-88AB-FF277D8E851E}" type="presParOf" srcId="{58BDD276-BCA1-4F09-ADD8-089EFFB91F36}" destId="{9F0D653B-DF6E-4EFA-9895-785E183EA42F}" srcOrd="3" destOrd="0" presId="urn:microsoft.com/office/officeart/2005/8/layout/pyramid1"/>
    <dgm:cxn modelId="{32C3AE02-6CCB-462A-B0AE-3FCF2ED820C9}" type="presParOf" srcId="{9F0D653B-DF6E-4EFA-9895-785E183EA42F}" destId="{5DE095C7-96CB-40E7-A74C-70D5365AF063}" srcOrd="0" destOrd="0" presId="urn:microsoft.com/office/officeart/2005/8/layout/pyramid1"/>
    <dgm:cxn modelId="{B9F27186-A91C-44B9-842E-256D9B815CA6}" type="presParOf" srcId="{9F0D653B-DF6E-4EFA-9895-785E183EA42F}" destId="{BC2C75CD-6BA8-4B97-965D-05CFD076716F}" srcOrd="1" destOrd="0" presId="urn:microsoft.com/office/officeart/2005/8/layout/pyramid1"/>
    <dgm:cxn modelId="{FBD23B9F-780C-43B3-BA8A-46ED4A2EE00D}" type="presParOf" srcId="{58BDD276-BCA1-4F09-ADD8-089EFFB91F36}" destId="{ED64AC14-3BC9-4EAE-B031-1A4F53C09D57}" srcOrd="4" destOrd="0" presId="urn:microsoft.com/office/officeart/2005/8/layout/pyramid1"/>
    <dgm:cxn modelId="{8B560B84-6BC1-4C34-9390-945D6AE68DFE}" type="presParOf" srcId="{ED64AC14-3BC9-4EAE-B031-1A4F53C09D57}" destId="{B4F69EBF-3A7D-46C2-9601-3EE10B1C1433}" srcOrd="0" destOrd="0" presId="urn:microsoft.com/office/officeart/2005/8/layout/pyramid1"/>
    <dgm:cxn modelId="{090FE2F3-6602-49A4-8FDD-E7C7BC4A91F2}" type="presParOf" srcId="{ED64AC14-3BC9-4EAE-B031-1A4F53C09D57}" destId="{5876A97B-613C-40DB-9A49-E42E4167879C}" srcOrd="1" destOrd="0" presId="urn:microsoft.com/office/officeart/2005/8/layout/pyramid1"/>
    <dgm:cxn modelId="{02A697F4-73F2-4738-BF03-BAD10574D8EA}" type="presParOf" srcId="{58BDD276-BCA1-4F09-ADD8-089EFFB91F36}" destId="{9208E13D-FFAF-4188-826C-6BCA5A8E59F9}" srcOrd="5" destOrd="0" presId="urn:microsoft.com/office/officeart/2005/8/layout/pyramid1"/>
    <dgm:cxn modelId="{BF6101F0-98FB-4161-8EC8-8344005C1BDB}" type="presParOf" srcId="{9208E13D-FFAF-4188-826C-6BCA5A8E59F9}" destId="{361D317D-04DF-4CB0-8C10-6A7875AE887C}" srcOrd="0" destOrd="0" presId="urn:microsoft.com/office/officeart/2005/8/layout/pyramid1"/>
    <dgm:cxn modelId="{40B82D1F-737B-474D-BBDB-DF5076D4F2B4}" type="presParOf" srcId="{9208E13D-FFAF-4188-826C-6BCA5A8E59F9}" destId="{595BBDE3-7134-435D-8E82-2F634915C303}" srcOrd="1" destOrd="0" presId="urn:microsoft.com/office/officeart/2005/8/layout/pyramid1"/>
    <dgm:cxn modelId="{E2E4D1A7-8FB6-4864-94D9-E265422096EA}" type="presParOf" srcId="{58BDD276-BCA1-4F09-ADD8-089EFFB91F36}" destId="{744E7BA1-D295-46D1-B16A-DE98EF3717EF}" srcOrd="6" destOrd="0" presId="urn:microsoft.com/office/officeart/2005/8/layout/pyramid1"/>
    <dgm:cxn modelId="{D1DA29A2-DB31-4B25-BD6F-0C434663BDDA}" type="presParOf" srcId="{744E7BA1-D295-46D1-B16A-DE98EF3717EF}" destId="{57FCE0F2-A3B2-4E3E-89D6-48C130AD6564}" srcOrd="0" destOrd="0" presId="urn:microsoft.com/office/officeart/2005/8/layout/pyramid1"/>
    <dgm:cxn modelId="{514EC493-577B-4133-95C5-55A1F0F0DE01}" type="presParOf" srcId="{744E7BA1-D295-46D1-B16A-DE98EF3717EF}" destId="{37C79C49-4B30-49F9-906A-CDEB13964B90}" srcOrd="1" destOrd="0" presId="urn:microsoft.com/office/officeart/2005/8/layout/pyramid1"/>
    <dgm:cxn modelId="{83B1C6D3-3704-4716-86B6-638E12732065}" type="presParOf" srcId="{58BDD276-BCA1-4F09-ADD8-089EFFB91F36}" destId="{480AA600-E131-46EB-AC2E-6A0B3BEC4525}" srcOrd="7" destOrd="0" presId="urn:microsoft.com/office/officeart/2005/8/layout/pyramid1"/>
    <dgm:cxn modelId="{659CD9B1-04C3-47C8-A30F-8CC5588B0555}" type="presParOf" srcId="{480AA600-E131-46EB-AC2E-6A0B3BEC4525}" destId="{A951136D-6D73-4302-9199-EC1B748BE405}" srcOrd="0" destOrd="0" presId="urn:microsoft.com/office/officeart/2005/8/layout/pyramid1"/>
    <dgm:cxn modelId="{BB0282E2-74B9-4387-AD1A-4F1BDD46842F}" type="presParOf" srcId="{480AA600-E131-46EB-AC2E-6A0B3BEC4525}" destId="{14ED10F4-20B3-463A-908E-D4D5D6E4F8A3}"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0FC74A-AC37-44E4-A625-87CAC91C11FB}" type="doc">
      <dgm:prSet loTypeId="urn:microsoft.com/office/officeart/2005/8/layout/equation2" loCatId="process" qsTypeId="urn:microsoft.com/office/officeart/2005/8/quickstyle/simple1" qsCatId="simple" csTypeId="urn:microsoft.com/office/officeart/2005/8/colors/colorful5" csCatId="colorful" phldr="1"/>
      <dgm:spPr/>
    </dgm:pt>
    <dgm:pt modelId="{8AABDA25-DF89-436E-AA16-B21BC765309F}">
      <dgm:prSet phldrT="[Text]"/>
      <dgm:spPr/>
      <dgm:t>
        <a:bodyPr/>
        <a:lstStyle/>
        <a:p>
          <a:r>
            <a:rPr lang="en-US" b="1" dirty="0" smtClean="0"/>
            <a:t>Capacity Building</a:t>
          </a:r>
          <a:endParaRPr lang="en-US" b="1" dirty="0"/>
        </a:p>
      </dgm:t>
    </dgm:pt>
    <dgm:pt modelId="{9342816B-C9EB-42B8-B2CD-AA87B2229E9A}" type="parTrans" cxnId="{4DDBD25E-87CA-4F7A-9131-55019417F9D4}">
      <dgm:prSet/>
      <dgm:spPr/>
      <dgm:t>
        <a:bodyPr/>
        <a:lstStyle/>
        <a:p>
          <a:endParaRPr lang="en-US"/>
        </a:p>
      </dgm:t>
    </dgm:pt>
    <dgm:pt modelId="{ABEAC235-1728-485C-BDD9-8F76543BC780}" type="sibTrans" cxnId="{4DDBD25E-87CA-4F7A-9131-55019417F9D4}">
      <dgm:prSet/>
      <dgm:spPr/>
      <dgm:t>
        <a:bodyPr/>
        <a:lstStyle/>
        <a:p>
          <a:endParaRPr lang="en-US"/>
        </a:p>
      </dgm:t>
    </dgm:pt>
    <dgm:pt modelId="{3CADFAD5-F4B8-4FBE-A0E7-6FACD75D05AB}">
      <dgm:prSet phldrT="[Text]"/>
      <dgm:spPr/>
      <dgm:t>
        <a:bodyPr/>
        <a:lstStyle/>
        <a:p>
          <a:r>
            <a:rPr lang="en-US" b="1" dirty="0" smtClean="0"/>
            <a:t>Partnership-Building</a:t>
          </a:r>
          <a:endParaRPr lang="en-US" b="1" dirty="0"/>
        </a:p>
      </dgm:t>
    </dgm:pt>
    <dgm:pt modelId="{9CF26E7B-3915-4709-A6DD-CAFDE08B46CB}" type="parTrans" cxnId="{00AD1250-2AB9-423C-95AD-F24FA942CBC6}">
      <dgm:prSet/>
      <dgm:spPr/>
      <dgm:t>
        <a:bodyPr/>
        <a:lstStyle/>
        <a:p>
          <a:endParaRPr lang="en-US"/>
        </a:p>
      </dgm:t>
    </dgm:pt>
    <dgm:pt modelId="{D50239EA-7012-4979-8C26-29DC9A9B1E25}" type="sibTrans" cxnId="{00AD1250-2AB9-423C-95AD-F24FA942CBC6}">
      <dgm:prSet/>
      <dgm:spPr/>
      <dgm:t>
        <a:bodyPr/>
        <a:lstStyle/>
        <a:p>
          <a:endParaRPr lang="en-US"/>
        </a:p>
      </dgm:t>
    </dgm:pt>
    <dgm:pt modelId="{7454AA7F-9670-4371-9693-6041061069A6}">
      <dgm:prSet phldrT="[Text]" custT="1"/>
      <dgm:spPr/>
      <dgm:t>
        <a:bodyPr/>
        <a:lstStyle/>
        <a:p>
          <a:r>
            <a:rPr lang="en-US" sz="3700" dirty="0" smtClean="0"/>
            <a:t>Power</a:t>
          </a:r>
        </a:p>
        <a:p>
          <a:r>
            <a:rPr lang="en-US" sz="2400" i="1" dirty="0" smtClean="0"/>
            <a:t>(A key to success)</a:t>
          </a:r>
          <a:endParaRPr lang="en-US" sz="2400" i="1" dirty="0"/>
        </a:p>
      </dgm:t>
    </dgm:pt>
    <dgm:pt modelId="{2F4D6F59-F99C-4A6C-8823-204519D087AF}" type="parTrans" cxnId="{5BB8AA87-ED65-4FBA-B8CA-47B0E9D30F1B}">
      <dgm:prSet/>
      <dgm:spPr/>
      <dgm:t>
        <a:bodyPr/>
        <a:lstStyle/>
        <a:p>
          <a:endParaRPr lang="en-US"/>
        </a:p>
      </dgm:t>
    </dgm:pt>
    <dgm:pt modelId="{15608CB7-2D84-4A89-B68F-AA6E136104C4}" type="sibTrans" cxnId="{5BB8AA87-ED65-4FBA-B8CA-47B0E9D30F1B}">
      <dgm:prSet/>
      <dgm:spPr/>
      <dgm:t>
        <a:bodyPr/>
        <a:lstStyle/>
        <a:p>
          <a:endParaRPr lang="en-US"/>
        </a:p>
      </dgm:t>
    </dgm:pt>
    <dgm:pt modelId="{8E88F8E2-0990-438A-9088-B287750BD749}" type="pres">
      <dgm:prSet presAssocID="{2B0FC74A-AC37-44E4-A625-87CAC91C11FB}" presName="Name0" presStyleCnt="0">
        <dgm:presLayoutVars>
          <dgm:dir/>
          <dgm:resizeHandles val="exact"/>
        </dgm:presLayoutVars>
      </dgm:prSet>
      <dgm:spPr/>
    </dgm:pt>
    <dgm:pt modelId="{82A4A417-AB63-4F19-B30D-8C1995227F6B}" type="pres">
      <dgm:prSet presAssocID="{2B0FC74A-AC37-44E4-A625-87CAC91C11FB}" presName="vNodes" presStyleCnt="0"/>
      <dgm:spPr/>
    </dgm:pt>
    <dgm:pt modelId="{CC3C9ABE-C2FB-4232-A3E7-30A16888B0ED}" type="pres">
      <dgm:prSet presAssocID="{8AABDA25-DF89-436E-AA16-B21BC765309F}" presName="node" presStyleLbl="node1" presStyleIdx="0" presStyleCnt="3">
        <dgm:presLayoutVars>
          <dgm:bulletEnabled val="1"/>
        </dgm:presLayoutVars>
      </dgm:prSet>
      <dgm:spPr/>
      <dgm:t>
        <a:bodyPr/>
        <a:lstStyle/>
        <a:p>
          <a:endParaRPr lang="en-US"/>
        </a:p>
      </dgm:t>
    </dgm:pt>
    <dgm:pt modelId="{AB9DA596-F06F-4164-8B21-AF080C9D73FD}" type="pres">
      <dgm:prSet presAssocID="{ABEAC235-1728-485C-BDD9-8F76543BC780}" presName="spacerT" presStyleCnt="0"/>
      <dgm:spPr/>
    </dgm:pt>
    <dgm:pt modelId="{7727D422-76AF-4EA5-8C66-2C1A74E38B90}" type="pres">
      <dgm:prSet presAssocID="{ABEAC235-1728-485C-BDD9-8F76543BC780}" presName="sibTrans" presStyleLbl="sibTrans2D1" presStyleIdx="0" presStyleCnt="2"/>
      <dgm:spPr/>
      <dgm:t>
        <a:bodyPr/>
        <a:lstStyle/>
        <a:p>
          <a:endParaRPr lang="en-US"/>
        </a:p>
      </dgm:t>
    </dgm:pt>
    <dgm:pt modelId="{AF87A098-37CB-4263-8C4D-B80AC5773F99}" type="pres">
      <dgm:prSet presAssocID="{ABEAC235-1728-485C-BDD9-8F76543BC780}" presName="spacerB" presStyleCnt="0"/>
      <dgm:spPr/>
    </dgm:pt>
    <dgm:pt modelId="{1A9370A4-8D8B-4430-99B3-EC2F1818A6AC}" type="pres">
      <dgm:prSet presAssocID="{3CADFAD5-F4B8-4FBE-A0E7-6FACD75D05AB}" presName="node" presStyleLbl="node1" presStyleIdx="1" presStyleCnt="3">
        <dgm:presLayoutVars>
          <dgm:bulletEnabled val="1"/>
        </dgm:presLayoutVars>
      </dgm:prSet>
      <dgm:spPr/>
      <dgm:t>
        <a:bodyPr/>
        <a:lstStyle/>
        <a:p>
          <a:endParaRPr lang="en-US"/>
        </a:p>
      </dgm:t>
    </dgm:pt>
    <dgm:pt modelId="{1504CD27-E181-45E1-8F0D-F64E6EA4E689}" type="pres">
      <dgm:prSet presAssocID="{2B0FC74A-AC37-44E4-A625-87CAC91C11FB}" presName="sibTransLast" presStyleLbl="sibTrans2D1" presStyleIdx="1" presStyleCnt="2"/>
      <dgm:spPr/>
      <dgm:t>
        <a:bodyPr/>
        <a:lstStyle/>
        <a:p>
          <a:endParaRPr lang="en-US"/>
        </a:p>
      </dgm:t>
    </dgm:pt>
    <dgm:pt modelId="{7E29EDFC-BCDF-4575-ABC9-0D90FD531FB4}" type="pres">
      <dgm:prSet presAssocID="{2B0FC74A-AC37-44E4-A625-87CAC91C11FB}" presName="connectorText" presStyleLbl="sibTrans2D1" presStyleIdx="1" presStyleCnt="2"/>
      <dgm:spPr/>
      <dgm:t>
        <a:bodyPr/>
        <a:lstStyle/>
        <a:p>
          <a:endParaRPr lang="en-US"/>
        </a:p>
      </dgm:t>
    </dgm:pt>
    <dgm:pt modelId="{DAA0F6AA-012F-4317-BBF2-AE7362D1B065}" type="pres">
      <dgm:prSet presAssocID="{2B0FC74A-AC37-44E4-A625-87CAC91C11FB}" presName="lastNode" presStyleLbl="node1" presStyleIdx="2" presStyleCnt="3">
        <dgm:presLayoutVars>
          <dgm:bulletEnabled val="1"/>
        </dgm:presLayoutVars>
      </dgm:prSet>
      <dgm:spPr/>
      <dgm:t>
        <a:bodyPr/>
        <a:lstStyle/>
        <a:p>
          <a:endParaRPr lang="en-US"/>
        </a:p>
      </dgm:t>
    </dgm:pt>
  </dgm:ptLst>
  <dgm:cxnLst>
    <dgm:cxn modelId="{FD2CC9DC-37FC-43E8-ABFA-3ADAD84D84DF}" type="presOf" srcId="{ABEAC235-1728-485C-BDD9-8F76543BC780}" destId="{7727D422-76AF-4EA5-8C66-2C1A74E38B90}" srcOrd="0" destOrd="0" presId="urn:microsoft.com/office/officeart/2005/8/layout/equation2"/>
    <dgm:cxn modelId="{AAAD3F57-8BAC-4B97-AD09-87622724447A}" type="presOf" srcId="{8AABDA25-DF89-436E-AA16-B21BC765309F}" destId="{CC3C9ABE-C2FB-4232-A3E7-30A16888B0ED}" srcOrd="0" destOrd="0" presId="urn:microsoft.com/office/officeart/2005/8/layout/equation2"/>
    <dgm:cxn modelId="{1F3323D9-DA9F-45B5-B2B1-639C521F4950}" type="presOf" srcId="{3CADFAD5-F4B8-4FBE-A0E7-6FACD75D05AB}" destId="{1A9370A4-8D8B-4430-99B3-EC2F1818A6AC}" srcOrd="0" destOrd="0" presId="urn:microsoft.com/office/officeart/2005/8/layout/equation2"/>
    <dgm:cxn modelId="{6C0A5902-31A9-4E4D-9A23-0BF93B99836A}" type="presOf" srcId="{7454AA7F-9670-4371-9693-6041061069A6}" destId="{DAA0F6AA-012F-4317-BBF2-AE7362D1B065}" srcOrd="0" destOrd="0" presId="urn:microsoft.com/office/officeart/2005/8/layout/equation2"/>
    <dgm:cxn modelId="{DCFF08AA-AD61-480C-BCD0-8A4D0B9B6415}" type="presOf" srcId="{D50239EA-7012-4979-8C26-29DC9A9B1E25}" destId="{1504CD27-E181-45E1-8F0D-F64E6EA4E689}" srcOrd="0" destOrd="0" presId="urn:microsoft.com/office/officeart/2005/8/layout/equation2"/>
    <dgm:cxn modelId="{00AD1250-2AB9-423C-95AD-F24FA942CBC6}" srcId="{2B0FC74A-AC37-44E4-A625-87CAC91C11FB}" destId="{3CADFAD5-F4B8-4FBE-A0E7-6FACD75D05AB}" srcOrd="1" destOrd="0" parTransId="{9CF26E7B-3915-4709-A6DD-CAFDE08B46CB}" sibTransId="{D50239EA-7012-4979-8C26-29DC9A9B1E25}"/>
    <dgm:cxn modelId="{4DDBD25E-87CA-4F7A-9131-55019417F9D4}" srcId="{2B0FC74A-AC37-44E4-A625-87CAC91C11FB}" destId="{8AABDA25-DF89-436E-AA16-B21BC765309F}" srcOrd="0" destOrd="0" parTransId="{9342816B-C9EB-42B8-B2CD-AA87B2229E9A}" sibTransId="{ABEAC235-1728-485C-BDD9-8F76543BC780}"/>
    <dgm:cxn modelId="{FC1BD006-587C-47E1-ADBA-A56394232F29}" type="presOf" srcId="{D50239EA-7012-4979-8C26-29DC9A9B1E25}" destId="{7E29EDFC-BCDF-4575-ABC9-0D90FD531FB4}" srcOrd="1" destOrd="0" presId="urn:microsoft.com/office/officeart/2005/8/layout/equation2"/>
    <dgm:cxn modelId="{5BB8AA87-ED65-4FBA-B8CA-47B0E9D30F1B}" srcId="{2B0FC74A-AC37-44E4-A625-87CAC91C11FB}" destId="{7454AA7F-9670-4371-9693-6041061069A6}" srcOrd="2" destOrd="0" parTransId="{2F4D6F59-F99C-4A6C-8823-204519D087AF}" sibTransId="{15608CB7-2D84-4A89-B68F-AA6E136104C4}"/>
    <dgm:cxn modelId="{0EF17A07-FA44-4A96-AF13-F0BD3E0DD286}" type="presOf" srcId="{2B0FC74A-AC37-44E4-A625-87CAC91C11FB}" destId="{8E88F8E2-0990-438A-9088-B287750BD749}" srcOrd="0" destOrd="0" presId="urn:microsoft.com/office/officeart/2005/8/layout/equation2"/>
    <dgm:cxn modelId="{FE955943-4FF3-412A-B14C-8423AF2D1BAE}" type="presParOf" srcId="{8E88F8E2-0990-438A-9088-B287750BD749}" destId="{82A4A417-AB63-4F19-B30D-8C1995227F6B}" srcOrd="0" destOrd="0" presId="urn:microsoft.com/office/officeart/2005/8/layout/equation2"/>
    <dgm:cxn modelId="{E45C8F63-05FC-4C04-B9E5-936B673E8754}" type="presParOf" srcId="{82A4A417-AB63-4F19-B30D-8C1995227F6B}" destId="{CC3C9ABE-C2FB-4232-A3E7-30A16888B0ED}" srcOrd="0" destOrd="0" presId="urn:microsoft.com/office/officeart/2005/8/layout/equation2"/>
    <dgm:cxn modelId="{8E2823E2-85AA-468A-AE03-169E636EAAFE}" type="presParOf" srcId="{82A4A417-AB63-4F19-B30D-8C1995227F6B}" destId="{AB9DA596-F06F-4164-8B21-AF080C9D73FD}" srcOrd="1" destOrd="0" presId="urn:microsoft.com/office/officeart/2005/8/layout/equation2"/>
    <dgm:cxn modelId="{3C5641C4-DB7C-4736-A2E7-8892BFFFCF4F}" type="presParOf" srcId="{82A4A417-AB63-4F19-B30D-8C1995227F6B}" destId="{7727D422-76AF-4EA5-8C66-2C1A74E38B90}" srcOrd="2" destOrd="0" presId="urn:microsoft.com/office/officeart/2005/8/layout/equation2"/>
    <dgm:cxn modelId="{8C3524D9-2AFA-4B7F-AC49-9CD8A2036DF5}" type="presParOf" srcId="{82A4A417-AB63-4F19-B30D-8C1995227F6B}" destId="{AF87A098-37CB-4263-8C4D-B80AC5773F99}" srcOrd="3" destOrd="0" presId="urn:microsoft.com/office/officeart/2005/8/layout/equation2"/>
    <dgm:cxn modelId="{9A89915B-C520-4454-9FEC-B5697F4526DB}" type="presParOf" srcId="{82A4A417-AB63-4F19-B30D-8C1995227F6B}" destId="{1A9370A4-8D8B-4430-99B3-EC2F1818A6AC}" srcOrd="4" destOrd="0" presId="urn:microsoft.com/office/officeart/2005/8/layout/equation2"/>
    <dgm:cxn modelId="{584338A3-67F6-4CBA-BBAD-8A807313A5E3}" type="presParOf" srcId="{8E88F8E2-0990-438A-9088-B287750BD749}" destId="{1504CD27-E181-45E1-8F0D-F64E6EA4E689}" srcOrd="1" destOrd="0" presId="urn:microsoft.com/office/officeart/2005/8/layout/equation2"/>
    <dgm:cxn modelId="{4494189B-965F-4AC2-950B-B2CFBF70DE7C}" type="presParOf" srcId="{1504CD27-E181-45E1-8F0D-F64E6EA4E689}" destId="{7E29EDFC-BCDF-4575-ABC9-0D90FD531FB4}" srcOrd="0" destOrd="0" presId="urn:microsoft.com/office/officeart/2005/8/layout/equation2"/>
    <dgm:cxn modelId="{C819701A-AA45-4B67-B969-08DF89E57D29}" type="presParOf" srcId="{8E88F8E2-0990-438A-9088-B287750BD749}" destId="{DAA0F6AA-012F-4317-BBF2-AE7362D1B065}"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53624-5214-4CEE-B40B-AFFA0B13D571}">
      <dsp:nvSpPr>
        <dsp:cNvPr id="0" name=""/>
        <dsp:cNvSpPr/>
      </dsp:nvSpPr>
      <dsp:spPr>
        <a:xfrm>
          <a:off x="2477541" y="982"/>
          <a:ext cx="2131516" cy="106575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Passion</a:t>
          </a:r>
          <a:endParaRPr lang="en-US" sz="1900" kern="1200" dirty="0"/>
        </a:p>
      </dsp:txBody>
      <dsp:txXfrm>
        <a:off x="2508756" y="32197"/>
        <a:ext cx="2069086" cy="1003328"/>
      </dsp:txXfrm>
    </dsp:sp>
    <dsp:sp modelId="{3CD27B83-F165-4C23-AD0C-488274376404}">
      <dsp:nvSpPr>
        <dsp:cNvPr id="0" name=""/>
        <dsp:cNvSpPr/>
      </dsp:nvSpPr>
      <dsp:spPr>
        <a:xfrm rot="3600000">
          <a:off x="3868137" y="1870892"/>
          <a:ext cx="1109555" cy="373015"/>
        </a:xfrm>
        <a:prstGeom prst="lef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980042" y="1945495"/>
        <a:ext cx="885746" cy="223809"/>
      </dsp:txXfrm>
    </dsp:sp>
    <dsp:sp modelId="{8C7CC67A-85E6-41A0-B419-F7B9B068EC3A}">
      <dsp:nvSpPr>
        <dsp:cNvPr id="0" name=""/>
        <dsp:cNvSpPr/>
      </dsp:nvSpPr>
      <dsp:spPr>
        <a:xfrm>
          <a:off x="4236772" y="3048059"/>
          <a:ext cx="2131516" cy="106575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 good relationship with the people you want to help </a:t>
          </a:r>
          <a:endParaRPr lang="en-US" sz="1900" kern="1200" dirty="0"/>
        </a:p>
      </dsp:txBody>
      <dsp:txXfrm>
        <a:off x="4267987" y="3079274"/>
        <a:ext cx="2069086" cy="1003328"/>
      </dsp:txXfrm>
    </dsp:sp>
    <dsp:sp modelId="{1DD897C6-C2FC-450A-AFF6-3C25AFC065F8}">
      <dsp:nvSpPr>
        <dsp:cNvPr id="0" name=""/>
        <dsp:cNvSpPr/>
      </dsp:nvSpPr>
      <dsp:spPr>
        <a:xfrm rot="10800000">
          <a:off x="2988522" y="3394430"/>
          <a:ext cx="1109555" cy="373015"/>
        </a:xfrm>
        <a:prstGeom prst="lef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100426" y="3469033"/>
        <a:ext cx="885746" cy="223809"/>
      </dsp:txXfrm>
    </dsp:sp>
    <dsp:sp modelId="{3DF53768-8CD1-4660-A907-6FAF3E7A33CC}">
      <dsp:nvSpPr>
        <dsp:cNvPr id="0" name=""/>
        <dsp:cNvSpPr/>
      </dsp:nvSpPr>
      <dsp:spPr>
        <a:xfrm>
          <a:off x="718311" y="3048059"/>
          <a:ext cx="2131516" cy="106575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 group of people who share this passion</a:t>
          </a:r>
          <a:endParaRPr lang="en-US" sz="1900" kern="1200" dirty="0"/>
        </a:p>
      </dsp:txBody>
      <dsp:txXfrm>
        <a:off x="749526" y="3079274"/>
        <a:ext cx="2069086" cy="1003328"/>
      </dsp:txXfrm>
    </dsp:sp>
    <dsp:sp modelId="{55A01D11-25EE-4796-A103-2647DF2CA11D}">
      <dsp:nvSpPr>
        <dsp:cNvPr id="0" name=""/>
        <dsp:cNvSpPr/>
      </dsp:nvSpPr>
      <dsp:spPr>
        <a:xfrm rot="18000000">
          <a:off x="2108906" y="1870892"/>
          <a:ext cx="1109555" cy="373015"/>
        </a:xfrm>
        <a:prstGeom prst="lef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220811" y="1945495"/>
        <a:ext cx="885746" cy="223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E5D5D-40F6-41A8-A9AE-CFAA33BC2935}">
      <dsp:nvSpPr>
        <dsp:cNvPr id="0" name=""/>
        <dsp:cNvSpPr/>
      </dsp:nvSpPr>
      <dsp:spPr>
        <a:xfrm rot="5400000">
          <a:off x="179876" y="2976403"/>
          <a:ext cx="534181" cy="888865"/>
        </a:xfrm>
        <a:prstGeom prst="corner">
          <a:avLst>
            <a:gd name="adj1" fmla="val 16120"/>
            <a:gd name="adj2" fmla="val 16110"/>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5AD8C-34C0-4F17-956E-19F5005CF4B0}">
      <dsp:nvSpPr>
        <dsp:cNvPr id="0" name=""/>
        <dsp:cNvSpPr/>
      </dsp:nvSpPr>
      <dsp:spPr>
        <a:xfrm>
          <a:off x="90708" y="3241982"/>
          <a:ext cx="802472" cy="70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i="0" kern="1200" dirty="0" smtClean="0"/>
            <a:t>Establish Vision/</a:t>
          </a:r>
        </a:p>
        <a:p>
          <a:pPr lvl="0" algn="l" defTabSz="444500">
            <a:lnSpc>
              <a:spcPct val="90000"/>
            </a:lnSpc>
            <a:spcBef>
              <a:spcPct val="0"/>
            </a:spcBef>
            <a:spcAft>
              <a:spcPct val="35000"/>
            </a:spcAft>
          </a:pPr>
          <a:r>
            <a:rPr lang="en-US" sz="1000" b="1" i="0" kern="1200" dirty="0" smtClean="0"/>
            <a:t>Mission/</a:t>
          </a:r>
        </a:p>
        <a:p>
          <a:pPr lvl="0" algn="l" defTabSz="444500">
            <a:lnSpc>
              <a:spcPct val="90000"/>
            </a:lnSpc>
            <a:spcBef>
              <a:spcPct val="0"/>
            </a:spcBef>
            <a:spcAft>
              <a:spcPct val="35000"/>
            </a:spcAft>
          </a:pPr>
          <a:r>
            <a:rPr lang="en-US" sz="1000" b="1" i="0" kern="1200" dirty="0" smtClean="0"/>
            <a:t>Goals</a:t>
          </a:r>
        </a:p>
        <a:p>
          <a:pPr lvl="0" algn="l" defTabSz="444500">
            <a:lnSpc>
              <a:spcPct val="90000"/>
            </a:lnSpc>
            <a:spcBef>
              <a:spcPct val="0"/>
            </a:spcBef>
            <a:spcAft>
              <a:spcPct val="35000"/>
            </a:spcAft>
          </a:pPr>
          <a:endParaRPr lang="en-US" sz="1000" b="1" i="0" kern="1200" dirty="0" smtClean="0"/>
        </a:p>
        <a:p>
          <a:pPr lvl="0" algn="l" defTabSz="444500">
            <a:lnSpc>
              <a:spcPct val="90000"/>
            </a:lnSpc>
            <a:spcBef>
              <a:spcPct val="0"/>
            </a:spcBef>
            <a:spcAft>
              <a:spcPct val="35000"/>
            </a:spcAft>
          </a:pPr>
          <a:endParaRPr lang="en-US" sz="1000" i="0" kern="1200" dirty="0"/>
        </a:p>
      </dsp:txBody>
      <dsp:txXfrm>
        <a:off x="90708" y="3241982"/>
        <a:ext cx="802472" cy="703414"/>
      </dsp:txXfrm>
    </dsp:sp>
    <dsp:sp modelId="{ED2F01CC-EC11-48D9-8AA5-04BAD07DCF7E}">
      <dsp:nvSpPr>
        <dsp:cNvPr id="0" name=""/>
        <dsp:cNvSpPr/>
      </dsp:nvSpPr>
      <dsp:spPr>
        <a:xfrm>
          <a:off x="741771" y="2910963"/>
          <a:ext cx="151409" cy="151409"/>
        </a:xfrm>
        <a:prstGeom prst="triangle">
          <a:avLst>
            <a:gd name="adj" fmla="val 100000"/>
          </a:avLst>
        </a:prstGeom>
        <a:solidFill>
          <a:schemeClr val="accent2">
            <a:shade val="50000"/>
            <a:hueOff val="-5531"/>
            <a:satOff val="-1121"/>
            <a:lumOff val="6167"/>
            <a:alphaOff val="0"/>
          </a:schemeClr>
        </a:solidFill>
        <a:ln w="25400" cap="flat" cmpd="sng" algn="ctr">
          <a:solidFill>
            <a:schemeClr val="accent2">
              <a:shade val="50000"/>
              <a:hueOff val="-5531"/>
              <a:satOff val="-1121"/>
              <a:lumOff val="61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319927-E5B2-4E46-853D-DA1271E2A68A}">
      <dsp:nvSpPr>
        <dsp:cNvPr id="0" name=""/>
        <dsp:cNvSpPr/>
      </dsp:nvSpPr>
      <dsp:spPr>
        <a:xfrm rot="5400000">
          <a:off x="1162260" y="2733311"/>
          <a:ext cx="534181" cy="888865"/>
        </a:xfrm>
        <a:prstGeom prst="corner">
          <a:avLst>
            <a:gd name="adj1" fmla="val 16120"/>
            <a:gd name="adj2" fmla="val 16110"/>
          </a:avLst>
        </a:prstGeom>
        <a:solidFill>
          <a:schemeClr val="accent2">
            <a:shade val="50000"/>
            <a:hueOff val="-11062"/>
            <a:satOff val="-2242"/>
            <a:lumOff val="12334"/>
            <a:alphaOff val="0"/>
          </a:schemeClr>
        </a:solidFill>
        <a:ln w="25400" cap="flat" cmpd="sng" algn="ctr">
          <a:solidFill>
            <a:schemeClr val="accent2">
              <a:shade val="50000"/>
              <a:hueOff val="-11062"/>
              <a:satOff val="-2242"/>
              <a:lumOff val="12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8E4B55-A9EC-49F4-9A12-CF28E28BAF28}">
      <dsp:nvSpPr>
        <dsp:cNvPr id="0" name=""/>
        <dsp:cNvSpPr/>
      </dsp:nvSpPr>
      <dsp:spPr>
        <a:xfrm>
          <a:off x="1073092" y="2998890"/>
          <a:ext cx="802472" cy="70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i="0" kern="1200" dirty="0" smtClean="0"/>
            <a:t>Establish an Initial Board of Directors</a:t>
          </a:r>
          <a:endParaRPr lang="en-US" sz="1000" i="0" kern="1200" dirty="0"/>
        </a:p>
      </dsp:txBody>
      <dsp:txXfrm>
        <a:off x="1073092" y="2998890"/>
        <a:ext cx="802472" cy="703414"/>
      </dsp:txXfrm>
    </dsp:sp>
    <dsp:sp modelId="{0299FF10-E515-4CBF-B93D-D1BB14978FD3}">
      <dsp:nvSpPr>
        <dsp:cNvPr id="0" name=""/>
        <dsp:cNvSpPr/>
      </dsp:nvSpPr>
      <dsp:spPr>
        <a:xfrm>
          <a:off x="1724154" y="2667872"/>
          <a:ext cx="151409" cy="151409"/>
        </a:xfrm>
        <a:prstGeom prst="triangle">
          <a:avLst>
            <a:gd name="adj" fmla="val 100000"/>
          </a:avLst>
        </a:prstGeom>
        <a:solidFill>
          <a:schemeClr val="accent2">
            <a:shade val="50000"/>
            <a:hueOff val="-16594"/>
            <a:satOff val="-3364"/>
            <a:lumOff val="18500"/>
            <a:alphaOff val="0"/>
          </a:schemeClr>
        </a:solidFill>
        <a:ln w="25400" cap="flat" cmpd="sng" algn="ctr">
          <a:solidFill>
            <a:schemeClr val="accent2">
              <a:shade val="50000"/>
              <a:hueOff val="-16594"/>
              <a:satOff val="-3364"/>
              <a:lumOff val="185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AE0D2-FC96-4F8B-87F4-36B4FBCE812D}">
      <dsp:nvSpPr>
        <dsp:cNvPr id="0" name=""/>
        <dsp:cNvSpPr/>
      </dsp:nvSpPr>
      <dsp:spPr>
        <a:xfrm rot="5400000">
          <a:off x="2144643" y="2490219"/>
          <a:ext cx="534181" cy="888865"/>
        </a:xfrm>
        <a:prstGeom prst="corner">
          <a:avLst>
            <a:gd name="adj1" fmla="val 16120"/>
            <a:gd name="adj2" fmla="val 16110"/>
          </a:avLst>
        </a:prstGeom>
        <a:solidFill>
          <a:schemeClr val="accent2">
            <a:shade val="50000"/>
            <a:hueOff val="-22125"/>
            <a:satOff val="-4485"/>
            <a:lumOff val="24667"/>
            <a:alphaOff val="0"/>
          </a:schemeClr>
        </a:solidFill>
        <a:ln w="25400" cap="flat" cmpd="sng" algn="ctr">
          <a:solidFill>
            <a:schemeClr val="accent2">
              <a:shade val="50000"/>
              <a:hueOff val="-22125"/>
              <a:satOff val="-4485"/>
              <a:lumOff val="24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4815B-1AF3-4214-ADA0-FA49323B254D}">
      <dsp:nvSpPr>
        <dsp:cNvPr id="0" name=""/>
        <dsp:cNvSpPr/>
      </dsp:nvSpPr>
      <dsp:spPr>
        <a:xfrm>
          <a:off x="2055475" y="2755798"/>
          <a:ext cx="802472" cy="70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i="0" kern="1200" dirty="0" smtClean="0"/>
            <a:t>Seek Legal Expertise</a:t>
          </a:r>
          <a:endParaRPr lang="en-US" sz="1000" i="0" kern="1200" dirty="0"/>
        </a:p>
      </dsp:txBody>
      <dsp:txXfrm>
        <a:off x="2055475" y="2755798"/>
        <a:ext cx="802472" cy="703414"/>
      </dsp:txXfrm>
    </dsp:sp>
    <dsp:sp modelId="{670B7EF0-FC5E-4CD3-B4B9-9493B1F90C9A}">
      <dsp:nvSpPr>
        <dsp:cNvPr id="0" name=""/>
        <dsp:cNvSpPr/>
      </dsp:nvSpPr>
      <dsp:spPr>
        <a:xfrm>
          <a:off x="2706538" y="2424780"/>
          <a:ext cx="151409" cy="151409"/>
        </a:xfrm>
        <a:prstGeom prst="triangle">
          <a:avLst>
            <a:gd name="adj" fmla="val 100000"/>
          </a:avLst>
        </a:prstGeom>
        <a:solidFill>
          <a:schemeClr val="accent2">
            <a:shade val="50000"/>
            <a:hueOff val="-27656"/>
            <a:satOff val="-5606"/>
            <a:lumOff val="30834"/>
            <a:alphaOff val="0"/>
          </a:schemeClr>
        </a:solidFill>
        <a:ln w="25400" cap="flat" cmpd="sng" algn="ctr">
          <a:solidFill>
            <a:schemeClr val="accent2">
              <a:shade val="50000"/>
              <a:hueOff val="-27656"/>
              <a:satOff val="-5606"/>
              <a:lumOff val="308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340D34-C014-430E-B67D-3D21307F0357}">
      <dsp:nvSpPr>
        <dsp:cNvPr id="0" name=""/>
        <dsp:cNvSpPr/>
      </dsp:nvSpPr>
      <dsp:spPr>
        <a:xfrm rot="5400000">
          <a:off x="3127027" y="2247127"/>
          <a:ext cx="534181" cy="888865"/>
        </a:xfrm>
        <a:prstGeom prst="corner">
          <a:avLst>
            <a:gd name="adj1" fmla="val 16120"/>
            <a:gd name="adj2" fmla="val 16110"/>
          </a:avLst>
        </a:prstGeom>
        <a:solidFill>
          <a:schemeClr val="accent2">
            <a:shade val="50000"/>
            <a:hueOff val="-33187"/>
            <a:satOff val="-6727"/>
            <a:lumOff val="37001"/>
            <a:alphaOff val="0"/>
          </a:schemeClr>
        </a:solidFill>
        <a:ln w="25400" cap="flat" cmpd="sng" algn="ctr">
          <a:solidFill>
            <a:schemeClr val="accent2">
              <a:shade val="50000"/>
              <a:hueOff val="-33187"/>
              <a:satOff val="-6727"/>
              <a:lumOff val="37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AF557-5B3A-4D72-8571-92778C4B9490}">
      <dsp:nvSpPr>
        <dsp:cNvPr id="0" name=""/>
        <dsp:cNvSpPr/>
      </dsp:nvSpPr>
      <dsp:spPr>
        <a:xfrm>
          <a:off x="3037858" y="2512707"/>
          <a:ext cx="802472" cy="70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i="0" kern="1200" dirty="0" smtClean="0"/>
            <a:t>Write Articles of Incorporation</a:t>
          </a:r>
          <a:endParaRPr lang="en-US" sz="1000" i="0" kern="1200" dirty="0"/>
        </a:p>
      </dsp:txBody>
      <dsp:txXfrm>
        <a:off x="3037858" y="2512707"/>
        <a:ext cx="802472" cy="703414"/>
      </dsp:txXfrm>
    </dsp:sp>
    <dsp:sp modelId="{15608906-AB83-4DC6-9681-753F42241702}">
      <dsp:nvSpPr>
        <dsp:cNvPr id="0" name=""/>
        <dsp:cNvSpPr/>
      </dsp:nvSpPr>
      <dsp:spPr>
        <a:xfrm>
          <a:off x="3688921" y="2181688"/>
          <a:ext cx="151409" cy="151409"/>
        </a:xfrm>
        <a:prstGeom prst="triangle">
          <a:avLst>
            <a:gd name="adj" fmla="val 100000"/>
          </a:avLst>
        </a:prstGeom>
        <a:solidFill>
          <a:schemeClr val="accent2">
            <a:shade val="50000"/>
            <a:hueOff val="-38718"/>
            <a:satOff val="-7848"/>
            <a:lumOff val="43168"/>
            <a:alphaOff val="0"/>
          </a:schemeClr>
        </a:solidFill>
        <a:ln w="25400" cap="flat" cmpd="sng" algn="ctr">
          <a:solidFill>
            <a:schemeClr val="accent2">
              <a:shade val="50000"/>
              <a:hueOff val="-38718"/>
              <a:satOff val="-7848"/>
              <a:lumOff val="431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384DE5-2CEF-4A5B-BA98-4114F352AB85}">
      <dsp:nvSpPr>
        <dsp:cNvPr id="0" name=""/>
        <dsp:cNvSpPr/>
      </dsp:nvSpPr>
      <dsp:spPr>
        <a:xfrm rot="5400000">
          <a:off x="4109410" y="2004036"/>
          <a:ext cx="534181" cy="888865"/>
        </a:xfrm>
        <a:prstGeom prst="corner">
          <a:avLst>
            <a:gd name="adj1" fmla="val 16120"/>
            <a:gd name="adj2" fmla="val 16110"/>
          </a:avLst>
        </a:prstGeom>
        <a:solidFill>
          <a:schemeClr val="accent2">
            <a:shade val="50000"/>
            <a:hueOff val="-38718"/>
            <a:satOff val="-7848"/>
            <a:lumOff val="43168"/>
            <a:alphaOff val="0"/>
          </a:schemeClr>
        </a:solidFill>
        <a:ln w="25400" cap="flat" cmpd="sng" algn="ctr">
          <a:solidFill>
            <a:schemeClr val="accent2">
              <a:shade val="50000"/>
              <a:hueOff val="-38718"/>
              <a:satOff val="-7848"/>
              <a:lumOff val="431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A5494D-2DF8-4A9B-A881-CB93DFCB307C}">
      <dsp:nvSpPr>
        <dsp:cNvPr id="0" name=""/>
        <dsp:cNvSpPr/>
      </dsp:nvSpPr>
      <dsp:spPr>
        <a:xfrm>
          <a:off x="4020242" y="2269615"/>
          <a:ext cx="802472" cy="70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i="0" kern="1200" dirty="0" smtClean="0"/>
            <a:t>Draft Bylaws</a:t>
          </a:r>
          <a:endParaRPr lang="en-US" sz="1000" i="0" kern="1200" dirty="0"/>
        </a:p>
      </dsp:txBody>
      <dsp:txXfrm>
        <a:off x="4020242" y="2269615"/>
        <a:ext cx="802472" cy="703414"/>
      </dsp:txXfrm>
    </dsp:sp>
    <dsp:sp modelId="{DEBD7F71-C8A2-44D3-A7BF-FF8E55A9927D}">
      <dsp:nvSpPr>
        <dsp:cNvPr id="0" name=""/>
        <dsp:cNvSpPr/>
      </dsp:nvSpPr>
      <dsp:spPr>
        <a:xfrm>
          <a:off x="4671305" y="1938596"/>
          <a:ext cx="151409" cy="151409"/>
        </a:xfrm>
        <a:prstGeom prst="triangle">
          <a:avLst>
            <a:gd name="adj" fmla="val 100000"/>
          </a:avLst>
        </a:prstGeom>
        <a:solidFill>
          <a:schemeClr val="accent2">
            <a:shade val="50000"/>
            <a:hueOff val="-33187"/>
            <a:satOff val="-6727"/>
            <a:lumOff val="37001"/>
            <a:alphaOff val="0"/>
          </a:schemeClr>
        </a:solidFill>
        <a:ln w="25400" cap="flat" cmpd="sng" algn="ctr">
          <a:solidFill>
            <a:schemeClr val="accent2">
              <a:shade val="50000"/>
              <a:hueOff val="-33187"/>
              <a:satOff val="-6727"/>
              <a:lumOff val="37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EE28D-FF18-4C89-8F60-2AC47AB8ACF6}">
      <dsp:nvSpPr>
        <dsp:cNvPr id="0" name=""/>
        <dsp:cNvSpPr/>
      </dsp:nvSpPr>
      <dsp:spPr>
        <a:xfrm rot="5400000">
          <a:off x="5091793" y="1760944"/>
          <a:ext cx="534181" cy="888865"/>
        </a:xfrm>
        <a:prstGeom prst="corner">
          <a:avLst>
            <a:gd name="adj1" fmla="val 16120"/>
            <a:gd name="adj2" fmla="val 16110"/>
          </a:avLst>
        </a:prstGeom>
        <a:solidFill>
          <a:schemeClr val="accent2">
            <a:shade val="50000"/>
            <a:hueOff val="-27656"/>
            <a:satOff val="-5606"/>
            <a:lumOff val="30834"/>
            <a:alphaOff val="0"/>
          </a:schemeClr>
        </a:solidFill>
        <a:ln w="25400" cap="flat" cmpd="sng" algn="ctr">
          <a:solidFill>
            <a:schemeClr val="accent2">
              <a:shade val="50000"/>
              <a:hueOff val="-27656"/>
              <a:satOff val="-5606"/>
              <a:lumOff val="308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876352-B73A-4FDE-A00C-7CBDC55B331D}">
      <dsp:nvSpPr>
        <dsp:cNvPr id="0" name=""/>
        <dsp:cNvSpPr/>
      </dsp:nvSpPr>
      <dsp:spPr>
        <a:xfrm>
          <a:off x="5002625" y="2026523"/>
          <a:ext cx="802472" cy="70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i="0" kern="1200" dirty="0" smtClean="0"/>
            <a:t>Hold an Initial Board of Directors Meeting</a:t>
          </a:r>
          <a:endParaRPr lang="en-US" sz="1000" i="0" kern="1200" dirty="0"/>
        </a:p>
      </dsp:txBody>
      <dsp:txXfrm>
        <a:off x="5002625" y="2026523"/>
        <a:ext cx="802472" cy="703414"/>
      </dsp:txXfrm>
    </dsp:sp>
    <dsp:sp modelId="{AC1513C3-68A2-4590-93AE-18746E1618CC}">
      <dsp:nvSpPr>
        <dsp:cNvPr id="0" name=""/>
        <dsp:cNvSpPr/>
      </dsp:nvSpPr>
      <dsp:spPr>
        <a:xfrm>
          <a:off x="5653688" y="1695505"/>
          <a:ext cx="151409" cy="151409"/>
        </a:xfrm>
        <a:prstGeom prst="triangle">
          <a:avLst>
            <a:gd name="adj" fmla="val 100000"/>
          </a:avLst>
        </a:prstGeom>
        <a:solidFill>
          <a:schemeClr val="accent2">
            <a:shade val="50000"/>
            <a:hueOff val="-22125"/>
            <a:satOff val="-4485"/>
            <a:lumOff val="24667"/>
            <a:alphaOff val="0"/>
          </a:schemeClr>
        </a:solidFill>
        <a:ln w="25400" cap="flat" cmpd="sng" algn="ctr">
          <a:solidFill>
            <a:schemeClr val="accent2">
              <a:shade val="50000"/>
              <a:hueOff val="-22125"/>
              <a:satOff val="-4485"/>
              <a:lumOff val="24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0D6D3-73D0-4707-893A-91B131C5741F}">
      <dsp:nvSpPr>
        <dsp:cNvPr id="0" name=""/>
        <dsp:cNvSpPr/>
      </dsp:nvSpPr>
      <dsp:spPr>
        <a:xfrm rot="5400000">
          <a:off x="6074177" y="1517852"/>
          <a:ext cx="534181" cy="888865"/>
        </a:xfrm>
        <a:prstGeom prst="corner">
          <a:avLst>
            <a:gd name="adj1" fmla="val 16120"/>
            <a:gd name="adj2" fmla="val 16110"/>
          </a:avLst>
        </a:prstGeom>
        <a:solidFill>
          <a:schemeClr val="accent2">
            <a:shade val="50000"/>
            <a:hueOff val="-16594"/>
            <a:satOff val="-3364"/>
            <a:lumOff val="18500"/>
            <a:alphaOff val="0"/>
          </a:schemeClr>
        </a:solidFill>
        <a:ln w="25400" cap="flat" cmpd="sng" algn="ctr">
          <a:solidFill>
            <a:schemeClr val="accent2">
              <a:shade val="50000"/>
              <a:hueOff val="-16594"/>
              <a:satOff val="-3364"/>
              <a:lumOff val="185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1E920-2D9D-4E48-8D25-A41FEBE87FAD}">
      <dsp:nvSpPr>
        <dsp:cNvPr id="0" name=""/>
        <dsp:cNvSpPr/>
      </dsp:nvSpPr>
      <dsp:spPr>
        <a:xfrm>
          <a:off x="5985009" y="1783431"/>
          <a:ext cx="802472" cy="70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i="0" kern="1200" dirty="0" smtClean="0"/>
            <a:t>Set Up An Accounting System</a:t>
          </a:r>
          <a:endParaRPr lang="en-US" sz="1000" i="0" kern="1200" dirty="0"/>
        </a:p>
      </dsp:txBody>
      <dsp:txXfrm>
        <a:off x="5985009" y="1783431"/>
        <a:ext cx="802472" cy="703414"/>
      </dsp:txXfrm>
    </dsp:sp>
    <dsp:sp modelId="{3E937DDF-4704-4DE7-AC85-37881EBCF10A}">
      <dsp:nvSpPr>
        <dsp:cNvPr id="0" name=""/>
        <dsp:cNvSpPr/>
      </dsp:nvSpPr>
      <dsp:spPr>
        <a:xfrm>
          <a:off x="6636071" y="1452413"/>
          <a:ext cx="151409" cy="151409"/>
        </a:xfrm>
        <a:prstGeom prst="triangle">
          <a:avLst>
            <a:gd name="adj" fmla="val 100000"/>
          </a:avLst>
        </a:prstGeom>
        <a:solidFill>
          <a:schemeClr val="accent2">
            <a:shade val="50000"/>
            <a:hueOff val="-11062"/>
            <a:satOff val="-2242"/>
            <a:lumOff val="12334"/>
            <a:alphaOff val="0"/>
          </a:schemeClr>
        </a:solidFill>
        <a:ln w="25400" cap="flat" cmpd="sng" algn="ctr">
          <a:solidFill>
            <a:schemeClr val="accent2">
              <a:shade val="50000"/>
              <a:hueOff val="-11062"/>
              <a:satOff val="-2242"/>
              <a:lumOff val="12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CF05B-A5DB-4D49-9771-C8163D5C3CE8}">
      <dsp:nvSpPr>
        <dsp:cNvPr id="0" name=""/>
        <dsp:cNvSpPr/>
      </dsp:nvSpPr>
      <dsp:spPr>
        <a:xfrm rot="5400000">
          <a:off x="7056560" y="1274760"/>
          <a:ext cx="534181" cy="888865"/>
        </a:xfrm>
        <a:prstGeom prst="corner">
          <a:avLst>
            <a:gd name="adj1" fmla="val 16120"/>
            <a:gd name="adj2" fmla="val 16110"/>
          </a:avLst>
        </a:prstGeom>
        <a:solidFill>
          <a:schemeClr val="accent2">
            <a:shade val="50000"/>
            <a:hueOff val="-5531"/>
            <a:satOff val="-1121"/>
            <a:lumOff val="6167"/>
            <a:alphaOff val="0"/>
          </a:schemeClr>
        </a:solidFill>
        <a:ln w="25400" cap="flat" cmpd="sng" algn="ctr">
          <a:solidFill>
            <a:schemeClr val="accent2">
              <a:shade val="50000"/>
              <a:hueOff val="-5531"/>
              <a:satOff val="-1121"/>
              <a:lumOff val="61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4DC449-212B-4F7D-803C-B37EE16FCCFB}">
      <dsp:nvSpPr>
        <dsp:cNvPr id="0" name=""/>
        <dsp:cNvSpPr/>
      </dsp:nvSpPr>
      <dsp:spPr>
        <a:xfrm>
          <a:off x="6967392" y="1540340"/>
          <a:ext cx="802472" cy="703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i="0" kern="1200" dirty="0" smtClean="0"/>
            <a:t>Come Up With a Fundraising Plan</a:t>
          </a:r>
          <a:endParaRPr lang="en-US" sz="1000" i="0" kern="1200" dirty="0"/>
        </a:p>
      </dsp:txBody>
      <dsp:txXfrm>
        <a:off x="6967392" y="1540340"/>
        <a:ext cx="802472" cy="7034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74D69-3F35-42F1-8274-5F94EFCA2C1F}">
      <dsp:nvSpPr>
        <dsp:cNvPr id="0" name=""/>
        <dsp:cNvSpPr/>
      </dsp:nvSpPr>
      <dsp:spPr>
        <a:xfrm rot="5400000">
          <a:off x="-246245" y="247132"/>
          <a:ext cx="1641633" cy="1149143"/>
        </a:xfrm>
        <a:prstGeom prst="chevron">
          <a:avLst/>
        </a:prstGeom>
        <a:solidFill>
          <a:schemeClr val="accent6">
            <a:shade val="5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Vision</a:t>
          </a:r>
          <a:endParaRPr lang="en-US" sz="2700" kern="1200" dirty="0"/>
        </a:p>
      </dsp:txBody>
      <dsp:txXfrm rot="-5400000">
        <a:off x="1" y="575459"/>
        <a:ext cx="1149143" cy="492490"/>
      </dsp:txXfrm>
    </dsp:sp>
    <dsp:sp modelId="{AB298F38-C390-4503-A36D-5DCBE2750A25}">
      <dsp:nvSpPr>
        <dsp:cNvPr id="0" name=""/>
        <dsp:cNvSpPr/>
      </dsp:nvSpPr>
      <dsp:spPr>
        <a:xfrm rot="5400000">
          <a:off x="1869840" y="-719809"/>
          <a:ext cx="1067061" cy="2508456"/>
        </a:xfrm>
        <a:prstGeom prst="round2SameRect">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What we want to become?</a:t>
          </a:r>
          <a:endParaRPr lang="en-US" sz="2200" kern="1200" dirty="0"/>
        </a:p>
      </dsp:txBody>
      <dsp:txXfrm rot="-5400000">
        <a:off x="1149143" y="52978"/>
        <a:ext cx="2456366" cy="962881"/>
      </dsp:txXfrm>
    </dsp:sp>
    <dsp:sp modelId="{546C8160-1662-4708-8397-75962756A90B}">
      <dsp:nvSpPr>
        <dsp:cNvPr id="0" name=""/>
        <dsp:cNvSpPr/>
      </dsp:nvSpPr>
      <dsp:spPr>
        <a:xfrm rot="5400000">
          <a:off x="-246245" y="1688409"/>
          <a:ext cx="1641633" cy="1149143"/>
        </a:xfrm>
        <a:prstGeom prst="chevron">
          <a:avLst/>
        </a:prstGeom>
        <a:solidFill>
          <a:schemeClr val="accent6">
            <a:shade val="50000"/>
            <a:hueOff val="-307796"/>
            <a:satOff val="20520"/>
            <a:lumOff val="26790"/>
            <a:alphaOff val="0"/>
          </a:schemeClr>
        </a:solidFill>
        <a:ln w="25400" cap="flat" cmpd="sng" algn="ctr">
          <a:solidFill>
            <a:schemeClr val="accent6">
              <a:shade val="50000"/>
              <a:hueOff val="-307796"/>
              <a:satOff val="20520"/>
              <a:lumOff val="267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Mission</a:t>
          </a:r>
          <a:endParaRPr lang="en-US" sz="2700" kern="1200" dirty="0"/>
        </a:p>
      </dsp:txBody>
      <dsp:txXfrm rot="-5400000">
        <a:off x="1" y="2016736"/>
        <a:ext cx="1149143" cy="492490"/>
      </dsp:txXfrm>
    </dsp:sp>
    <dsp:sp modelId="{48215D53-FFAB-4B8B-8661-2DDD6DA9BF61}">
      <dsp:nvSpPr>
        <dsp:cNvPr id="0" name=""/>
        <dsp:cNvSpPr/>
      </dsp:nvSpPr>
      <dsp:spPr>
        <a:xfrm rot="5400000">
          <a:off x="1869840" y="721467"/>
          <a:ext cx="1067061" cy="2508456"/>
        </a:xfrm>
        <a:prstGeom prst="round2SameRect">
          <a:avLst/>
        </a:prstGeom>
        <a:solidFill>
          <a:schemeClr val="lt1">
            <a:alpha val="90000"/>
            <a:hueOff val="0"/>
            <a:satOff val="0"/>
            <a:lumOff val="0"/>
            <a:alphaOff val="0"/>
          </a:schemeClr>
        </a:solidFill>
        <a:ln w="25400" cap="flat" cmpd="sng" algn="ctr">
          <a:solidFill>
            <a:schemeClr val="accent6">
              <a:shade val="50000"/>
              <a:hueOff val="-307796"/>
              <a:satOff val="20520"/>
              <a:lumOff val="267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Who we are? What are our values?</a:t>
          </a:r>
          <a:endParaRPr lang="en-US" sz="2200" kern="1200" dirty="0"/>
        </a:p>
      </dsp:txBody>
      <dsp:txXfrm rot="-5400000">
        <a:off x="1149143" y="1494254"/>
        <a:ext cx="2456366" cy="962881"/>
      </dsp:txXfrm>
    </dsp:sp>
    <dsp:sp modelId="{D4C94827-4444-4DA0-9655-2914DFBA0A2A}">
      <dsp:nvSpPr>
        <dsp:cNvPr id="0" name=""/>
        <dsp:cNvSpPr/>
      </dsp:nvSpPr>
      <dsp:spPr>
        <a:xfrm rot="5400000">
          <a:off x="-246245" y="3129686"/>
          <a:ext cx="1641633" cy="1149143"/>
        </a:xfrm>
        <a:prstGeom prst="chevron">
          <a:avLst/>
        </a:prstGeom>
        <a:solidFill>
          <a:schemeClr val="accent6">
            <a:shade val="50000"/>
            <a:hueOff val="-307796"/>
            <a:satOff val="20520"/>
            <a:lumOff val="26790"/>
            <a:alphaOff val="0"/>
          </a:schemeClr>
        </a:solidFill>
        <a:ln w="25400" cap="flat" cmpd="sng" algn="ctr">
          <a:solidFill>
            <a:schemeClr val="accent6">
              <a:shade val="50000"/>
              <a:hueOff val="-307796"/>
              <a:satOff val="20520"/>
              <a:lumOff val="267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Goals</a:t>
          </a:r>
          <a:endParaRPr lang="en-US" sz="2700" kern="1200" dirty="0"/>
        </a:p>
      </dsp:txBody>
      <dsp:txXfrm rot="-5400000">
        <a:off x="1" y="3458013"/>
        <a:ext cx="1149143" cy="492490"/>
      </dsp:txXfrm>
    </dsp:sp>
    <dsp:sp modelId="{A8049C2D-B4DD-40B7-9378-071C1EFA79D6}">
      <dsp:nvSpPr>
        <dsp:cNvPr id="0" name=""/>
        <dsp:cNvSpPr/>
      </dsp:nvSpPr>
      <dsp:spPr>
        <a:xfrm rot="5400000">
          <a:off x="1869840" y="2162744"/>
          <a:ext cx="1067061" cy="2508456"/>
        </a:xfrm>
        <a:prstGeom prst="round2SameRect">
          <a:avLst/>
        </a:prstGeom>
        <a:solidFill>
          <a:schemeClr val="lt1">
            <a:alpha val="90000"/>
            <a:hueOff val="0"/>
            <a:satOff val="0"/>
            <a:lumOff val="0"/>
            <a:alphaOff val="0"/>
          </a:schemeClr>
        </a:solidFill>
        <a:ln w="25400" cap="flat" cmpd="sng" algn="ctr">
          <a:solidFill>
            <a:schemeClr val="accent6">
              <a:shade val="50000"/>
              <a:hueOff val="-307796"/>
              <a:satOff val="20520"/>
              <a:lumOff val="267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How we gauge our degree of success?</a:t>
          </a:r>
          <a:endParaRPr lang="en-US" sz="2200" kern="1200" dirty="0"/>
        </a:p>
      </dsp:txBody>
      <dsp:txXfrm rot="-5400000">
        <a:off x="1149143" y="2935531"/>
        <a:ext cx="2456366" cy="962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B6B41-5F82-4E6B-9455-A4233180DA50}">
      <dsp:nvSpPr>
        <dsp:cNvPr id="0" name=""/>
        <dsp:cNvSpPr/>
      </dsp:nvSpPr>
      <dsp:spPr>
        <a:xfrm>
          <a:off x="2834640" y="390"/>
          <a:ext cx="4251960" cy="1523627"/>
        </a:xfrm>
        <a:prstGeom prst="rightArrow">
          <a:avLst>
            <a:gd name="adj1" fmla="val 75000"/>
            <a:gd name="adj2" fmla="val 50000"/>
          </a:avLst>
        </a:prstGeom>
        <a:solidFill>
          <a:schemeClr val="accent6">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Registering the NGO</a:t>
          </a:r>
          <a:endParaRPr lang="en-US" sz="1600" kern="1200" dirty="0"/>
        </a:p>
        <a:p>
          <a:pPr marL="171450" lvl="1" indent="-171450" algn="l" defTabSz="711200">
            <a:lnSpc>
              <a:spcPct val="90000"/>
            </a:lnSpc>
            <a:spcBef>
              <a:spcPct val="0"/>
            </a:spcBef>
            <a:spcAft>
              <a:spcPct val="15000"/>
            </a:spcAft>
            <a:buChar char="••"/>
          </a:pPr>
          <a:r>
            <a:rPr lang="en-US" sz="1600" kern="1200" dirty="0" smtClean="0"/>
            <a:t>Filing reports</a:t>
          </a:r>
        </a:p>
        <a:p>
          <a:pPr marL="171450" lvl="1" indent="-171450" algn="l" defTabSz="711200">
            <a:lnSpc>
              <a:spcPct val="90000"/>
            </a:lnSpc>
            <a:spcBef>
              <a:spcPct val="0"/>
            </a:spcBef>
            <a:spcAft>
              <a:spcPct val="15000"/>
            </a:spcAft>
            <a:buChar char="••"/>
          </a:pPr>
          <a:r>
            <a:rPr lang="en-US" sz="1600" kern="1200" dirty="0" smtClean="0"/>
            <a:t>Tax issues. etc.</a:t>
          </a:r>
        </a:p>
      </dsp:txBody>
      <dsp:txXfrm>
        <a:off x="2834640" y="190843"/>
        <a:ext cx="3680600" cy="1142721"/>
      </dsp:txXfrm>
    </dsp:sp>
    <dsp:sp modelId="{8344C389-D9A6-40CB-8620-1407E3973097}">
      <dsp:nvSpPr>
        <dsp:cNvPr id="0" name=""/>
        <dsp:cNvSpPr/>
      </dsp:nvSpPr>
      <dsp:spPr>
        <a:xfrm>
          <a:off x="0" y="390"/>
          <a:ext cx="2834640" cy="1523627"/>
        </a:xfrm>
        <a:prstGeom prst="roundRect">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Seek legal Expertise</a:t>
          </a:r>
          <a:endParaRPr lang="en-US" sz="2800" kern="1200" dirty="0"/>
        </a:p>
      </dsp:txBody>
      <dsp:txXfrm>
        <a:off x="74377" y="74767"/>
        <a:ext cx="2685886" cy="1374873"/>
      </dsp:txXfrm>
    </dsp:sp>
    <dsp:sp modelId="{153421C7-E798-4147-A54E-BDC80E863A46}">
      <dsp:nvSpPr>
        <dsp:cNvPr id="0" name=""/>
        <dsp:cNvSpPr/>
      </dsp:nvSpPr>
      <dsp:spPr>
        <a:xfrm>
          <a:off x="2834640" y="1676381"/>
          <a:ext cx="4251960" cy="1523627"/>
        </a:xfrm>
        <a:prstGeom prst="rightArrow">
          <a:avLst>
            <a:gd name="adj1" fmla="val 75000"/>
            <a:gd name="adj2" fmla="val 50000"/>
          </a:avLst>
        </a:prstGeom>
        <a:solidFill>
          <a:schemeClr val="accent6">
            <a:alpha val="90000"/>
            <a:tint val="55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Name of the NGO/Location of the NGO</a:t>
          </a:r>
          <a:endParaRPr lang="en-US" sz="1600" kern="1200" dirty="0"/>
        </a:p>
        <a:p>
          <a:pPr marL="171450" lvl="1" indent="-171450" algn="l" defTabSz="711200">
            <a:lnSpc>
              <a:spcPct val="90000"/>
            </a:lnSpc>
            <a:spcBef>
              <a:spcPct val="0"/>
            </a:spcBef>
            <a:spcAft>
              <a:spcPct val="15000"/>
            </a:spcAft>
            <a:buChar char="••"/>
          </a:pPr>
          <a:r>
            <a:rPr lang="en-US" sz="1600" kern="1200" dirty="0" smtClean="0"/>
            <a:t>Purpose/Mission/A statement declaring the NGO is nonprofit</a:t>
          </a:r>
        </a:p>
        <a:p>
          <a:pPr marL="171450" lvl="1" indent="-171450" algn="l" defTabSz="711200">
            <a:lnSpc>
              <a:spcPct val="90000"/>
            </a:lnSpc>
            <a:spcBef>
              <a:spcPct val="0"/>
            </a:spcBef>
            <a:spcAft>
              <a:spcPct val="15000"/>
            </a:spcAft>
            <a:buChar char="••"/>
          </a:pPr>
          <a:r>
            <a:rPr lang="en-US" sz="1600" kern="1200" dirty="0" smtClean="0"/>
            <a:t> Number and names of the board members. etc.</a:t>
          </a:r>
        </a:p>
      </dsp:txBody>
      <dsp:txXfrm>
        <a:off x="2834640" y="1866834"/>
        <a:ext cx="3680600" cy="1142721"/>
      </dsp:txXfrm>
    </dsp:sp>
    <dsp:sp modelId="{741313E2-C52E-482C-9213-10BB1AA18D41}">
      <dsp:nvSpPr>
        <dsp:cNvPr id="0" name=""/>
        <dsp:cNvSpPr/>
      </dsp:nvSpPr>
      <dsp:spPr>
        <a:xfrm>
          <a:off x="0" y="1676381"/>
          <a:ext cx="2834640" cy="1523627"/>
        </a:xfrm>
        <a:prstGeom prst="roundRect">
          <a:avLst/>
        </a:prstGeom>
        <a:solidFill>
          <a:schemeClr val="accent6">
            <a:shade val="50000"/>
            <a:hueOff val="-461694"/>
            <a:satOff val="30780"/>
            <a:lumOff val="401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Writing the Articles</a:t>
          </a:r>
          <a:endParaRPr lang="en-US" sz="2800" kern="1200" dirty="0"/>
        </a:p>
      </dsp:txBody>
      <dsp:txXfrm>
        <a:off x="74377" y="1750758"/>
        <a:ext cx="2685886" cy="13748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273B0-9ADE-42EF-A512-DDAECC9E827A}">
      <dsp:nvSpPr>
        <dsp:cNvPr id="0" name=""/>
        <dsp:cNvSpPr/>
      </dsp:nvSpPr>
      <dsp:spPr>
        <a:xfrm rot="19200000">
          <a:off x="904" y="2163100"/>
          <a:ext cx="2262894" cy="1470881"/>
        </a:xfrm>
        <a:prstGeom prst="round2Same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29210" rIns="87630" bIns="29210" numCol="1" spcCol="1270" anchor="ctr" anchorCtr="0">
          <a:noAutofit/>
        </a:bodyPr>
        <a:lstStyle/>
        <a:p>
          <a:pPr lvl="0" algn="ctr" defTabSz="1022350">
            <a:lnSpc>
              <a:spcPct val="90000"/>
            </a:lnSpc>
            <a:spcBef>
              <a:spcPct val="0"/>
            </a:spcBef>
            <a:spcAft>
              <a:spcPct val="35000"/>
            </a:spcAft>
          </a:pPr>
          <a:r>
            <a:rPr lang="en-US" sz="2300" b="1" kern="1200" dirty="0" smtClean="0"/>
            <a:t>Set Up An Accounting System</a:t>
          </a:r>
          <a:r>
            <a:rPr lang="en-US" sz="2300" kern="1200" dirty="0" smtClean="0"/>
            <a:t/>
          </a:r>
          <a:br>
            <a:rPr lang="en-US" sz="2300" kern="1200" dirty="0" smtClean="0"/>
          </a:br>
          <a:endParaRPr lang="en-US" sz="2300" kern="1200" dirty="0"/>
        </a:p>
      </dsp:txBody>
      <dsp:txXfrm>
        <a:off x="95783" y="2226503"/>
        <a:ext cx="2119290" cy="1399079"/>
      </dsp:txXfrm>
    </dsp:sp>
    <dsp:sp modelId="{36F01CA4-DD06-4FC0-9522-97F68CFE1440}">
      <dsp:nvSpPr>
        <dsp:cNvPr id="0" name=""/>
        <dsp:cNvSpPr/>
      </dsp:nvSpPr>
      <dsp:spPr>
        <a:xfrm>
          <a:off x="2564252" y="1230118"/>
          <a:ext cx="2262894" cy="1470881"/>
        </a:xfrm>
        <a:prstGeom prst="round2SameRect">
          <a:avLst/>
        </a:prstGeom>
        <a:gradFill rotWithShape="0">
          <a:gsLst>
            <a:gs pos="0">
              <a:schemeClr val="accent2">
                <a:shade val="80000"/>
                <a:hueOff val="-17936"/>
                <a:satOff val="-2012"/>
                <a:lumOff val="12840"/>
                <a:alphaOff val="0"/>
                <a:shade val="51000"/>
                <a:satMod val="130000"/>
              </a:schemeClr>
            </a:gs>
            <a:gs pos="80000">
              <a:schemeClr val="accent2">
                <a:shade val="80000"/>
                <a:hueOff val="-17936"/>
                <a:satOff val="-2012"/>
                <a:lumOff val="12840"/>
                <a:alphaOff val="0"/>
                <a:shade val="93000"/>
                <a:satMod val="130000"/>
              </a:schemeClr>
            </a:gs>
            <a:gs pos="100000">
              <a:schemeClr val="accent2">
                <a:shade val="80000"/>
                <a:hueOff val="-17936"/>
                <a:satOff val="-2012"/>
                <a:lumOff val="128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29210" rIns="87630" bIns="29210" numCol="1" spcCol="1270" anchor="ctr" anchorCtr="0">
          <a:noAutofit/>
        </a:bodyPr>
        <a:lstStyle/>
        <a:p>
          <a:pPr lvl="0" algn="ctr" defTabSz="1022350">
            <a:lnSpc>
              <a:spcPct val="90000"/>
            </a:lnSpc>
            <a:spcBef>
              <a:spcPct val="0"/>
            </a:spcBef>
            <a:spcAft>
              <a:spcPct val="35000"/>
            </a:spcAft>
          </a:pPr>
          <a:r>
            <a:rPr lang="en-US" sz="2300" kern="1200" dirty="0" smtClean="0"/>
            <a:t>Hold an initial board meeting</a:t>
          </a:r>
          <a:endParaRPr lang="en-US" sz="2300" kern="1200" dirty="0"/>
        </a:p>
      </dsp:txBody>
      <dsp:txXfrm>
        <a:off x="2636054" y="1301920"/>
        <a:ext cx="2119290" cy="1399079"/>
      </dsp:txXfrm>
    </dsp:sp>
    <dsp:sp modelId="{A9EBE0D6-1072-4ECB-A9DA-FDB88F8F90B2}">
      <dsp:nvSpPr>
        <dsp:cNvPr id="0" name=""/>
        <dsp:cNvSpPr/>
      </dsp:nvSpPr>
      <dsp:spPr>
        <a:xfrm rot="2400000">
          <a:off x="5127600" y="2163100"/>
          <a:ext cx="2262894" cy="1470881"/>
        </a:xfrm>
        <a:prstGeom prst="round2SameRect">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29210" rIns="87630" bIns="29210" numCol="1" spcCol="1270" anchor="ctr" anchorCtr="0">
          <a:noAutofit/>
        </a:bodyPr>
        <a:lstStyle/>
        <a:p>
          <a:pPr lvl="0" algn="ctr" defTabSz="1022350">
            <a:lnSpc>
              <a:spcPct val="90000"/>
            </a:lnSpc>
            <a:spcBef>
              <a:spcPct val="0"/>
            </a:spcBef>
            <a:spcAft>
              <a:spcPct val="35000"/>
            </a:spcAft>
          </a:pPr>
          <a:r>
            <a:rPr lang="en-US" sz="2300" b="1" kern="1200" dirty="0" smtClean="0"/>
            <a:t>Come Up With a Fundraising Plan</a:t>
          </a:r>
          <a:r>
            <a:rPr lang="en-US" sz="2300" kern="1200" dirty="0" smtClean="0"/>
            <a:t/>
          </a:r>
          <a:br>
            <a:rPr lang="en-US" sz="2300" kern="1200" dirty="0" smtClean="0"/>
          </a:br>
          <a:endParaRPr lang="en-US" sz="2300" kern="1200" dirty="0"/>
        </a:p>
      </dsp:txBody>
      <dsp:txXfrm>
        <a:off x="5176325" y="2226503"/>
        <a:ext cx="2119290" cy="13990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55668-C622-4267-84C6-7590AEB8D87D}">
      <dsp:nvSpPr>
        <dsp:cNvPr id="0" name=""/>
        <dsp:cNvSpPr/>
      </dsp:nvSpPr>
      <dsp:spPr>
        <a:xfrm>
          <a:off x="1600199" y="0"/>
          <a:ext cx="457200" cy="565745"/>
        </a:xfrm>
        <a:prstGeom prst="trapezoid">
          <a:avLst>
            <a:gd name="adj" fmla="val 50000"/>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Vision</a:t>
          </a:r>
          <a:endParaRPr lang="en-US" sz="1300" b="1" kern="1200" dirty="0"/>
        </a:p>
      </dsp:txBody>
      <dsp:txXfrm>
        <a:off x="1600199" y="0"/>
        <a:ext cx="457200" cy="565745"/>
      </dsp:txXfrm>
    </dsp:sp>
    <dsp:sp modelId="{53B2FDBA-76FC-467F-9BC5-6E31DD71A2AE}">
      <dsp:nvSpPr>
        <dsp:cNvPr id="0" name=""/>
        <dsp:cNvSpPr/>
      </dsp:nvSpPr>
      <dsp:spPr>
        <a:xfrm>
          <a:off x="1371599" y="565745"/>
          <a:ext cx="914400" cy="565745"/>
        </a:xfrm>
        <a:prstGeom prst="trapezoid">
          <a:avLst>
            <a:gd name="adj" fmla="val 40407"/>
          </a:avLst>
        </a:prstGeom>
        <a:solidFill>
          <a:schemeClr val="accent6">
            <a:alpha val="90000"/>
            <a:hueOff val="0"/>
            <a:satOff val="0"/>
            <a:lumOff val="0"/>
            <a:alphaOff val="-5714"/>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Mission</a:t>
          </a:r>
          <a:endParaRPr lang="en-US" sz="1300" b="1" kern="1200" dirty="0"/>
        </a:p>
      </dsp:txBody>
      <dsp:txXfrm>
        <a:off x="1531619" y="565745"/>
        <a:ext cx="594360" cy="565745"/>
      </dsp:txXfrm>
    </dsp:sp>
    <dsp:sp modelId="{F5839E65-1731-4B5F-8644-53E0805B83AA}">
      <dsp:nvSpPr>
        <dsp:cNvPr id="0" name=""/>
        <dsp:cNvSpPr/>
      </dsp:nvSpPr>
      <dsp:spPr>
        <a:xfrm>
          <a:off x="1142999" y="1131490"/>
          <a:ext cx="1371600" cy="565745"/>
        </a:xfrm>
        <a:prstGeom prst="trapezoid">
          <a:avLst>
            <a:gd name="adj" fmla="val 40407"/>
          </a:avLst>
        </a:prstGeom>
        <a:solidFill>
          <a:schemeClr val="accent6">
            <a:alpha val="90000"/>
            <a:hueOff val="0"/>
            <a:satOff val="0"/>
            <a:lumOff val="0"/>
            <a:alphaOff val="-11429"/>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Strategy</a:t>
          </a:r>
          <a:endParaRPr lang="en-US" sz="1300" b="1" kern="1200" dirty="0"/>
        </a:p>
      </dsp:txBody>
      <dsp:txXfrm>
        <a:off x="1383029" y="1131490"/>
        <a:ext cx="891540" cy="565745"/>
      </dsp:txXfrm>
    </dsp:sp>
    <dsp:sp modelId="{5DE095C7-96CB-40E7-A74C-70D5365AF063}">
      <dsp:nvSpPr>
        <dsp:cNvPr id="0" name=""/>
        <dsp:cNvSpPr/>
      </dsp:nvSpPr>
      <dsp:spPr>
        <a:xfrm>
          <a:off x="914400" y="1697236"/>
          <a:ext cx="1828800" cy="565745"/>
        </a:xfrm>
        <a:prstGeom prst="trapezoid">
          <a:avLst>
            <a:gd name="adj" fmla="val 40407"/>
          </a:avLst>
        </a:prstGeom>
        <a:solidFill>
          <a:schemeClr val="accent6">
            <a:alpha val="90000"/>
            <a:hueOff val="0"/>
            <a:satOff val="0"/>
            <a:lumOff val="0"/>
            <a:alphaOff val="-1714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Process</a:t>
          </a:r>
          <a:endParaRPr lang="en-US" sz="1300" b="1" kern="1200" dirty="0"/>
        </a:p>
      </dsp:txBody>
      <dsp:txXfrm>
        <a:off x="1234439" y="1697236"/>
        <a:ext cx="1188720" cy="565745"/>
      </dsp:txXfrm>
    </dsp:sp>
    <dsp:sp modelId="{B4F69EBF-3A7D-46C2-9601-3EE10B1C1433}">
      <dsp:nvSpPr>
        <dsp:cNvPr id="0" name=""/>
        <dsp:cNvSpPr/>
      </dsp:nvSpPr>
      <dsp:spPr>
        <a:xfrm>
          <a:off x="685799" y="2262981"/>
          <a:ext cx="2286000" cy="565745"/>
        </a:xfrm>
        <a:prstGeom prst="trapezoid">
          <a:avLst>
            <a:gd name="adj" fmla="val 40407"/>
          </a:avLst>
        </a:prstGeom>
        <a:solidFill>
          <a:schemeClr val="accent6">
            <a:alpha val="90000"/>
            <a:hueOff val="0"/>
            <a:satOff val="0"/>
            <a:lumOff val="0"/>
            <a:alphaOff val="-2285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Systems</a:t>
          </a:r>
          <a:endParaRPr lang="en-US" sz="1300" b="1" kern="1200" dirty="0"/>
        </a:p>
      </dsp:txBody>
      <dsp:txXfrm>
        <a:off x="1085849" y="2262981"/>
        <a:ext cx="1485900" cy="565745"/>
      </dsp:txXfrm>
    </dsp:sp>
    <dsp:sp modelId="{361D317D-04DF-4CB0-8C10-6A7875AE887C}">
      <dsp:nvSpPr>
        <dsp:cNvPr id="0" name=""/>
        <dsp:cNvSpPr/>
      </dsp:nvSpPr>
      <dsp:spPr>
        <a:xfrm>
          <a:off x="457199" y="2828726"/>
          <a:ext cx="2743200" cy="565745"/>
        </a:xfrm>
        <a:prstGeom prst="trapezoid">
          <a:avLst>
            <a:gd name="adj" fmla="val 40407"/>
          </a:avLst>
        </a:prstGeom>
        <a:solidFill>
          <a:schemeClr val="accent6">
            <a:alpha val="90000"/>
            <a:hueOff val="0"/>
            <a:satOff val="0"/>
            <a:lumOff val="0"/>
            <a:alphaOff val="-28571"/>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Performance Management</a:t>
          </a:r>
          <a:endParaRPr lang="en-US" sz="1300" b="1" kern="1200" dirty="0"/>
        </a:p>
      </dsp:txBody>
      <dsp:txXfrm>
        <a:off x="937259" y="2828726"/>
        <a:ext cx="1783080" cy="565745"/>
      </dsp:txXfrm>
    </dsp:sp>
    <dsp:sp modelId="{57FCE0F2-A3B2-4E3E-89D6-48C130AD6564}">
      <dsp:nvSpPr>
        <dsp:cNvPr id="0" name=""/>
        <dsp:cNvSpPr/>
      </dsp:nvSpPr>
      <dsp:spPr>
        <a:xfrm>
          <a:off x="228599" y="3394472"/>
          <a:ext cx="3200400" cy="565745"/>
        </a:xfrm>
        <a:prstGeom prst="trapezoid">
          <a:avLst>
            <a:gd name="adj" fmla="val 40407"/>
          </a:avLst>
        </a:prstGeom>
        <a:solidFill>
          <a:schemeClr val="accent6">
            <a:alpha val="90000"/>
            <a:hueOff val="0"/>
            <a:satOff val="0"/>
            <a:lumOff val="0"/>
            <a:alphaOff val="-34286"/>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Behavior &amp; Action</a:t>
          </a:r>
          <a:endParaRPr lang="en-US" sz="1300" b="1" kern="1200" dirty="0"/>
        </a:p>
      </dsp:txBody>
      <dsp:txXfrm>
        <a:off x="788669" y="3394472"/>
        <a:ext cx="2080260" cy="565745"/>
      </dsp:txXfrm>
    </dsp:sp>
    <dsp:sp modelId="{A951136D-6D73-4302-9199-EC1B748BE405}">
      <dsp:nvSpPr>
        <dsp:cNvPr id="0" name=""/>
        <dsp:cNvSpPr/>
      </dsp:nvSpPr>
      <dsp:spPr>
        <a:xfrm>
          <a:off x="0" y="3960217"/>
          <a:ext cx="3657600" cy="565745"/>
        </a:xfrm>
        <a:prstGeom prst="trapezoid">
          <a:avLst>
            <a:gd name="adj" fmla="val 40407"/>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Results</a:t>
          </a:r>
          <a:endParaRPr lang="en-US" sz="1300" b="1" kern="1200" dirty="0"/>
        </a:p>
      </dsp:txBody>
      <dsp:txXfrm>
        <a:off x="640079" y="3960217"/>
        <a:ext cx="2377440" cy="5657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C9ABE-C2FB-4232-A3E7-30A16888B0ED}">
      <dsp:nvSpPr>
        <dsp:cNvPr id="0" name=""/>
        <dsp:cNvSpPr/>
      </dsp:nvSpPr>
      <dsp:spPr>
        <a:xfrm>
          <a:off x="1030039" y="1325"/>
          <a:ext cx="1332755" cy="133275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Capacity Building</a:t>
          </a:r>
          <a:endParaRPr lang="en-US" sz="1300" b="1" kern="1200" dirty="0"/>
        </a:p>
      </dsp:txBody>
      <dsp:txXfrm>
        <a:off x="1225216" y="196502"/>
        <a:ext cx="942401" cy="942401"/>
      </dsp:txXfrm>
    </dsp:sp>
    <dsp:sp modelId="{7727D422-76AF-4EA5-8C66-2C1A74E38B90}">
      <dsp:nvSpPr>
        <dsp:cNvPr id="0" name=""/>
        <dsp:cNvSpPr/>
      </dsp:nvSpPr>
      <dsp:spPr>
        <a:xfrm>
          <a:off x="1309918" y="1442300"/>
          <a:ext cx="772998" cy="772998"/>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412379" y="1737894"/>
        <a:ext cx="568076" cy="181810"/>
      </dsp:txXfrm>
    </dsp:sp>
    <dsp:sp modelId="{1A9370A4-8D8B-4430-99B3-EC2F1818A6AC}">
      <dsp:nvSpPr>
        <dsp:cNvPr id="0" name=""/>
        <dsp:cNvSpPr/>
      </dsp:nvSpPr>
      <dsp:spPr>
        <a:xfrm>
          <a:off x="1030039" y="2323518"/>
          <a:ext cx="1332755" cy="1332755"/>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Partnership-Building</a:t>
          </a:r>
          <a:endParaRPr lang="en-US" sz="1300" b="1" kern="1200" dirty="0"/>
        </a:p>
      </dsp:txBody>
      <dsp:txXfrm>
        <a:off x="1225216" y="2518695"/>
        <a:ext cx="942401" cy="942401"/>
      </dsp:txXfrm>
    </dsp:sp>
    <dsp:sp modelId="{1504CD27-E181-45E1-8F0D-F64E6EA4E689}">
      <dsp:nvSpPr>
        <dsp:cNvPr id="0" name=""/>
        <dsp:cNvSpPr/>
      </dsp:nvSpPr>
      <dsp:spPr>
        <a:xfrm>
          <a:off x="2562708" y="1580907"/>
          <a:ext cx="423816" cy="49578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562708" y="1680064"/>
        <a:ext cx="296671" cy="297471"/>
      </dsp:txXfrm>
    </dsp:sp>
    <dsp:sp modelId="{DAA0F6AA-012F-4317-BBF2-AE7362D1B065}">
      <dsp:nvSpPr>
        <dsp:cNvPr id="0" name=""/>
        <dsp:cNvSpPr/>
      </dsp:nvSpPr>
      <dsp:spPr>
        <a:xfrm>
          <a:off x="3162448" y="496044"/>
          <a:ext cx="2665511" cy="2665511"/>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en-US" sz="3700" kern="1200" dirty="0" smtClean="0"/>
            <a:t>Power</a:t>
          </a:r>
        </a:p>
        <a:p>
          <a:pPr lvl="0" algn="ctr" defTabSz="1644650">
            <a:lnSpc>
              <a:spcPct val="90000"/>
            </a:lnSpc>
            <a:spcBef>
              <a:spcPct val="0"/>
            </a:spcBef>
            <a:spcAft>
              <a:spcPct val="35000"/>
            </a:spcAft>
          </a:pPr>
          <a:r>
            <a:rPr lang="en-US" sz="2400" i="1" kern="1200" dirty="0" smtClean="0"/>
            <a:t>(A key to success)</a:t>
          </a:r>
          <a:endParaRPr lang="en-US" sz="2400" i="1" kern="1200" dirty="0"/>
        </a:p>
      </dsp:txBody>
      <dsp:txXfrm>
        <a:off x="3552803" y="886399"/>
        <a:ext cx="1884801" cy="1884801"/>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CA02D-DFF3-47A2-A326-38D466EC24A4}" type="datetimeFigureOut">
              <a:rPr lang="en-US" smtClean="0"/>
              <a:pPr/>
              <a:t>3/17/2020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5EF2C-19D0-489F-AAC0-854931633F5F}" type="slidenum">
              <a:rPr lang="en-US" smtClean="0"/>
              <a:pPr/>
              <a:t>‹#›</a:t>
            </a:fld>
            <a:endParaRPr lang="en-US"/>
          </a:p>
        </p:txBody>
      </p:sp>
    </p:spTree>
    <p:extLst>
      <p:ext uri="{BB962C8B-B14F-4D97-AF65-F5344CB8AC3E}">
        <p14:creationId xmlns:p14="http://schemas.microsoft.com/office/powerpoint/2010/main" xmlns="" val="2083200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slideMaster" Target="../slideMasters/slideMaster1.xml"/><Relationship Id="rId1" Type="http://schemas.openxmlformats.org/officeDocument/2006/relationships/video" Target="NULL" TargetMode="Externa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streak_on_black_lg1.wm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rotWithShape="1">
          <a:blip r:embed="rId4"/>
          <a:srcRect t="22814" b="24204"/>
          <a:stretch/>
        </p:blipFill>
        <p:spPr>
          <a:xfrm>
            <a:off x="0" y="0"/>
            <a:ext cx="9144000" cy="3539266"/>
          </a:xfrm>
          <a:prstGeom prst="rect">
            <a:avLst/>
          </a:prstGeom>
        </p:spPr>
      </p:pic>
      <p:sp>
        <p:nvSpPr>
          <p:cNvPr id="4" name="Date Placeholder 3"/>
          <p:cNvSpPr>
            <a:spLocks noGrp="1"/>
          </p:cNvSpPr>
          <p:nvPr>
            <p:ph type="dt" sz="half" idx="10"/>
          </p:nvPr>
        </p:nvSpPr>
        <p:spPr/>
        <p:txBody>
          <a:bodyPr/>
          <a:lstStyle/>
          <a:p>
            <a:fld id="{47805CE9-2883-4DAE-85EA-BEC0E56EF1F6}" type="datetime1">
              <a:rPr lang="en-US" smtClean="0"/>
              <a:pPr/>
              <a:t>3/17/2020</a:t>
            </a:fld>
            <a:endParaRPr lang="en-US"/>
          </a:p>
        </p:txBody>
      </p:sp>
      <p:sp>
        <p:nvSpPr>
          <p:cNvPr id="5" name="Footer Placeholder 4"/>
          <p:cNvSpPr>
            <a:spLocks noGrp="1"/>
          </p:cNvSpPr>
          <p:nvPr>
            <p:ph type="ftr" sz="quarter" idx="11"/>
          </p:nvPr>
        </p:nvSpPr>
        <p:spPr/>
        <p:txBody>
          <a:bodyPr/>
          <a:lstStyle/>
          <a:p>
            <a:r>
              <a:rPr lang="en-US" smtClean="0"/>
              <a:t>Taangh Wasaib Organization</a:t>
            </a:r>
            <a:endParaRPr lang="en-US"/>
          </a:p>
        </p:txBody>
      </p:sp>
      <p:sp>
        <p:nvSpPr>
          <p:cNvPr id="6" name="Slide Number Placeholder 5"/>
          <p:cNvSpPr>
            <a:spLocks noGrp="1"/>
          </p:cNvSpPr>
          <p:nvPr>
            <p:ph type="sldNum" sz="quarter" idx="12"/>
          </p:nvPr>
        </p:nvSpPr>
        <p:spPr/>
        <p:txBody>
          <a:bodyPr/>
          <a:lstStyle/>
          <a:p>
            <a:fld id="{C721FC07-CCAE-448B-87E3-DDFC911F6A1B}" type="slidenum">
              <a:rPr lang="en-US" smtClean="0"/>
              <a:pPr/>
              <a:t>‹#›</a:t>
            </a:fld>
            <a:endParaRPr lang="en-US"/>
          </a:p>
        </p:txBody>
      </p:sp>
      <p:pic>
        <p:nvPicPr>
          <p:cNvPr id="8" name="Picture 7"/>
          <p:cNvPicPr>
            <a:picLocks noChangeAspect="1"/>
          </p:cNvPicPr>
          <p:nvPr userDrawn="1"/>
        </p:nvPicPr>
        <p:blipFill rotWithShape="1">
          <a:blip r:embed="rId5">
            <a:extLst>
              <a:ext uri="{28A0092B-C50C-407E-A947-70E740481C1C}">
                <a14:useLocalDpi xmlns:a14="http://schemas.microsoft.com/office/drawing/2010/main" xmlns="" val="0"/>
              </a:ext>
            </a:extLst>
          </a:blip>
          <a:srcRect l="25641" r="24359"/>
          <a:stretch/>
        </p:blipFill>
        <p:spPr>
          <a:xfrm>
            <a:off x="6248400" y="838200"/>
            <a:ext cx="2895600" cy="5791200"/>
          </a:xfrm>
          <a:prstGeom prst="rect">
            <a:avLst/>
          </a:prstGeom>
          <a:noFill/>
          <a:ln>
            <a:noFill/>
          </a:ln>
        </p:spPr>
      </p:pic>
      <p:sp>
        <p:nvSpPr>
          <p:cNvPr id="2" name="Title 1"/>
          <p:cNvSpPr>
            <a:spLocks noGrp="1"/>
          </p:cNvSpPr>
          <p:nvPr>
            <p:ph type="ctrTitle"/>
          </p:nvPr>
        </p:nvSpPr>
        <p:spPr>
          <a:xfrm>
            <a:off x="457200" y="3886201"/>
            <a:ext cx="6477000" cy="1066800"/>
          </a:xfrm>
        </p:spPr>
        <p:txBody>
          <a:bodyPr/>
          <a:lstStyle>
            <a:lvl1pPr algn="l">
              <a:defRPr sz="4000">
                <a:solidFill>
                  <a:schemeClr val="tx1"/>
                </a:solidFill>
                <a:effectLst>
                  <a:reflection blurRad="6350" stA="25000" endPos="45500" dir="5400000" sy="-100000" algn="bl" rotWithShape="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953000"/>
            <a:ext cx="6477000" cy="1295400"/>
          </a:xfrm>
        </p:spPr>
        <p:txBody>
          <a:bodyPr>
            <a:normAutofit/>
          </a:bodyPr>
          <a:lstStyle>
            <a:lvl1pPr marL="0" indent="0" algn="l">
              <a:buNone/>
              <a:defRPr sz="2800">
                <a:solidFill>
                  <a:schemeClr val="tx1"/>
                </a:solidFill>
                <a:effectLst>
                  <a:reflection blurRad="6350" stA="250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xmlns="" val="34571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3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AD4DA-1479-4C21-9723-41F20DFDFF65}" type="datetime1">
              <a:rPr lang="en-US" smtClean="0"/>
              <a:pPr/>
              <a:t>3/17/2020</a:t>
            </a:fld>
            <a:endParaRPr lang="en-US"/>
          </a:p>
        </p:txBody>
      </p:sp>
      <p:sp>
        <p:nvSpPr>
          <p:cNvPr id="5" name="Footer Placeholder 4"/>
          <p:cNvSpPr>
            <a:spLocks noGrp="1"/>
          </p:cNvSpPr>
          <p:nvPr>
            <p:ph type="ftr" sz="quarter" idx="11"/>
          </p:nvPr>
        </p:nvSpPr>
        <p:spPr/>
        <p:txBody>
          <a:bodyPr/>
          <a:lstStyle/>
          <a:p>
            <a:r>
              <a:rPr lang="en-US" smtClean="0"/>
              <a:t>Taangh Wasaib Organization</a:t>
            </a:r>
            <a:endParaRPr lang="en-US"/>
          </a:p>
        </p:txBody>
      </p:sp>
      <p:sp>
        <p:nvSpPr>
          <p:cNvPr id="6" name="Slide Number Placeholder 5"/>
          <p:cNvSpPr>
            <a:spLocks noGrp="1"/>
          </p:cNvSpPr>
          <p:nvPr>
            <p:ph type="sldNum" sz="quarter" idx="12"/>
          </p:nvPr>
        </p:nvSpPr>
        <p:spPr/>
        <p:txBody>
          <a:bodyPr/>
          <a:lstStyle/>
          <a:p>
            <a:fld id="{C721FC07-CCAE-448B-87E3-DDFC911F6A1B}" type="slidenum">
              <a:rPr lang="en-US" smtClean="0"/>
              <a:pPr/>
              <a:t>‹#›</a:t>
            </a:fld>
            <a:endParaRPr lang="en-US"/>
          </a:p>
        </p:txBody>
      </p:sp>
    </p:spTree>
    <p:extLst>
      <p:ext uri="{BB962C8B-B14F-4D97-AF65-F5344CB8AC3E}">
        <p14:creationId xmlns:p14="http://schemas.microsoft.com/office/powerpoint/2010/main" xmlns="" val="11023562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600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274638"/>
            <a:ext cx="5791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7F78D1-69E6-4CB2-B21A-B58644495419}" type="datetime1">
              <a:rPr lang="en-US" smtClean="0"/>
              <a:pPr/>
              <a:t>3/17/2020</a:t>
            </a:fld>
            <a:endParaRPr lang="en-US"/>
          </a:p>
        </p:txBody>
      </p:sp>
      <p:sp>
        <p:nvSpPr>
          <p:cNvPr id="5" name="Footer Placeholder 4"/>
          <p:cNvSpPr>
            <a:spLocks noGrp="1"/>
          </p:cNvSpPr>
          <p:nvPr>
            <p:ph type="ftr" sz="quarter" idx="11"/>
          </p:nvPr>
        </p:nvSpPr>
        <p:spPr/>
        <p:txBody>
          <a:bodyPr/>
          <a:lstStyle/>
          <a:p>
            <a:r>
              <a:rPr lang="en-US" smtClean="0"/>
              <a:t>Taangh Wasaib Organization</a:t>
            </a:r>
            <a:endParaRPr lang="en-US"/>
          </a:p>
        </p:txBody>
      </p:sp>
      <p:sp>
        <p:nvSpPr>
          <p:cNvPr id="6" name="Slide Number Placeholder 5"/>
          <p:cNvSpPr>
            <a:spLocks noGrp="1"/>
          </p:cNvSpPr>
          <p:nvPr>
            <p:ph type="sldNum" sz="quarter" idx="12"/>
          </p:nvPr>
        </p:nvSpPr>
        <p:spPr/>
        <p:txBody>
          <a:bodyPr/>
          <a:lstStyle/>
          <a:p>
            <a:fld id="{C721FC07-CCAE-448B-87E3-DDFC911F6A1B}" type="slidenum">
              <a:rPr lang="en-US" smtClean="0"/>
              <a:pPr/>
              <a:t>‹#›</a:t>
            </a:fld>
            <a:endParaRPr lang="en-US"/>
          </a:p>
        </p:txBody>
      </p:sp>
    </p:spTree>
    <p:extLst>
      <p:ext uri="{BB962C8B-B14F-4D97-AF65-F5344CB8AC3E}">
        <p14:creationId xmlns:p14="http://schemas.microsoft.com/office/powerpoint/2010/main" xmlns="" val="27251571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DEA4F-E314-4E99-BE24-0A9C8B19EEC6}" type="datetime1">
              <a:rPr lang="en-US" smtClean="0"/>
              <a:pPr/>
              <a:t>3/17/2020</a:t>
            </a:fld>
            <a:endParaRPr lang="en-US"/>
          </a:p>
        </p:txBody>
      </p:sp>
      <p:sp>
        <p:nvSpPr>
          <p:cNvPr id="5" name="Footer Placeholder 4"/>
          <p:cNvSpPr>
            <a:spLocks noGrp="1"/>
          </p:cNvSpPr>
          <p:nvPr>
            <p:ph type="ftr" sz="quarter" idx="11"/>
          </p:nvPr>
        </p:nvSpPr>
        <p:spPr/>
        <p:txBody>
          <a:bodyPr/>
          <a:lstStyle/>
          <a:p>
            <a:r>
              <a:rPr lang="en-US" smtClean="0"/>
              <a:t>Taangh Wasaib Organization</a:t>
            </a:r>
            <a:endParaRPr lang="en-US"/>
          </a:p>
        </p:txBody>
      </p:sp>
      <p:sp>
        <p:nvSpPr>
          <p:cNvPr id="6" name="Slide Number Placeholder 5"/>
          <p:cNvSpPr>
            <a:spLocks noGrp="1"/>
          </p:cNvSpPr>
          <p:nvPr>
            <p:ph type="sldNum" sz="quarter" idx="12"/>
          </p:nvPr>
        </p:nvSpPr>
        <p:spPr/>
        <p:txBody>
          <a:bodyPr/>
          <a:lstStyle/>
          <a:p>
            <a:fld id="{C721FC07-CCAE-448B-87E3-DDFC911F6A1B}" type="slidenum">
              <a:rPr lang="en-US" smtClean="0"/>
              <a:pPr/>
              <a:t>‹#›</a:t>
            </a:fld>
            <a:endParaRPr lang="en-US"/>
          </a:p>
        </p:txBody>
      </p:sp>
    </p:spTree>
    <p:extLst>
      <p:ext uri="{BB962C8B-B14F-4D97-AF65-F5344CB8AC3E}">
        <p14:creationId xmlns:p14="http://schemas.microsoft.com/office/powerpoint/2010/main" xmlns="" val="4012466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9525"/>
            <a:ext cx="76200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295400" y="2319338"/>
            <a:ext cx="76200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CA0D4-7931-43B2-8F2E-870DC2259158}" type="datetime1">
              <a:rPr lang="en-US" smtClean="0"/>
              <a:pPr/>
              <a:t>3/17/2020</a:t>
            </a:fld>
            <a:endParaRPr lang="en-US"/>
          </a:p>
        </p:txBody>
      </p:sp>
      <p:sp>
        <p:nvSpPr>
          <p:cNvPr id="5" name="Footer Placeholder 4"/>
          <p:cNvSpPr>
            <a:spLocks noGrp="1"/>
          </p:cNvSpPr>
          <p:nvPr>
            <p:ph type="ftr" sz="quarter" idx="11"/>
          </p:nvPr>
        </p:nvSpPr>
        <p:spPr/>
        <p:txBody>
          <a:bodyPr/>
          <a:lstStyle/>
          <a:p>
            <a:r>
              <a:rPr lang="en-US" smtClean="0"/>
              <a:t>Taangh Wasaib Organization</a:t>
            </a:r>
            <a:endParaRPr lang="en-US"/>
          </a:p>
        </p:txBody>
      </p:sp>
      <p:sp>
        <p:nvSpPr>
          <p:cNvPr id="6" name="Slide Number Placeholder 5"/>
          <p:cNvSpPr>
            <a:spLocks noGrp="1"/>
          </p:cNvSpPr>
          <p:nvPr>
            <p:ph type="sldNum" sz="quarter" idx="12"/>
          </p:nvPr>
        </p:nvSpPr>
        <p:spPr/>
        <p:txBody>
          <a:bodyPr/>
          <a:lstStyle/>
          <a:p>
            <a:fld id="{C721FC07-CCAE-448B-87E3-DDFC911F6A1B}" type="slidenum">
              <a:rPr lang="en-US" smtClean="0"/>
              <a:pPr/>
              <a:t>‹#›</a:t>
            </a:fld>
            <a:endParaRPr lang="en-US"/>
          </a:p>
        </p:txBody>
      </p:sp>
    </p:spTree>
    <p:extLst>
      <p:ext uri="{BB962C8B-B14F-4D97-AF65-F5344CB8AC3E}">
        <p14:creationId xmlns:p14="http://schemas.microsoft.com/office/powerpoint/2010/main" xmlns="" val="39790111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FE95A1-626B-4E5F-B10C-DDA120BBF9B4}" type="datetime1">
              <a:rPr lang="en-US" smtClean="0"/>
              <a:pPr/>
              <a:t>3/17/2020</a:t>
            </a:fld>
            <a:endParaRPr lang="en-US"/>
          </a:p>
        </p:txBody>
      </p:sp>
      <p:sp>
        <p:nvSpPr>
          <p:cNvPr id="6" name="Footer Placeholder 5"/>
          <p:cNvSpPr>
            <a:spLocks noGrp="1"/>
          </p:cNvSpPr>
          <p:nvPr>
            <p:ph type="ftr" sz="quarter" idx="11"/>
          </p:nvPr>
        </p:nvSpPr>
        <p:spPr/>
        <p:txBody>
          <a:bodyPr/>
          <a:lstStyle/>
          <a:p>
            <a:r>
              <a:rPr lang="en-US" smtClean="0"/>
              <a:t>Taangh Wasaib Organization</a:t>
            </a:r>
            <a:endParaRPr lang="en-US"/>
          </a:p>
        </p:txBody>
      </p:sp>
      <p:sp>
        <p:nvSpPr>
          <p:cNvPr id="7" name="Slide Number Placeholder 6"/>
          <p:cNvSpPr>
            <a:spLocks noGrp="1"/>
          </p:cNvSpPr>
          <p:nvPr>
            <p:ph type="sldNum" sz="quarter" idx="12"/>
          </p:nvPr>
        </p:nvSpPr>
        <p:spPr/>
        <p:txBody>
          <a:bodyPr/>
          <a:lstStyle/>
          <a:p>
            <a:fld id="{C721FC07-CCAE-448B-87E3-DDFC911F6A1B}" type="slidenum">
              <a:rPr lang="en-US" smtClean="0"/>
              <a:pPr/>
              <a:t>‹#›</a:t>
            </a:fld>
            <a:endParaRPr lang="en-US"/>
          </a:p>
        </p:txBody>
      </p:sp>
    </p:spTree>
    <p:extLst>
      <p:ext uri="{BB962C8B-B14F-4D97-AF65-F5344CB8AC3E}">
        <p14:creationId xmlns:p14="http://schemas.microsoft.com/office/powerpoint/2010/main" xmlns="" val="3194220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3812" y="1535113"/>
            <a:ext cx="3659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2" y="2174875"/>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26175" y="1535113"/>
            <a:ext cx="3660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6175" y="2174875"/>
            <a:ext cx="3660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14184-4732-4052-951C-4AA753E22B58}" type="datetime1">
              <a:rPr lang="en-US" smtClean="0"/>
              <a:pPr/>
              <a:t>3/17/2020</a:t>
            </a:fld>
            <a:endParaRPr lang="en-US"/>
          </a:p>
        </p:txBody>
      </p:sp>
      <p:sp>
        <p:nvSpPr>
          <p:cNvPr id="8" name="Footer Placeholder 7"/>
          <p:cNvSpPr>
            <a:spLocks noGrp="1"/>
          </p:cNvSpPr>
          <p:nvPr>
            <p:ph type="ftr" sz="quarter" idx="11"/>
          </p:nvPr>
        </p:nvSpPr>
        <p:spPr/>
        <p:txBody>
          <a:bodyPr/>
          <a:lstStyle/>
          <a:p>
            <a:r>
              <a:rPr lang="en-US" smtClean="0"/>
              <a:t>Taangh Wasaib Organization</a:t>
            </a:r>
            <a:endParaRPr lang="en-US"/>
          </a:p>
        </p:txBody>
      </p:sp>
      <p:sp>
        <p:nvSpPr>
          <p:cNvPr id="9" name="Slide Number Placeholder 8"/>
          <p:cNvSpPr>
            <a:spLocks noGrp="1"/>
          </p:cNvSpPr>
          <p:nvPr>
            <p:ph type="sldNum" sz="quarter" idx="12"/>
          </p:nvPr>
        </p:nvSpPr>
        <p:spPr/>
        <p:txBody>
          <a:bodyPr/>
          <a:lstStyle/>
          <a:p>
            <a:fld id="{C721FC07-CCAE-448B-87E3-DDFC911F6A1B}" type="slidenum">
              <a:rPr lang="en-US" smtClean="0"/>
              <a:pPr/>
              <a:t>‹#›</a:t>
            </a:fld>
            <a:endParaRPr lang="en-US"/>
          </a:p>
        </p:txBody>
      </p:sp>
    </p:spTree>
    <p:extLst>
      <p:ext uri="{BB962C8B-B14F-4D97-AF65-F5344CB8AC3E}">
        <p14:creationId xmlns:p14="http://schemas.microsoft.com/office/powerpoint/2010/main" xmlns="" val="28973644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2E521D-3B68-4A0A-8540-7875BABC36D0}" type="datetime1">
              <a:rPr lang="en-US" smtClean="0"/>
              <a:pPr/>
              <a:t>3/17/2020</a:t>
            </a:fld>
            <a:endParaRPr lang="en-US"/>
          </a:p>
        </p:txBody>
      </p:sp>
      <p:sp>
        <p:nvSpPr>
          <p:cNvPr id="4" name="Footer Placeholder 3"/>
          <p:cNvSpPr>
            <a:spLocks noGrp="1"/>
          </p:cNvSpPr>
          <p:nvPr>
            <p:ph type="ftr" sz="quarter" idx="11"/>
          </p:nvPr>
        </p:nvSpPr>
        <p:spPr/>
        <p:txBody>
          <a:bodyPr/>
          <a:lstStyle/>
          <a:p>
            <a:r>
              <a:rPr lang="en-US" smtClean="0"/>
              <a:t>Taangh Wasaib Organization</a:t>
            </a:r>
            <a:endParaRPr lang="en-US"/>
          </a:p>
        </p:txBody>
      </p:sp>
      <p:sp>
        <p:nvSpPr>
          <p:cNvPr id="5" name="Slide Number Placeholder 4"/>
          <p:cNvSpPr>
            <a:spLocks noGrp="1"/>
          </p:cNvSpPr>
          <p:nvPr>
            <p:ph type="sldNum" sz="quarter" idx="12"/>
          </p:nvPr>
        </p:nvSpPr>
        <p:spPr/>
        <p:txBody>
          <a:bodyPr/>
          <a:lstStyle/>
          <a:p>
            <a:fld id="{C721FC07-CCAE-448B-87E3-DDFC911F6A1B}" type="slidenum">
              <a:rPr lang="en-US" smtClean="0"/>
              <a:pPr/>
              <a:t>‹#›</a:t>
            </a:fld>
            <a:endParaRPr lang="en-US"/>
          </a:p>
        </p:txBody>
      </p:sp>
    </p:spTree>
    <p:extLst>
      <p:ext uri="{BB962C8B-B14F-4D97-AF65-F5344CB8AC3E}">
        <p14:creationId xmlns:p14="http://schemas.microsoft.com/office/powerpoint/2010/main" xmlns="" val="1666696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9FD7F-F971-4D79-9407-1A0FEBE104C8}" type="datetime1">
              <a:rPr lang="en-US" smtClean="0"/>
              <a:pPr/>
              <a:t>3/17/2020</a:t>
            </a:fld>
            <a:endParaRPr lang="en-US"/>
          </a:p>
        </p:txBody>
      </p:sp>
      <p:sp>
        <p:nvSpPr>
          <p:cNvPr id="3" name="Footer Placeholder 2"/>
          <p:cNvSpPr>
            <a:spLocks noGrp="1"/>
          </p:cNvSpPr>
          <p:nvPr>
            <p:ph type="ftr" sz="quarter" idx="11"/>
          </p:nvPr>
        </p:nvSpPr>
        <p:spPr/>
        <p:txBody>
          <a:bodyPr/>
          <a:lstStyle/>
          <a:p>
            <a:r>
              <a:rPr lang="en-US" smtClean="0"/>
              <a:t>Taangh Wasaib Organization</a:t>
            </a:r>
            <a:endParaRPr lang="en-US"/>
          </a:p>
        </p:txBody>
      </p:sp>
      <p:sp>
        <p:nvSpPr>
          <p:cNvPr id="4" name="Slide Number Placeholder 3"/>
          <p:cNvSpPr>
            <a:spLocks noGrp="1"/>
          </p:cNvSpPr>
          <p:nvPr>
            <p:ph type="sldNum" sz="quarter" idx="12"/>
          </p:nvPr>
        </p:nvSpPr>
        <p:spPr/>
        <p:txBody>
          <a:bodyPr/>
          <a:lstStyle/>
          <a:p>
            <a:fld id="{C721FC07-CCAE-448B-87E3-DDFC911F6A1B}" type="slidenum">
              <a:rPr lang="en-US" smtClean="0"/>
              <a:pPr/>
              <a:t>‹#›</a:t>
            </a:fld>
            <a:endParaRPr lang="en-US"/>
          </a:p>
        </p:txBody>
      </p:sp>
    </p:spTree>
    <p:extLst>
      <p:ext uri="{BB962C8B-B14F-4D97-AF65-F5344CB8AC3E}">
        <p14:creationId xmlns:p14="http://schemas.microsoft.com/office/powerpoint/2010/main" xmlns="" val="3502995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050"/>
            <a:ext cx="2819400"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191000" y="273050"/>
            <a:ext cx="44958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5400" y="1435100"/>
            <a:ext cx="2819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B02301-EA5F-4C1B-A583-B0296C87A39E}" type="datetime1">
              <a:rPr lang="en-US" smtClean="0"/>
              <a:pPr/>
              <a:t>3/17/2020</a:t>
            </a:fld>
            <a:endParaRPr lang="en-US"/>
          </a:p>
        </p:txBody>
      </p:sp>
      <p:sp>
        <p:nvSpPr>
          <p:cNvPr id="6" name="Footer Placeholder 5"/>
          <p:cNvSpPr>
            <a:spLocks noGrp="1"/>
          </p:cNvSpPr>
          <p:nvPr>
            <p:ph type="ftr" sz="quarter" idx="11"/>
          </p:nvPr>
        </p:nvSpPr>
        <p:spPr/>
        <p:txBody>
          <a:bodyPr/>
          <a:lstStyle/>
          <a:p>
            <a:r>
              <a:rPr lang="en-US" smtClean="0"/>
              <a:t>Taangh Wasaib Organization</a:t>
            </a:r>
            <a:endParaRPr lang="en-US"/>
          </a:p>
        </p:txBody>
      </p:sp>
      <p:sp>
        <p:nvSpPr>
          <p:cNvPr id="7" name="Slide Number Placeholder 6"/>
          <p:cNvSpPr>
            <a:spLocks noGrp="1"/>
          </p:cNvSpPr>
          <p:nvPr>
            <p:ph type="sldNum" sz="quarter" idx="12"/>
          </p:nvPr>
        </p:nvSpPr>
        <p:spPr/>
        <p:txBody>
          <a:bodyPr/>
          <a:lstStyle/>
          <a:p>
            <a:fld id="{C721FC07-CCAE-448B-87E3-DDFC911F6A1B}" type="slidenum">
              <a:rPr lang="en-US" smtClean="0"/>
              <a:pPr/>
              <a:t>‹#›</a:t>
            </a:fld>
            <a:endParaRPr lang="en-US"/>
          </a:p>
        </p:txBody>
      </p:sp>
    </p:spTree>
    <p:extLst>
      <p:ext uri="{BB962C8B-B14F-4D97-AF65-F5344CB8AC3E}">
        <p14:creationId xmlns:p14="http://schemas.microsoft.com/office/powerpoint/2010/main" xmlns="" val="38762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0" y="46482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86000" y="4603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286000" y="5214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6A21E-DB08-4BC0-9C86-1D3F84988622}" type="datetime1">
              <a:rPr lang="en-US" smtClean="0"/>
              <a:pPr/>
              <a:t>3/17/2020</a:t>
            </a:fld>
            <a:endParaRPr lang="en-US"/>
          </a:p>
        </p:txBody>
      </p:sp>
      <p:sp>
        <p:nvSpPr>
          <p:cNvPr id="6" name="Footer Placeholder 5"/>
          <p:cNvSpPr>
            <a:spLocks noGrp="1"/>
          </p:cNvSpPr>
          <p:nvPr>
            <p:ph type="ftr" sz="quarter" idx="11"/>
          </p:nvPr>
        </p:nvSpPr>
        <p:spPr/>
        <p:txBody>
          <a:bodyPr/>
          <a:lstStyle/>
          <a:p>
            <a:r>
              <a:rPr lang="en-US" smtClean="0"/>
              <a:t>Taangh Wasaib Organization</a:t>
            </a:r>
            <a:endParaRPr lang="en-US"/>
          </a:p>
        </p:txBody>
      </p:sp>
      <p:sp>
        <p:nvSpPr>
          <p:cNvPr id="7" name="Slide Number Placeholder 6"/>
          <p:cNvSpPr>
            <a:spLocks noGrp="1"/>
          </p:cNvSpPr>
          <p:nvPr>
            <p:ph type="sldNum" sz="quarter" idx="12"/>
          </p:nvPr>
        </p:nvSpPr>
        <p:spPr/>
        <p:txBody>
          <a:bodyPr/>
          <a:lstStyle/>
          <a:p>
            <a:fld id="{C721FC07-CCAE-448B-87E3-DDFC911F6A1B}" type="slidenum">
              <a:rPr lang="en-US" smtClean="0"/>
              <a:pPr/>
              <a:t>‹#›</a:t>
            </a:fld>
            <a:endParaRPr lang="en-US"/>
          </a:p>
        </p:txBody>
      </p:sp>
    </p:spTree>
    <p:extLst>
      <p:ext uri="{BB962C8B-B14F-4D97-AF65-F5344CB8AC3E}">
        <p14:creationId xmlns:p14="http://schemas.microsoft.com/office/powerpoint/2010/main" xmlns="" val="10752511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NULL"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media"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streak_on_black_lg1.wmv">
            <a:hlinkClick r:id="" action="ppaction://media"/>
          </p:cNvPr>
          <p:cNvPicPr>
            <a:picLocks noChangeAspect="1"/>
          </p:cNvPicPr>
          <p:nvPr>
            <a:videoFile r:link="rId13"/>
            <p:extLst>
              <p:ext uri="{DAA4B4D4-6D71-4841-9C94-3DE7FCFB9230}">
                <p14:media xmlns:p14="http://schemas.microsoft.com/office/powerpoint/2010/main" xmlns="" r:embed="rId14"/>
              </p:ext>
            </p:extLst>
          </p:nvPr>
        </p:nvPicPr>
        <p:blipFill rotWithShape="1">
          <a:blip r:embed="rId15"/>
          <a:srcRect t="56068" b="24204"/>
          <a:stretch/>
        </p:blipFill>
        <p:spPr>
          <a:xfrm>
            <a:off x="0" y="5540190"/>
            <a:ext cx="9144000" cy="1317810"/>
          </a:xfrm>
          <a:prstGeom prst="rect">
            <a:avLst/>
          </a:prstGeom>
        </p:spPr>
      </p:pic>
      <p:sp>
        <p:nvSpPr>
          <p:cNvPr id="7" name="Rectangle 6"/>
          <p:cNvSpPr/>
          <p:nvPr/>
        </p:nvSpPr>
        <p:spPr>
          <a:xfrm>
            <a:off x="0" y="5507916"/>
            <a:ext cx="9144000" cy="1350084"/>
          </a:xfrm>
          <a:prstGeom prst="rect">
            <a:avLst/>
          </a:prstGeom>
          <a:gradFill>
            <a:gsLst>
              <a:gs pos="0">
                <a:schemeClr val="bg2"/>
              </a:gs>
              <a:gs pos="100000">
                <a:schemeClr val="bg2">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16">
            <a:extLst>
              <a:ext uri="{28A0092B-C50C-407E-A947-70E740481C1C}">
                <a14:useLocalDpi xmlns:a14="http://schemas.microsoft.com/office/drawing/2010/main" xmlns="" val="0"/>
              </a:ext>
            </a:extLst>
          </a:blip>
          <a:srcRect l="37406" r="37792" b="5264"/>
          <a:stretch/>
        </p:blipFill>
        <p:spPr>
          <a:xfrm>
            <a:off x="0" y="1371600"/>
            <a:ext cx="1285103" cy="5486400"/>
          </a:xfrm>
          <a:prstGeom prst="rect">
            <a:avLst/>
          </a:prstGeom>
          <a:noFill/>
          <a:ln>
            <a:noFill/>
          </a:ln>
        </p:spPr>
      </p:pic>
      <p:sp>
        <p:nvSpPr>
          <p:cNvPr id="2" name="Title Placeholder 1"/>
          <p:cNvSpPr>
            <a:spLocks noGrp="1"/>
          </p:cNvSpPr>
          <p:nvPr>
            <p:ph type="title"/>
          </p:nvPr>
        </p:nvSpPr>
        <p:spPr>
          <a:xfrm>
            <a:off x="228600" y="152400"/>
            <a:ext cx="8458200" cy="1143000"/>
          </a:xfrm>
          <a:prstGeom prst="rect">
            <a:avLst/>
          </a:prstGeom>
        </p:spPr>
        <p:txBody>
          <a:bodyPr vert="horz" lIns="91440" tIns="45720" rIns="91440" bIns="45720" rtlCol="0" anchor="ctr">
            <a:normAutofit/>
          </a:bodyPr>
          <a:lstStyle/>
          <a:p>
            <a:pPr lvl="0" algn="l"/>
            <a:r>
              <a:rPr lang="en-US" smtClean="0"/>
              <a:t>Click to edit Master title style</a:t>
            </a:r>
            <a:endParaRPr lang="en-US" dirty="0"/>
          </a:p>
        </p:txBody>
      </p:sp>
      <p:sp>
        <p:nvSpPr>
          <p:cNvPr id="3" name="Text Placeholder 2"/>
          <p:cNvSpPr>
            <a:spLocks noGrp="1"/>
          </p:cNvSpPr>
          <p:nvPr>
            <p:ph type="body" idx="1"/>
          </p:nvPr>
        </p:nvSpPr>
        <p:spPr>
          <a:xfrm>
            <a:off x="1295400" y="1307757"/>
            <a:ext cx="7391400" cy="486444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45528-A13A-4A9A-B288-2C55CCCBDA17}" type="datetime1">
              <a:rPr lang="en-US" smtClean="0"/>
              <a:pPr/>
              <a:t>3/17/2020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Taangh Wasaib Organization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1FC07-CCAE-448B-87E3-DDFC911F6A1B}" type="slidenum">
              <a:rPr lang="en-US" smtClean="0"/>
              <a:pPr/>
              <a:t>‹#›</a:t>
            </a:fld>
            <a:endParaRPr lang="en-US"/>
          </a:p>
        </p:txBody>
      </p:sp>
    </p:spTree>
    <p:extLst>
      <p:ext uri="{BB962C8B-B14F-4D97-AF65-F5344CB8AC3E}">
        <p14:creationId xmlns:p14="http://schemas.microsoft.com/office/powerpoint/2010/main" xmlns="" val="323121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3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repeatCount="indefinite" fill="hold" display="0">
                  <p:stCondLst>
                    <p:cond delay="indefinite"/>
                  </p:stCondLst>
                </p:cTn>
                <p:tgtEl>
                  <p:spTgt spid="10"/>
                </p:tgtEl>
              </p:cMediaNode>
            </p:video>
          </p:childTnLst>
        </p:cTn>
      </p:par>
    </p:tnLst>
  </p:timing>
  <p:hf sldNum="0" hdr="0" dt="0"/>
  <p:txStyles>
    <p:titleStyle>
      <a:lvl1pPr algn="l" defTabSz="914400" rtl="0" eaLnBrk="1" latinLnBrk="0" hangingPunct="1">
        <a:spcBef>
          <a:spcPct val="0"/>
        </a:spcBef>
        <a:buNone/>
        <a:defRPr lang="en-US" sz="4000" kern="1200" dirty="0" smtClean="0">
          <a:solidFill>
            <a:schemeClr val="tx1"/>
          </a:solidFill>
          <a:effectLst>
            <a:reflection blurRad="6350" stA="250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cp.org.pk/pdf/1860%20The%20Societies%20Registration%20Act.doc" TargetMode="External"/><Relationship Id="rId2" Type="http://schemas.openxmlformats.org/officeDocument/2006/relationships/hyperlink" Target="http://www.pcp.org.pk/pdf/1961%20Voluntary%20S.W%20agencies%20Ordinance%20.doc" TargetMode="External"/><Relationship Id="rId1" Type="http://schemas.openxmlformats.org/officeDocument/2006/relationships/slideLayout" Target="../slideLayouts/slideLayout2.xml"/><Relationship Id="rId5" Type="http://schemas.openxmlformats.org/officeDocument/2006/relationships/hyperlink" Target="http://www.pcp.org.pk/pdf/The%20Trusts%20Act%201882%20.doc" TargetMode="External"/><Relationship Id="rId4" Type="http://schemas.openxmlformats.org/officeDocument/2006/relationships/hyperlink" Target="http://www.secp.gov.pk/corporatelaws/pdf/Comp_Ord1984.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86201"/>
            <a:ext cx="6934200" cy="1066800"/>
          </a:xfrm>
        </p:spPr>
        <p:txBody>
          <a:bodyPr>
            <a:noAutofit/>
          </a:bodyPr>
          <a:lstStyle/>
          <a:p>
            <a:r>
              <a:rPr lang="en-US" b="1" dirty="0"/>
              <a:t>How to build an effective NGO?</a:t>
            </a:r>
          </a:p>
        </p:txBody>
      </p:sp>
      <p:sp>
        <p:nvSpPr>
          <p:cNvPr id="3" name="Subtitle 2"/>
          <p:cNvSpPr>
            <a:spLocks noGrp="1"/>
          </p:cNvSpPr>
          <p:nvPr>
            <p:ph type="subTitle" idx="1"/>
          </p:nvPr>
        </p:nvSpPr>
        <p:spPr/>
        <p:txBody>
          <a:bodyPr/>
          <a:lstStyle/>
          <a:p>
            <a:r>
              <a:rPr lang="en-US" dirty="0" smtClean="0"/>
              <a:t>Theory and Practice</a:t>
            </a:r>
            <a:endParaRPr lang="en-US" dirty="0"/>
          </a:p>
        </p:txBody>
      </p:sp>
      <p:sp>
        <p:nvSpPr>
          <p:cNvPr id="4" name="Footer Placeholder 3"/>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4043045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Draft Bylaws</a:t>
            </a:r>
          </a:p>
        </p:txBody>
      </p:sp>
      <p:sp>
        <p:nvSpPr>
          <p:cNvPr id="3" name="Content Placeholder 2"/>
          <p:cNvSpPr>
            <a:spLocks noGrp="1"/>
          </p:cNvSpPr>
          <p:nvPr>
            <p:ph sz="half" idx="1"/>
          </p:nvPr>
        </p:nvSpPr>
        <p:spPr>
          <a:xfrm>
            <a:off x="1295400" y="1600200"/>
            <a:ext cx="2514600" cy="4525963"/>
          </a:xfrm>
        </p:spPr>
        <p:txBody>
          <a:bodyPr>
            <a:normAutofit fontScale="77500" lnSpcReduction="20000"/>
          </a:bodyPr>
          <a:lstStyle/>
          <a:p>
            <a:pPr>
              <a:lnSpc>
                <a:spcPct val="80000"/>
              </a:lnSpc>
            </a:pPr>
            <a:r>
              <a:rPr lang="en-US" sz="2400" b="1" dirty="0" smtClean="0"/>
              <a:t>Purpose/Mission</a:t>
            </a:r>
            <a:endParaRPr lang="en-US" sz="2400" b="1" dirty="0"/>
          </a:p>
          <a:p>
            <a:pPr>
              <a:lnSpc>
                <a:spcPct val="80000"/>
              </a:lnSpc>
            </a:pPr>
            <a:endParaRPr lang="en-US" sz="2400" b="1" dirty="0"/>
          </a:p>
          <a:p>
            <a:pPr>
              <a:lnSpc>
                <a:spcPct val="80000"/>
              </a:lnSpc>
            </a:pPr>
            <a:r>
              <a:rPr lang="en-US" sz="2400" b="1" dirty="0" smtClean="0"/>
              <a:t>Registered </a:t>
            </a:r>
            <a:r>
              <a:rPr lang="en-US" sz="2400" b="1" dirty="0"/>
              <a:t>Office of the NGO</a:t>
            </a:r>
          </a:p>
          <a:p>
            <a:pPr>
              <a:lnSpc>
                <a:spcPct val="80000"/>
              </a:lnSpc>
            </a:pPr>
            <a:endParaRPr lang="en-US" sz="2400" b="1" dirty="0"/>
          </a:p>
          <a:p>
            <a:pPr>
              <a:lnSpc>
                <a:spcPct val="80000"/>
              </a:lnSpc>
            </a:pPr>
            <a:r>
              <a:rPr lang="en-US" sz="2400" b="1" dirty="0" smtClean="0"/>
              <a:t>Members </a:t>
            </a:r>
            <a:r>
              <a:rPr lang="en-US" sz="2400" b="1" dirty="0"/>
              <a:t>and qualifications and length of memberships</a:t>
            </a:r>
          </a:p>
          <a:p>
            <a:pPr>
              <a:lnSpc>
                <a:spcPct val="80000"/>
              </a:lnSpc>
            </a:pPr>
            <a:endParaRPr lang="en-US" sz="2400" b="1" dirty="0"/>
          </a:p>
          <a:p>
            <a:pPr>
              <a:lnSpc>
                <a:spcPct val="80000"/>
              </a:lnSpc>
            </a:pPr>
            <a:r>
              <a:rPr lang="en-US" sz="2400" b="1" dirty="0" smtClean="0"/>
              <a:t>Board </a:t>
            </a:r>
            <a:r>
              <a:rPr lang="en-US" sz="2400" b="1" dirty="0"/>
              <a:t>size, responsibilities, structure</a:t>
            </a:r>
          </a:p>
          <a:p>
            <a:pPr>
              <a:lnSpc>
                <a:spcPct val="80000"/>
              </a:lnSpc>
            </a:pPr>
            <a:endParaRPr lang="en-US" sz="2400" b="1" dirty="0"/>
          </a:p>
          <a:p>
            <a:pPr>
              <a:lnSpc>
                <a:spcPct val="80000"/>
              </a:lnSpc>
            </a:pPr>
            <a:r>
              <a:rPr lang="en-US" sz="2400" b="1" dirty="0" smtClean="0"/>
              <a:t>Structure </a:t>
            </a:r>
            <a:r>
              <a:rPr lang="en-US" sz="2400" b="1" dirty="0"/>
              <a:t>of board meetings</a:t>
            </a:r>
          </a:p>
          <a:p>
            <a:pPr>
              <a:lnSpc>
                <a:spcPct val="80000"/>
              </a:lnSpc>
            </a:pPr>
            <a:endParaRPr lang="en-US" sz="2400" b="1" dirty="0"/>
          </a:p>
          <a:p>
            <a:pPr>
              <a:lnSpc>
                <a:spcPct val="80000"/>
              </a:lnSpc>
            </a:pPr>
            <a:r>
              <a:rPr lang="en-US" sz="2400" b="1" dirty="0" smtClean="0"/>
              <a:t>Committee </a:t>
            </a:r>
            <a:r>
              <a:rPr lang="en-US" sz="2400" b="1" dirty="0"/>
              <a:t>Structure</a:t>
            </a:r>
          </a:p>
          <a:p>
            <a:pPr>
              <a:lnSpc>
                <a:spcPct val="80000"/>
              </a:lnSpc>
            </a:pPr>
            <a:endParaRPr lang="en-US" sz="2400" b="1" dirty="0"/>
          </a:p>
          <a:p>
            <a:pPr>
              <a:lnSpc>
                <a:spcPct val="80000"/>
              </a:lnSpc>
            </a:pPr>
            <a:r>
              <a:rPr lang="en-US" sz="2400" b="1" dirty="0" smtClean="0"/>
              <a:t>Officer Duties</a:t>
            </a:r>
            <a:endParaRPr lang="en-US" sz="2400" b="1" dirty="0"/>
          </a:p>
          <a:p>
            <a:endParaRPr lang="en-US" sz="2400" dirty="0"/>
          </a:p>
        </p:txBody>
      </p:sp>
      <p:pic>
        <p:nvPicPr>
          <p:cNvPr id="5" name="Content Placeholder 4"/>
          <p:cNvPicPr>
            <a:picLocks noGrp="1" noChangeAspect="1"/>
          </p:cNvPicPr>
          <p:nvPr>
            <p:ph sz="half" idx="2"/>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4038600" y="1194292"/>
            <a:ext cx="4648200" cy="5511308"/>
          </a:xfrm>
          <a:effectLst>
            <a:softEdge rad="317500"/>
          </a:effectLst>
        </p:spPr>
      </p:pic>
      <p:sp>
        <p:nvSpPr>
          <p:cNvPr id="4" name="Footer Placeholder 3"/>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2552596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to register an NGO?</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981200" y="1295400"/>
            <a:ext cx="6019244" cy="4508623"/>
          </a:xfrm>
          <a:effectLst>
            <a:softEdge rad="635000"/>
          </a:effectLst>
        </p:spPr>
      </p:pic>
      <p:sp>
        <p:nvSpPr>
          <p:cNvPr id="3" name="Footer Placeholder 2"/>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3739679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143000"/>
          </a:xfrm>
        </p:spPr>
        <p:txBody>
          <a:bodyPr>
            <a:normAutofit/>
          </a:bodyPr>
          <a:lstStyle/>
          <a:p>
            <a:r>
              <a:rPr lang="en-US" b="1" dirty="0"/>
              <a:t>Laws affecting NGOs in Pakistan</a:t>
            </a:r>
          </a:p>
        </p:txBody>
      </p:sp>
      <p:sp>
        <p:nvSpPr>
          <p:cNvPr id="3" name="Content Placeholder 2"/>
          <p:cNvSpPr>
            <a:spLocks noGrp="1"/>
          </p:cNvSpPr>
          <p:nvPr>
            <p:ph idx="1"/>
          </p:nvPr>
        </p:nvSpPr>
        <p:spPr>
          <a:xfrm>
            <a:off x="1295400" y="1307757"/>
            <a:ext cx="7543800" cy="5397843"/>
          </a:xfrm>
        </p:spPr>
        <p:txBody>
          <a:bodyPr>
            <a:normAutofit fontScale="40000" lnSpcReduction="20000"/>
          </a:bodyPr>
          <a:lstStyle/>
          <a:p>
            <a:pPr>
              <a:lnSpc>
                <a:spcPct val="80000"/>
              </a:lnSpc>
            </a:pPr>
            <a:r>
              <a:rPr lang="en-US" sz="4000" b="1" dirty="0"/>
              <a:t>The Societies Registration Act, 1860 </a:t>
            </a:r>
          </a:p>
          <a:p>
            <a:pPr>
              <a:lnSpc>
                <a:spcPct val="80000"/>
              </a:lnSpc>
            </a:pPr>
            <a:endParaRPr lang="en-US" sz="4000" b="1" dirty="0" smtClean="0"/>
          </a:p>
          <a:p>
            <a:pPr>
              <a:lnSpc>
                <a:spcPct val="80000"/>
              </a:lnSpc>
            </a:pPr>
            <a:r>
              <a:rPr lang="en-US" sz="4000" b="1" dirty="0" smtClean="0"/>
              <a:t>The </a:t>
            </a:r>
            <a:r>
              <a:rPr lang="en-US" sz="4000" b="1" dirty="0"/>
              <a:t>Religious Endowments Act, 1863 </a:t>
            </a:r>
          </a:p>
          <a:p>
            <a:pPr>
              <a:lnSpc>
                <a:spcPct val="80000"/>
              </a:lnSpc>
            </a:pPr>
            <a:endParaRPr lang="en-US" sz="4000" b="1" dirty="0" smtClean="0"/>
          </a:p>
          <a:p>
            <a:pPr>
              <a:lnSpc>
                <a:spcPct val="80000"/>
              </a:lnSpc>
            </a:pPr>
            <a:r>
              <a:rPr lang="en-US" sz="4000" b="1" dirty="0" smtClean="0"/>
              <a:t>The </a:t>
            </a:r>
            <a:r>
              <a:rPr lang="en-US" sz="4000" b="1" dirty="0"/>
              <a:t>Trusts Act (II OF 1882) </a:t>
            </a:r>
          </a:p>
          <a:p>
            <a:pPr>
              <a:lnSpc>
                <a:spcPct val="80000"/>
              </a:lnSpc>
            </a:pPr>
            <a:endParaRPr lang="en-US" sz="4000" b="1" dirty="0" smtClean="0"/>
          </a:p>
          <a:p>
            <a:pPr>
              <a:lnSpc>
                <a:spcPct val="80000"/>
              </a:lnSpc>
            </a:pPr>
            <a:r>
              <a:rPr lang="en-US" sz="4000" b="1" dirty="0" smtClean="0"/>
              <a:t>The </a:t>
            </a:r>
            <a:r>
              <a:rPr lang="en-US" sz="4000" b="1" dirty="0"/>
              <a:t>Charitable Endowments Act (Vi Of 1890) </a:t>
            </a:r>
          </a:p>
          <a:p>
            <a:pPr>
              <a:lnSpc>
                <a:spcPct val="80000"/>
              </a:lnSpc>
            </a:pPr>
            <a:endParaRPr lang="en-US" sz="4000" b="1" dirty="0" smtClean="0"/>
          </a:p>
          <a:p>
            <a:pPr>
              <a:lnSpc>
                <a:spcPct val="80000"/>
              </a:lnSpc>
            </a:pPr>
            <a:r>
              <a:rPr lang="en-US" sz="4000" b="1" dirty="0" smtClean="0"/>
              <a:t>The </a:t>
            </a:r>
            <a:r>
              <a:rPr lang="en-US" sz="4000" b="1" dirty="0" err="1"/>
              <a:t>Mussalman</a:t>
            </a:r>
            <a:r>
              <a:rPr lang="en-US" sz="4000" b="1" dirty="0"/>
              <a:t> </a:t>
            </a:r>
            <a:r>
              <a:rPr lang="en-US" sz="4000" b="1" dirty="0" err="1"/>
              <a:t>Wakf</a:t>
            </a:r>
            <a:r>
              <a:rPr lang="en-US" sz="4000" b="1" dirty="0"/>
              <a:t> Validating Act, 1913 </a:t>
            </a:r>
          </a:p>
          <a:p>
            <a:pPr>
              <a:lnSpc>
                <a:spcPct val="80000"/>
              </a:lnSpc>
            </a:pPr>
            <a:endParaRPr lang="en-US" sz="4000" b="1" dirty="0" smtClean="0"/>
          </a:p>
          <a:p>
            <a:pPr>
              <a:lnSpc>
                <a:spcPct val="80000"/>
              </a:lnSpc>
            </a:pPr>
            <a:r>
              <a:rPr lang="en-US" sz="4000" b="1" dirty="0" smtClean="0"/>
              <a:t>The </a:t>
            </a:r>
            <a:r>
              <a:rPr lang="en-US" sz="4000" b="1" dirty="0"/>
              <a:t>Charitable and Religious Trusts Act, 1920 </a:t>
            </a:r>
          </a:p>
          <a:p>
            <a:pPr>
              <a:lnSpc>
                <a:spcPct val="80000"/>
              </a:lnSpc>
            </a:pPr>
            <a:endParaRPr lang="en-US" sz="4000" b="1" dirty="0" smtClean="0"/>
          </a:p>
          <a:p>
            <a:pPr>
              <a:lnSpc>
                <a:spcPct val="80000"/>
              </a:lnSpc>
            </a:pPr>
            <a:r>
              <a:rPr lang="en-US" sz="4000" b="1" dirty="0" smtClean="0"/>
              <a:t>The </a:t>
            </a:r>
            <a:r>
              <a:rPr lang="en-US" sz="4000" b="1" dirty="0" err="1"/>
              <a:t>Mussalman</a:t>
            </a:r>
            <a:r>
              <a:rPr lang="en-US" sz="4000" b="1" dirty="0"/>
              <a:t> </a:t>
            </a:r>
            <a:r>
              <a:rPr lang="en-US" sz="4000" b="1" dirty="0" err="1"/>
              <a:t>Wakf</a:t>
            </a:r>
            <a:r>
              <a:rPr lang="en-US" sz="4000" b="1" dirty="0"/>
              <a:t> Act, 1923 </a:t>
            </a:r>
          </a:p>
          <a:p>
            <a:pPr>
              <a:lnSpc>
                <a:spcPct val="80000"/>
              </a:lnSpc>
            </a:pPr>
            <a:endParaRPr lang="en-US" sz="4000" b="1" dirty="0" smtClean="0"/>
          </a:p>
          <a:p>
            <a:pPr>
              <a:lnSpc>
                <a:spcPct val="80000"/>
              </a:lnSpc>
            </a:pPr>
            <a:r>
              <a:rPr lang="en-US" sz="4000" b="1" dirty="0" smtClean="0"/>
              <a:t>The </a:t>
            </a:r>
            <a:r>
              <a:rPr lang="en-US" sz="4000" b="1" dirty="0"/>
              <a:t>Cooperative Societies Act, 1925 </a:t>
            </a:r>
          </a:p>
          <a:p>
            <a:pPr>
              <a:lnSpc>
                <a:spcPct val="80000"/>
              </a:lnSpc>
            </a:pPr>
            <a:endParaRPr lang="en-US" sz="4000" b="1" dirty="0" smtClean="0"/>
          </a:p>
          <a:p>
            <a:pPr>
              <a:lnSpc>
                <a:spcPct val="80000"/>
              </a:lnSpc>
            </a:pPr>
            <a:r>
              <a:rPr lang="en-US" sz="4000" b="1" dirty="0" smtClean="0"/>
              <a:t>The </a:t>
            </a:r>
            <a:r>
              <a:rPr lang="en-US" sz="4000" b="1" dirty="0" err="1"/>
              <a:t>Mussalman</a:t>
            </a:r>
            <a:r>
              <a:rPr lang="en-US" sz="4000" b="1" dirty="0"/>
              <a:t> Validation Act, 1930 </a:t>
            </a:r>
          </a:p>
          <a:p>
            <a:pPr>
              <a:lnSpc>
                <a:spcPct val="80000"/>
              </a:lnSpc>
            </a:pPr>
            <a:endParaRPr lang="en-US" sz="4000" b="1" dirty="0" smtClean="0"/>
          </a:p>
          <a:p>
            <a:pPr>
              <a:lnSpc>
                <a:spcPct val="80000"/>
              </a:lnSpc>
            </a:pPr>
            <a:r>
              <a:rPr lang="en-US" sz="4000" b="1" dirty="0" smtClean="0"/>
              <a:t>The </a:t>
            </a:r>
            <a:r>
              <a:rPr lang="en-US" sz="4000" b="1" dirty="0"/>
              <a:t>Voluntary Social Welfare Agencies (Registration And Control Ordinance 1961) </a:t>
            </a:r>
          </a:p>
          <a:p>
            <a:pPr>
              <a:lnSpc>
                <a:spcPct val="80000"/>
              </a:lnSpc>
            </a:pPr>
            <a:endParaRPr lang="en-US" sz="4000" b="1" dirty="0" smtClean="0"/>
          </a:p>
          <a:p>
            <a:pPr>
              <a:lnSpc>
                <a:spcPct val="80000"/>
              </a:lnSpc>
            </a:pPr>
            <a:r>
              <a:rPr lang="en-US" sz="4000" b="1" dirty="0" smtClean="0"/>
              <a:t>The </a:t>
            </a:r>
            <a:r>
              <a:rPr lang="en-US" sz="4000" b="1" dirty="0"/>
              <a:t>Companies Ordinance 1984 </a:t>
            </a:r>
          </a:p>
          <a:p>
            <a:pPr>
              <a:lnSpc>
                <a:spcPct val="80000"/>
              </a:lnSpc>
            </a:pPr>
            <a:endParaRPr lang="en-US" sz="4000" b="1" dirty="0" smtClean="0"/>
          </a:p>
          <a:p>
            <a:pPr>
              <a:lnSpc>
                <a:spcPct val="80000"/>
              </a:lnSpc>
            </a:pPr>
            <a:r>
              <a:rPr lang="en-US" sz="4000" b="1" dirty="0" smtClean="0"/>
              <a:t>The </a:t>
            </a:r>
            <a:r>
              <a:rPr lang="en-US" sz="4000" b="1" dirty="0"/>
              <a:t>Local Government Ordinance, 2001 </a:t>
            </a:r>
          </a:p>
          <a:p>
            <a:pPr>
              <a:lnSpc>
                <a:spcPct val="80000"/>
              </a:lnSpc>
            </a:pPr>
            <a:endParaRPr lang="en-US" sz="4000" b="1" dirty="0" smtClean="0"/>
          </a:p>
          <a:p>
            <a:pPr>
              <a:lnSpc>
                <a:spcPct val="80000"/>
              </a:lnSpc>
            </a:pPr>
            <a:r>
              <a:rPr lang="en-US" sz="4000" b="1" dirty="0" smtClean="0"/>
              <a:t>Income </a:t>
            </a:r>
            <a:r>
              <a:rPr lang="en-US" sz="4000" b="1" dirty="0"/>
              <a:t>Tax Ordinance 2001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2635669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Registration Acts</a:t>
            </a:r>
          </a:p>
        </p:txBody>
      </p:sp>
      <p:sp>
        <p:nvSpPr>
          <p:cNvPr id="3" name="Content Placeholder 2"/>
          <p:cNvSpPr>
            <a:spLocks noGrp="1"/>
          </p:cNvSpPr>
          <p:nvPr>
            <p:ph idx="1"/>
          </p:nvPr>
        </p:nvSpPr>
        <p:spPr>
          <a:xfrm>
            <a:off x="1295400" y="1536357"/>
            <a:ext cx="7391400" cy="4864443"/>
          </a:xfrm>
        </p:spPr>
        <p:txBody>
          <a:bodyPr>
            <a:normAutofit fontScale="55000" lnSpcReduction="20000"/>
          </a:bodyPr>
          <a:lstStyle/>
          <a:p>
            <a:pPr marL="0" indent="0">
              <a:buNone/>
            </a:pPr>
            <a:endParaRPr lang="en-US" dirty="0" smtClean="0"/>
          </a:p>
          <a:p>
            <a:pPr marL="0" indent="0">
              <a:buNone/>
            </a:pPr>
            <a:r>
              <a:rPr lang="en-US" dirty="0" smtClean="0"/>
              <a:t>The </a:t>
            </a:r>
            <a:r>
              <a:rPr lang="en-US" dirty="0"/>
              <a:t>legal framework governing NGOs is complex, and there are several laws under which an NGO may be registered. </a:t>
            </a:r>
            <a:r>
              <a:rPr lang="en-US" b="1" i="1" dirty="0"/>
              <a:t>The most significant of these </a:t>
            </a:r>
            <a:r>
              <a:rPr lang="en-US" b="1" i="1" dirty="0" smtClean="0"/>
              <a:t>are:</a:t>
            </a:r>
          </a:p>
          <a:p>
            <a:endParaRPr lang="en-US" u="sng" dirty="0">
              <a:hlinkClick r:id="rId2" tooltip="Link to ordinance"/>
            </a:endParaRPr>
          </a:p>
          <a:p>
            <a:r>
              <a:rPr lang="en-US"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2" tooltip="Link to ordinance"/>
              </a:rPr>
              <a:t>Voluntary </a:t>
            </a:r>
            <a:r>
              <a:rPr lang="en-US" b="1" u="sng"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2" tooltip="Link to ordinance"/>
              </a:rPr>
              <a:t>Social Welfare Agencies Registration and </a:t>
            </a:r>
            <a:r>
              <a:rPr lang="en-US"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2" tooltip="Link to ordinance"/>
              </a:rPr>
              <a:t>Control </a:t>
            </a:r>
            <a:r>
              <a:rPr lang="en-US" b="1" u="sng"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2" tooltip="Link to ordinance"/>
              </a:rPr>
              <a:t>Ordinance 1961</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2" tooltip="Link to ordinance"/>
              </a:rPr>
              <a:t>. </a:t>
            </a:r>
            <a:r>
              <a:rPr lang="en-US" dirty="0"/>
              <a:t>This Ordinance defines permissible purposes within the social welfare field. Registration under this legislation is mandatory if </a:t>
            </a:r>
            <a:r>
              <a:rPr lang="en-US" dirty="0" smtClean="0"/>
              <a:t>organizations </a:t>
            </a:r>
            <a:r>
              <a:rPr lang="en-US" dirty="0"/>
              <a:t>wish to receive government funding.</a:t>
            </a:r>
          </a:p>
          <a:p>
            <a:endParaRPr lang="en-US" dirty="0" smtClean="0">
              <a:hlinkClick r:id="rId3" tooltip="Download the Act"/>
            </a:endParaRPr>
          </a:p>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3" tooltip="Download the Act"/>
              </a:rPr>
              <a:t>The </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3" tooltip="Download the Act"/>
              </a:rPr>
              <a:t>Societies Registration Act, 1860</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dirty="0"/>
              <a:t>This Act applies to charitable societies with a wide range of public benefit purposes.</a:t>
            </a:r>
          </a:p>
          <a:p>
            <a:endParaRPr lang="en-US" dirty="0" smtClean="0">
              <a:hlinkClick r:id="rId4" tooltip="Download Ordinance"/>
            </a:endParaRPr>
          </a:p>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4" tooltip="Download Ordinance"/>
              </a:rPr>
              <a:t>The </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4" tooltip="Download Ordinance"/>
              </a:rPr>
              <a:t>Companies Ordinance, 1984 (section 42).</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dirty="0"/>
              <a:t>This section of the Ordinance applies to not-for-profit companies formed to promote ‘useful objects’</a:t>
            </a:r>
          </a:p>
          <a:p>
            <a:endParaRPr lang="en-US" dirty="0" smtClean="0">
              <a:hlinkClick r:id="rId5" tooltip="Link to the Trust Act"/>
            </a:endParaRPr>
          </a:p>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5" tooltip="Link to the Trust Act"/>
              </a:rPr>
              <a:t>The </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5" tooltip="Link to the Trust Act"/>
              </a:rPr>
              <a:t>Trust Act, 1882.</a:t>
            </a:r>
            <a:r>
              <a:rPr lang="en-US" dirty="0"/>
              <a:t> This act applies to private trust with a wide range of purposes.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1905408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43000"/>
          </a:xfrm>
        </p:spPr>
        <p:txBody>
          <a:bodyPr>
            <a:normAutofit fontScale="90000"/>
          </a:bodyPr>
          <a:lstStyle/>
          <a:p>
            <a:r>
              <a:rPr lang="en-US" sz="4400" b="1" dirty="0"/>
              <a:t>Registering an NGO: </a:t>
            </a:r>
            <a:r>
              <a:rPr lang="en-US" sz="2200" b="1" dirty="0" smtClean="0"/>
              <a:t>The </a:t>
            </a:r>
            <a:r>
              <a:rPr lang="en-US" sz="2200" b="1" dirty="0"/>
              <a:t>Societies Registration Act, 1860</a:t>
            </a:r>
            <a:r>
              <a:rPr lang="en-US" b="1" dirty="0"/>
              <a:t/>
            </a:r>
            <a:br>
              <a:rPr lang="en-US" b="1"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a:t>Societies or NPO’s which are registered under The Societies Registration Act, 1860 are for the promotion of literature, science or the fine arts or for the diffusion of useful knowledge, the diffusion of political education or for charitable purposes. </a:t>
            </a:r>
            <a:endParaRPr lang="en-US" dirty="0" smtClean="0"/>
          </a:p>
          <a:p>
            <a:endParaRPr lang="en-US" dirty="0" smtClean="0"/>
          </a:p>
          <a:p>
            <a:r>
              <a:rPr lang="en-US" dirty="0" smtClean="0"/>
              <a:t>Any </a:t>
            </a:r>
            <a:r>
              <a:rPr lang="en-US" dirty="0"/>
              <a:t>seven or more persons associated for any literary, scientific, charitable purpose, the diffusion of useful knowledge, the foundation or maintenance of libraries or reading rooms for general use, public museums, galleries of paintings or works of art, collections of natural history, mechanical and philosophical inventions, instruments or designs, management, overseeing, monitoring and providing supervisory cover to local institutions such as primary schools, middle schools, high schools, dispensaries, basic health units and rural </a:t>
            </a:r>
            <a:r>
              <a:rPr lang="en-US" dirty="0" err="1"/>
              <a:t>centres</a:t>
            </a:r>
            <a:r>
              <a:rPr lang="en-US" dirty="0"/>
              <a:t> and other health institution, population welfare facilities, water supply and sanitation faculties may form themselves into a society under the Act subscribing their names to a memorandum of association filing the same with the Registrar of Societies.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949323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Societies Registration Act, 1860</a:t>
            </a:r>
            <a:endParaRPr lang="en-US" dirty="0"/>
          </a:p>
        </p:txBody>
      </p:sp>
      <p:sp>
        <p:nvSpPr>
          <p:cNvPr id="3" name="Content Placeholder 2"/>
          <p:cNvSpPr>
            <a:spLocks noGrp="1"/>
          </p:cNvSpPr>
          <p:nvPr>
            <p:ph idx="1"/>
          </p:nvPr>
        </p:nvSpPr>
        <p:spPr/>
        <p:txBody>
          <a:bodyPr>
            <a:normAutofit fontScale="62500" lnSpcReduction="20000"/>
          </a:bodyPr>
          <a:lstStyle/>
          <a:p>
            <a:pPr marL="609600" indent="-609600">
              <a:lnSpc>
                <a:spcPct val="90000"/>
              </a:lnSpc>
              <a:buFont typeface="Wingdings" pitchFamily="2" charset="2"/>
              <a:buAutoNum type="arabicPeriod"/>
            </a:pPr>
            <a:r>
              <a:rPr lang="en-US" dirty="0"/>
              <a:t>Draft of </a:t>
            </a:r>
            <a:r>
              <a:rPr lang="en-US" dirty="0" smtClean="0"/>
              <a:t>By-laws</a:t>
            </a:r>
            <a:r>
              <a:rPr lang="en-US" dirty="0"/>
              <a:t>, objects and singed Memorandum </a:t>
            </a:r>
          </a:p>
          <a:p>
            <a:pPr marL="609600" indent="-609600">
              <a:lnSpc>
                <a:spcPct val="90000"/>
              </a:lnSpc>
              <a:buFont typeface="Wingdings" pitchFamily="2" charset="2"/>
              <a:buAutoNum type="arabicPeriod"/>
            </a:pPr>
            <a:endParaRPr lang="en-US" dirty="0" smtClean="0"/>
          </a:p>
          <a:p>
            <a:pPr marL="609600" indent="-609600">
              <a:lnSpc>
                <a:spcPct val="90000"/>
              </a:lnSpc>
              <a:buFont typeface="Wingdings" pitchFamily="2" charset="2"/>
              <a:buAutoNum type="arabicPeriod"/>
            </a:pPr>
            <a:r>
              <a:rPr lang="en-US" dirty="0" smtClean="0"/>
              <a:t>General Body</a:t>
            </a:r>
          </a:p>
          <a:p>
            <a:pPr marL="609600" indent="-609600">
              <a:lnSpc>
                <a:spcPct val="90000"/>
              </a:lnSpc>
              <a:buFont typeface="Wingdings" pitchFamily="2" charset="2"/>
              <a:buAutoNum type="arabicPeriod"/>
            </a:pPr>
            <a:endParaRPr lang="en-US" dirty="0"/>
          </a:p>
          <a:p>
            <a:pPr marL="609600" indent="-609600">
              <a:lnSpc>
                <a:spcPct val="90000"/>
              </a:lnSpc>
              <a:buFont typeface="Wingdings" pitchFamily="2" charset="2"/>
              <a:buAutoNum type="arabicPeriod"/>
            </a:pPr>
            <a:r>
              <a:rPr lang="en-US" dirty="0" smtClean="0"/>
              <a:t>List </a:t>
            </a:r>
            <a:r>
              <a:rPr lang="en-US" dirty="0"/>
              <a:t>of members with NIC copy (7 members at least under societies act and 25 for social welfare act)</a:t>
            </a:r>
          </a:p>
          <a:p>
            <a:pPr marL="609600" indent="-609600">
              <a:lnSpc>
                <a:spcPct val="90000"/>
              </a:lnSpc>
              <a:buFont typeface="Wingdings" pitchFamily="2" charset="2"/>
              <a:buAutoNum type="arabicPeriod"/>
            </a:pPr>
            <a:r>
              <a:rPr lang="en-US" dirty="0" smtClean="0"/>
              <a:t>List </a:t>
            </a:r>
            <a:r>
              <a:rPr lang="en-US" dirty="0"/>
              <a:t>of office bearers </a:t>
            </a:r>
          </a:p>
          <a:p>
            <a:pPr marL="609600" indent="-609600">
              <a:lnSpc>
                <a:spcPct val="90000"/>
              </a:lnSpc>
              <a:buFont typeface="Wingdings" pitchFamily="2" charset="2"/>
              <a:buAutoNum type="arabicPeriod"/>
            </a:pPr>
            <a:endParaRPr lang="en-US" dirty="0" smtClean="0"/>
          </a:p>
          <a:p>
            <a:pPr marL="609600" indent="-609600">
              <a:lnSpc>
                <a:spcPct val="90000"/>
              </a:lnSpc>
              <a:buFont typeface="Wingdings" pitchFamily="2" charset="2"/>
              <a:buAutoNum type="arabicPeriod"/>
            </a:pPr>
            <a:r>
              <a:rPr lang="en-US" dirty="0" smtClean="0"/>
              <a:t>Office </a:t>
            </a:r>
            <a:r>
              <a:rPr lang="en-US" dirty="0"/>
              <a:t>building contract in case of rented building or certificate of ownership</a:t>
            </a:r>
          </a:p>
          <a:p>
            <a:pPr marL="609600" indent="-609600">
              <a:lnSpc>
                <a:spcPct val="90000"/>
              </a:lnSpc>
              <a:buFont typeface="Wingdings" pitchFamily="2" charset="2"/>
              <a:buAutoNum type="arabicPeriod"/>
            </a:pPr>
            <a:endParaRPr lang="en-US" dirty="0" smtClean="0"/>
          </a:p>
          <a:p>
            <a:pPr marL="609600" indent="-609600">
              <a:lnSpc>
                <a:spcPct val="90000"/>
              </a:lnSpc>
              <a:buFont typeface="Wingdings" pitchFamily="2" charset="2"/>
              <a:buAutoNum type="arabicPeriod"/>
            </a:pPr>
            <a:r>
              <a:rPr lang="en-US" dirty="0" smtClean="0"/>
              <a:t>Affidavits </a:t>
            </a:r>
            <a:r>
              <a:rPr lang="en-US" dirty="0"/>
              <a:t>from president of NGO as NGO and members are not involved in any negative activity. </a:t>
            </a:r>
          </a:p>
          <a:p>
            <a:pPr marL="609600" indent="-609600">
              <a:lnSpc>
                <a:spcPct val="90000"/>
              </a:lnSpc>
              <a:buFont typeface="Wingdings" pitchFamily="2" charset="2"/>
              <a:buAutoNum type="arabicPeriod"/>
            </a:pPr>
            <a:endParaRPr lang="en-US" dirty="0" smtClean="0"/>
          </a:p>
          <a:p>
            <a:pPr marL="609600" indent="-609600">
              <a:lnSpc>
                <a:spcPct val="90000"/>
              </a:lnSpc>
              <a:buFont typeface="Wingdings" pitchFamily="2" charset="2"/>
              <a:buAutoNum type="arabicPeriod"/>
            </a:pPr>
            <a:r>
              <a:rPr lang="en-US" dirty="0" smtClean="0"/>
              <a:t>A </a:t>
            </a:r>
            <a:r>
              <a:rPr lang="en-US" dirty="0"/>
              <a:t>fee of </a:t>
            </a:r>
            <a:r>
              <a:rPr lang="en-US" dirty="0">
                <a:solidFill>
                  <a:srgbClr val="C00000"/>
                </a:solidFill>
              </a:rPr>
              <a:t>Rupees 50/- </a:t>
            </a:r>
          </a:p>
          <a:p>
            <a:pPr marL="609600" indent="-609600">
              <a:lnSpc>
                <a:spcPct val="90000"/>
              </a:lnSpc>
              <a:buFont typeface="Wingdings" pitchFamily="2" charset="2"/>
              <a:buAutoNum type="arabicPeriod"/>
            </a:pPr>
            <a:endParaRPr lang="en-US" dirty="0" smtClean="0"/>
          </a:p>
          <a:p>
            <a:pPr marL="609600" indent="-609600">
              <a:lnSpc>
                <a:spcPct val="90000"/>
              </a:lnSpc>
              <a:buFont typeface="Wingdings" pitchFamily="2" charset="2"/>
              <a:buAutoNum type="arabicPeriod"/>
            </a:pPr>
            <a:r>
              <a:rPr lang="en-US" dirty="0" smtClean="0"/>
              <a:t>An </a:t>
            </a:r>
            <a:r>
              <a:rPr lang="en-US" dirty="0"/>
              <a:t>application submitted to the Registrar of Joint Stock Companies in the province in which the NGO is located.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2217372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normAutofit fontScale="90000"/>
          </a:bodyPr>
          <a:lstStyle/>
          <a:p>
            <a:pPr algn="ctr"/>
            <a:r>
              <a:rPr lang="en-US" dirty="0" smtClean="0"/>
              <a:t/>
            </a:r>
            <a:br>
              <a:rPr lang="en-US" dirty="0" smtClean="0"/>
            </a:br>
            <a:r>
              <a:rPr lang="en-US" sz="4400" b="1" dirty="0"/>
              <a:t>The Memorandum of Association </a:t>
            </a:r>
            <a:br>
              <a:rPr lang="en-US" sz="4400" b="1" dirty="0"/>
            </a:br>
            <a:r>
              <a:rPr lang="en-US" dirty="0"/>
              <a:t>(</a:t>
            </a:r>
            <a:r>
              <a:rPr lang="en-US" sz="2200" b="1" dirty="0" smtClean="0"/>
              <a:t>The </a:t>
            </a:r>
            <a:r>
              <a:rPr lang="en-US" sz="2200" b="1" dirty="0"/>
              <a:t>Societies Registration Act, </a:t>
            </a:r>
            <a:r>
              <a:rPr lang="en-US" sz="2200" b="1" dirty="0" smtClean="0"/>
              <a:t>1860)</a:t>
            </a:r>
            <a:r>
              <a:rPr lang="en-US" b="1" dirty="0"/>
              <a:t/>
            </a:r>
            <a:br>
              <a:rPr lang="en-US" b="1" dirty="0"/>
            </a:br>
            <a:endParaRPr lang="en-US" dirty="0"/>
          </a:p>
        </p:txBody>
      </p:sp>
      <p:sp>
        <p:nvSpPr>
          <p:cNvPr id="3" name="Content Placeholder 2"/>
          <p:cNvSpPr>
            <a:spLocks noGrp="1"/>
          </p:cNvSpPr>
          <p:nvPr>
            <p:ph idx="1"/>
          </p:nvPr>
        </p:nvSpPr>
        <p:spPr>
          <a:xfrm>
            <a:off x="1295400" y="1688757"/>
            <a:ext cx="7391400" cy="4864443"/>
          </a:xfrm>
        </p:spPr>
        <p:txBody>
          <a:bodyPr>
            <a:normAutofit fontScale="77500" lnSpcReduction="20000"/>
          </a:bodyPr>
          <a:lstStyle/>
          <a:p>
            <a:pPr marL="0" indent="0">
              <a:buNone/>
            </a:pPr>
            <a:r>
              <a:rPr lang="en-US" dirty="0"/>
              <a:t>The Memorandum of Association must include: </a:t>
            </a:r>
          </a:p>
          <a:p>
            <a:pPr marL="609600" indent="-609600">
              <a:buFont typeface="Wingdings" pitchFamily="2" charset="2"/>
              <a:buAutoNum type="arabicPeriod"/>
            </a:pPr>
            <a:endParaRPr lang="en-US" dirty="0" smtClean="0"/>
          </a:p>
          <a:p>
            <a:pPr marL="609600" indent="-609600">
              <a:buFont typeface="Wingdings" pitchFamily="2" charset="2"/>
              <a:buAutoNum type="arabicPeriod"/>
            </a:pPr>
            <a:r>
              <a:rPr lang="en-US" dirty="0" smtClean="0"/>
              <a:t>the </a:t>
            </a:r>
            <a:r>
              <a:rPr lang="en-US" dirty="0"/>
              <a:t>name of the NGO; </a:t>
            </a:r>
          </a:p>
          <a:p>
            <a:pPr marL="609600" indent="-609600">
              <a:buFont typeface="Wingdings" pitchFamily="2" charset="2"/>
              <a:buAutoNum type="arabicPeriod"/>
            </a:pPr>
            <a:endParaRPr lang="en-US" dirty="0" smtClean="0"/>
          </a:p>
          <a:p>
            <a:pPr marL="609600" indent="-609600">
              <a:buFont typeface="Wingdings" pitchFamily="2" charset="2"/>
              <a:buAutoNum type="arabicPeriod"/>
            </a:pPr>
            <a:r>
              <a:rPr lang="en-US" dirty="0" smtClean="0"/>
              <a:t>the </a:t>
            </a:r>
            <a:r>
              <a:rPr lang="en-US" dirty="0"/>
              <a:t>province in which it is located; </a:t>
            </a:r>
          </a:p>
          <a:p>
            <a:pPr marL="609600" indent="-609600">
              <a:buFont typeface="Wingdings" pitchFamily="2" charset="2"/>
              <a:buAutoNum type="arabicPeriod"/>
            </a:pPr>
            <a:endParaRPr lang="en-US" dirty="0" smtClean="0"/>
          </a:p>
          <a:p>
            <a:pPr marL="609600" indent="-609600">
              <a:buFont typeface="Wingdings" pitchFamily="2" charset="2"/>
              <a:buAutoNum type="arabicPeriod"/>
            </a:pPr>
            <a:r>
              <a:rPr lang="en-US" dirty="0" smtClean="0"/>
              <a:t>the </a:t>
            </a:r>
            <a:r>
              <a:rPr lang="en-US" dirty="0"/>
              <a:t>objects for which it is established; </a:t>
            </a:r>
          </a:p>
          <a:p>
            <a:pPr marL="609600" indent="-609600">
              <a:buFont typeface="Wingdings" pitchFamily="2" charset="2"/>
              <a:buAutoNum type="arabicPeriod"/>
            </a:pPr>
            <a:endParaRPr lang="en-US" dirty="0" smtClean="0"/>
          </a:p>
          <a:p>
            <a:pPr marL="609600" indent="-609600">
              <a:buFont typeface="Wingdings" pitchFamily="2" charset="2"/>
              <a:buAutoNum type="arabicPeriod"/>
            </a:pPr>
            <a:r>
              <a:rPr lang="en-US" dirty="0" smtClean="0"/>
              <a:t>names</a:t>
            </a:r>
            <a:r>
              <a:rPr lang="en-US" dirty="0"/>
              <a:t>, addresses, and descriptions of the members of the governing body; and </a:t>
            </a:r>
          </a:p>
          <a:p>
            <a:pPr marL="609600" indent="-609600">
              <a:buFont typeface="Wingdings" pitchFamily="2" charset="2"/>
              <a:buAutoNum type="arabicPeriod"/>
            </a:pPr>
            <a:endParaRPr lang="en-US" dirty="0" smtClean="0"/>
          </a:p>
          <a:p>
            <a:pPr marL="609600" indent="-609600">
              <a:buFont typeface="Wingdings" pitchFamily="2" charset="2"/>
              <a:buAutoNum type="arabicPeriod"/>
            </a:pPr>
            <a:r>
              <a:rPr lang="en-US" dirty="0" smtClean="0"/>
              <a:t>the </a:t>
            </a:r>
            <a:r>
              <a:rPr lang="en-US" dirty="0"/>
              <a:t>signatures of those members.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2395066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Rules and Regulations</a:t>
            </a:r>
            <a:br>
              <a:rPr lang="en-US" sz="4400" b="1" dirty="0"/>
            </a:br>
            <a:r>
              <a:rPr lang="en-US" sz="2200" b="1" dirty="0" smtClean="0"/>
              <a:t>(The </a:t>
            </a:r>
            <a:r>
              <a:rPr lang="en-US" sz="2200" b="1" dirty="0"/>
              <a:t>Societies Registration Act, 1860)</a:t>
            </a:r>
            <a:br>
              <a:rPr lang="en-US" sz="2200" b="1" dirty="0"/>
            </a:br>
            <a:endParaRPr lang="en-US" sz="2200" b="1" dirty="0"/>
          </a:p>
        </p:txBody>
      </p:sp>
      <p:sp>
        <p:nvSpPr>
          <p:cNvPr id="3" name="Content Placeholder 2"/>
          <p:cNvSpPr>
            <a:spLocks noGrp="1"/>
          </p:cNvSpPr>
          <p:nvPr>
            <p:ph idx="1"/>
          </p:nvPr>
        </p:nvSpPr>
        <p:spPr/>
        <p:txBody>
          <a:bodyPr>
            <a:normAutofit fontScale="77500" lnSpcReduction="20000"/>
          </a:bodyPr>
          <a:lstStyle/>
          <a:p>
            <a:pPr marL="0" indent="0">
              <a:lnSpc>
                <a:spcPct val="90000"/>
              </a:lnSpc>
              <a:buNone/>
            </a:pPr>
            <a:r>
              <a:rPr lang="en-US" dirty="0" smtClean="0"/>
              <a:t>The </a:t>
            </a:r>
            <a:r>
              <a:rPr lang="en-US" dirty="0"/>
              <a:t>rules and regulations must contain: </a:t>
            </a:r>
          </a:p>
          <a:p>
            <a:pPr marL="609600" indent="-609600">
              <a:lnSpc>
                <a:spcPct val="90000"/>
              </a:lnSpc>
              <a:buFont typeface="Wingdings" pitchFamily="2" charset="2"/>
              <a:buAutoNum type="arabicPeriod"/>
            </a:pPr>
            <a:endParaRPr lang="en-US" dirty="0" smtClean="0"/>
          </a:p>
          <a:p>
            <a:pPr marL="609600" indent="-609600">
              <a:lnSpc>
                <a:spcPct val="90000"/>
              </a:lnSpc>
              <a:buFont typeface="Wingdings" pitchFamily="2" charset="2"/>
              <a:buAutoNum type="arabicPeriod"/>
            </a:pPr>
            <a:r>
              <a:rPr lang="en-US" dirty="0" smtClean="0"/>
              <a:t>membership </a:t>
            </a:r>
            <a:r>
              <a:rPr lang="en-US" dirty="0"/>
              <a:t>requirements, </a:t>
            </a:r>
          </a:p>
          <a:p>
            <a:pPr marL="609600" indent="-609600">
              <a:lnSpc>
                <a:spcPct val="90000"/>
              </a:lnSpc>
              <a:buFont typeface="Wingdings" pitchFamily="2" charset="2"/>
              <a:buAutoNum type="arabicPeriod"/>
            </a:pPr>
            <a:endParaRPr lang="en-US" dirty="0" smtClean="0"/>
          </a:p>
          <a:p>
            <a:pPr marL="609600" indent="-609600">
              <a:lnSpc>
                <a:spcPct val="90000"/>
              </a:lnSpc>
              <a:buFont typeface="Wingdings" pitchFamily="2" charset="2"/>
              <a:buAutoNum type="arabicPeriod"/>
            </a:pPr>
            <a:r>
              <a:rPr lang="en-US" dirty="0" smtClean="0"/>
              <a:t>the </a:t>
            </a:r>
            <a:r>
              <a:rPr lang="en-US" dirty="0"/>
              <a:t>makeup of the governing body, </a:t>
            </a:r>
          </a:p>
          <a:p>
            <a:pPr marL="609600" indent="-609600">
              <a:lnSpc>
                <a:spcPct val="90000"/>
              </a:lnSpc>
              <a:buFont typeface="Wingdings" pitchFamily="2" charset="2"/>
              <a:buAutoNum type="arabicPeriod"/>
            </a:pPr>
            <a:endParaRPr lang="en-US" dirty="0" smtClean="0"/>
          </a:p>
          <a:p>
            <a:pPr marL="609600" indent="-609600">
              <a:lnSpc>
                <a:spcPct val="90000"/>
              </a:lnSpc>
              <a:buFont typeface="Wingdings" pitchFamily="2" charset="2"/>
              <a:buAutoNum type="arabicPeriod"/>
            </a:pPr>
            <a:r>
              <a:rPr lang="en-US" dirty="0" smtClean="0"/>
              <a:t>meeting </a:t>
            </a:r>
            <a:r>
              <a:rPr lang="en-US" dirty="0"/>
              <a:t>and quorum requirements, </a:t>
            </a:r>
          </a:p>
          <a:p>
            <a:pPr marL="609600" indent="-609600">
              <a:lnSpc>
                <a:spcPct val="90000"/>
              </a:lnSpc>
              <a:buFont typeface="Wingdings" pitchFamily="2" charset="2"/>
              <a:buAutoNum type="arabicPeriod"/>
            </a:pPr>
            <a:endParaRPr lang="en-US" dirty="0" smtClean="0"/>
          </a:p>
          <a:p>
            <a:pPr marL="609600" indent="-609600">
              <a:lnSpc>
                <a:spcPct val="90000"/>
              </a:lnSpc>
              <a:buFont typeface="Wingdings" pitchFamily="2" charset="2"/>
              <a:buAutoNum type="arabicPeriod"/>
            </a:pPr>
            <a:r>
              <a:rPr lang="en-US" dirty="0" smtClean="0"/>
              <a:t>meeting </a:t>
            </a:r>
            <a:r>
              <a:rPr lang="en-US" dirty="0"/>
              <a:t>notice requirements, </a:t>
            </a:r>
          </a:p>
          <a:p>
            <a:pPr marL="609600" indent="-609600">
              <a:lnSpc>
                <a:spcPct val="90000"/>
              </a:lnSpc>
              <a:buFont typeface="Wingdings" pitchFamily="2" charset="2"/>
              <a:buAutoNum type="arabicPeriod"/>
            </a:pPr>
            <a:endParaRPr lang="en-US" dirty="0" smtClean="0"/>
          </a:p>
          <a:p>
            <a:pPr marL="609600" indent="-609600">
              <a:lnSpc>
                <a:spcPct val="90000"/>
              </a:lnSpc>
              <a:buFont typeface="Wingdings" pitchFamily="2" charset="2"/>
              <a:buAutoNum type="arabicPeriod"/>
            </a:pPr>
            <a:r>
              <a:rPr lang="en-US" dirty="0" smtClean="0"/>
              <a:t>procedures </a:t>
            </a:r>
            <a:r>
              <a:rPr lang="en-US" dirty="0"/>
              <a:t>for the election and removal of officers, and </a:t>
            </a:r>
          </a:p>
          <a:p>
            <a:pPr marL="609600" indent="-609600">
              <a:lnSpc>
                <a:spcPct val="90000"/>
              </a:lnSpc>
              <a:buFont typeface="Wingdings" pitchFamily="2" charset="2"/>
              <a:buAutoNum type="arabicPeriod"/>
            </a:pPr>
            <a:endParaRPr lang="en-US" dirty="0" smtClean="0"/>
          </a:p>
          <a:p>
            <a:pPr marL="609600" indent="-609600">
              <a:lnSpc>
                <a:spcPct val="90000"/>
              </a:lnSpc>
              <a:buFont typeface="Wingdings" pitchFamily="2" charset="2"/>
              <a:buAutoNum type="arabicPeriod"/>
            </a:pPr>
            <a:r>
              <a:rPr lang="en-US" dirty="0" smtClean="0"/>
              <a:t>accounting </a:t>
            </a:r>
            <a:r>
              <a:rPr lang="en-US" dirty="0"/>
              <a:t>and audit procedures.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380949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Benefits of Registration </a:t>
            </a:r>
          </a:p>
        </p:txBody>
      </p:sp>
      <p:sp>
        <p:nvSpPr>
          <p:cNvPr id="3" name="Content Placeholder 2"/>
          <p:cNvSpPr>
            <a:spLocks noGrp="1"/>
          </p:cNvSpPr>
          <p:nvPr>
            <p:ph idx="1"/>
          </p:nvPr>
        </p:nvSpPr>
        <p:spPr>
          <a:xfrm>
            <a:off x="1295400" y="1447800"/>
            <a:ext cx="7391400" cy="4864443"/>
          </a:xfrm>
        </p:spPr>
        <p:txBody>
          <a:bodyPr>
            <a:normAutofit fontScale="70000" lnSpcReduction="20000"/>
          </a:bodyPr>
          <a:lstStyle/>
          <a:p>
            <a:pPr marL="457200" indent="-457200" algn="just">
              <a:lnSpc>
                <a:spcPct val="80000"/>
              </a:lnSpc>
            </a:pPr>
            <a:r>
              <a:rPr lang="en-US" dirty="0"/>
              <a:t>All NGOs, including international NGOs may be eligible for certain tax exemptions</a:t>
            </a:r>
            <a:r>
              <a:rPr lang="en-US" dirty="0" smtClean="0"/>
              <a:t>. </a:t>
            </a:r>
            <a:endParaRPr lang="en-US" dirty="0"/>
          </a:p>
          <a:p>
            <a:pPr marL="457200" indent="-457200">
              <a:lnSpc>
                <a:spcPct val="80000"/>
              </a:lnSpc>
            </a:pPr>
            <a:endParaRPr lang="en-US" dirty="0" smtClean="0"/>
          </a:p>
          <a:p>
            <a:pPr marL="457200" indent="-457200">
              <a:lnSpc>
                <a:spcPct val="80000"/>
              </a:lnSpc>
            </a:pPr>
            <a:r>
              <a:rPr lang="en-US" dirty="0" smtClean="0"/>
              <a:t>the </a:t>
            </a:r>
            <a:r>
              <a:rPr lang="en-US" dirty="0"/>
              <a:t>ability to enforce by-laws; </a:t>
            </a:r>
          </a:p>
          <a:p>
            <a:pPr marL="457200" indent="-457200">
              <a:lnSpc>
                <a:spcPct val="80000"/>
              </a:lnSpc>
            </a:pPr>
            <a:endParaRPr lang="en-US" dirty="0" smtClean="0"/>
          </a:p>
          <a:p>
            <a:pPr marL="457200" indent="-457200">
              <a:lnSpc>
                <a:spcPct val="80000"/>
              </a:lnSpc>
            </a:pPr>
            <a:r>
              <a:rPr lang="en-US" dirty="0" smtClean="0"/>
              <a:t>statutory </a:t>
            </a:r>
            <a:r>
              <a:rPr lang="en-US" dirty="0"/>
              <a:t>requirements that force an NGO to become organized; </a:t>
            </a:r>
          </a:p>
          <a:p>
            <a:pPr marL="457200" indent="-457200">
              <a:lnSpc>
                <a:spcPct val="80000"/>
              </a:lnSpc>
            </a:pPr>
            <a:endParaRPr lang="en-US" dirty="0" smtClean="0"/>
          </a:p>
          <a:p>
            <a:pPr marL="457200" indent="-457200">
              <a:lnSpc>
                <a:spcPct val="80000"/>
              </a:lnSpc>
            </a:pPr>
            <a:r>
              <a:rPr lang="en-US" dirty="0" smtClean="0"/>
              <a:t>legal </a:t>
            </a:r>
            <a:r>
              <a:rPr lang="en-US" dirty="0"/>
              <a:t>status “at the official level and among donors;” </a:t>
            </a:r>
          </a:p>
          <a:p>
            <a:pPr marL="457200" indent="-457200">
              <a:lnSpc>
                <a:spcPct val="80000"/>
              </a:lnSpc>
            </a:pPr>
            <a:endParaRPr lang="en-US" dirty="0" smtClean="0"/>
          </a:p>
          <a:p>
            <a:pPr marL="457200" indent="-457200">
              <a:lnSpc>
                <a:spcPct val="80000"/>
              </a:lnSpc>
            </a:pPr>
            <a:r>
              <a:rPr lang="en-US" dirty="0" smtClean="0"/>
              <a:t>the </a:t>
            </a:r>
            <a:r>
              <a:rPr lang="en-US" dirty="0"/>
              <a:t>ability to open a bank account; </a:t>
            </a:r>
          </a:p>
          <a:p>
            <a:pPr marL="457200" indent="-457200">
              <a:lnSpc>
                <a:spcPct val="80000"/>
              </a:lnSpc>
            </a:pPr>
            <a:endParaRPr lang="en-US" dirty="0" smtClean="0"/>
          </a:p>
          <a:p>
            <a:pPr marL="457200" indent="-457200">
              <a:lnSpc>
                <a:spcPct val="80000"/>
              </a:lnSpc>
            </a:pPr>
            <a:r>
              <a:rPr lang="en-US" dirty="0" smtClean="0"/>
              <a:t>the </a:t>
            </a:r>
            <a:r>
              <a:rPr lang="en-US" dirty="0"/>
              <a:t>ability to sign contracts; </a:t>
            </a:r>
          </a:p>
          <a:p>
            <a:pPr marL="457200" indent="-457200">
              <a:lnSpc>
                <a:spcPct val="80000"/>
              </a:lnSpc>
            </a:pPr>
            <a:endParaRPr lang="en-US" dirty="0" smtClean="0"/>
          </a:p>
          <a:p>
            <a:pPr marL="457200" indent="-457200">
              <a:lnSpc>
                <a:spcPct val="80000"/>
              </a:lnSpc>
            </a:pPr>
            <a:r>
              <a:rPr lang="en-US" dirty="0" smtClean="0"/>
              <a:t>the </a:t>
            </a:r>
            <a:r>
              <a:rPr lang="en-US" dirty="0"/>
              <a:t>ability to indemnify employees; and </a:t>
            </a:r>
          </a:p>
          <a:p>
            <a:pPr marL="457200" indent="-457200">
              <a:lnSpc>
                <a:spcPct val="80000"/>
              </a:lnSpc>
            </a:pPr>
            <a:endParaRPr lang="en-US" dirty="0" smtClean="0"/>
          </a:p>
          <a:p>
            <a:pPr marL="457200" indent="-457200">
              <a:lnSpc>
                <a:spcPct val="80000"/>
              </a:lnSpc>
            </a:pPr>
            <a:r>
              <a:rPr lang="en-US" dirty="0" smtClean="0"/>
              <a:t>the </a:t>
            </a:r>
            <a:r>
              <a:rPr lang="en-US" dirty="0"/>
              <a:t>ability to qualify for financial assistance and tax exemption.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1497897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b="1" dirty="0"/>
              <a:t>When your organization get registered; </a:t>
            </a:r>
            <a:br>
              <a:rPr lang="en-US" b="1" dirty="0"/>
            </a:b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64558879"/>
              </p:ext>
            </p:extLst>
          </p:nvPr>
        </p:nvGraphicFramePr>
        <p:xfrm>
          <a:off x="1295400" y="838200"/>
          <a:ext cx="7391400" cy="486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3090450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First Step: You need three things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00116108"/>
              </p:ext>
            </p:extLst>
          </p:nvPr>
        </p:nvGraphicFramePr>
        <p:xfrm>
          <a:off x="1600200" y="1447800"/>
          <a:ext cx="7086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3848145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to govern an effective NGO</a:t>
            </a:r>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a:t>Performance Areas for an effective </a:t>
            </a:r>
            <a:r>
              <a:rPr lang="en-US" dirty="0" smtClean="0"/>
              <a:t>NGO;</a:t>
            </a:r>
          </a:p>
          <a:p>
            <a:pPr marL="0" indent="0">
              <a:buNone/>
            </a:pPr>
            <a:endParaRPr lang="en-US" dirty="0" smtClean="0"/>
          </a:p>
          <a:p>
            <a:r>
              <a:rPr lang="en-US" dirty="0" smtClean="0"/>
              <a:t>Vision, Mission, Goals</a:t>
            </a:r>
          </a:p>
          <a:p>
            <a:endParaRPr lang="en-US" dirty="0" smtClean="0"/>
          </a:p>
          <a:p>
            <a:r>
              <a:rPr lang="en-US" dirty="0" smtClean="0"/>
              <a:t>Institutional Governance system (BOD, SM, POE)</a:t>
            </a:r>
          </a:p>
          <a:p>
            <a:endParaRPr lang="en-US" dirty="0" smtClean="0"/>
          </a:p>
          <a:p>
            <a:r>
              <a:rPr lang="en-US" dirty="0" smtClean="0"/>
              <a:t>Financial Management and Administration (Logistic)</a:t>
            </a:r>
          </a:p>
          <a:p>
            <a:endParaRPr lang="en-US" dirty="0" smtClean="0"/>
          </a:p>
          <a:p>
            <a:r>
              <a:rPr lang="en-US" dirty="0" smtClean="0"/>
              <a:t>Program Operations</a:t>
            </a:r>
          </a:p>
          <a:p>
            <a:endParaRPr lang="en-US" dirty="0" smtClean="0"/>
          </a:p>
          <a:p>
            <a:r>
              <a:rPr lang="en-US" dirty="0" smtClean="0"/>
              <a:t>Partnering and Networking</a:t>
            </a:r>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xmlns="" val="1168139421"/>
              </p:ext>
            </p:extLst>
          </p:nvPr>
        </p:nvGraphicFramePr>
        <p:xfrm>
          <a:off x="5029200" y="1295400"/>
          <a:ext cx="365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532540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Conclusion: </a:t>
            </a:r>
            <a:r>
              <a:rPr lang="en-US" sz="2400" b="1" dirty="0" smtClean="0"/>
              <a:t>You can build an effective NGO;</a:t>
            </a:r>
            <a:endParaRPr lang="en-US" sz="2400" b="1" dirty="0"/>
          </a:p>
        </p:txBody>
      </p:sp>
      <p:sp>
        <p:nvSpPr>
          <p:cNvPr id="3" name="Content Placeholder 2"/>
          <p:cNvSpPr>
            <a:spLocks noGrp="1"/>
          </p:cNvSpPr>
          <p:nvPr>
            <p:ph idx="1"/>
          </p:nvPr>
        </p:nvSpPr>
        <p:spPr/>
        <p:txBody>
          <a:bodyPr>
            <a:normAutofit fontScale="62500" lnSpcReduction="20000"/>
          </a:bodyPr>
          <a:lstStyle/>
          <a:p>
            <a:r>
              <a:rPr lang="en-US" dirty="0"/>
              <a:t>If you are clear about your goals, values , approach ways of making a recognizable name profile</a:t>
            </a:r>
          </a:p>
          <a:p>
            <a:endParaRPr lang="en-US" dirty="0"/>
          </a:p>
          <a:p>
            <a:r>
              <a:rPr lang="en-US" dirty="0"/>
              <a:t>If you build a relationship with your beneficiary group which has good will and respect on both sides;</a:t>
            </a:r>
          </a:p>
          <a:p>
            <a:endParaRPr lang="en-US" dirty="0"/>
          </a:p>
          <a:p>
            <a:r>
              <a:rPr lang="en-US" dirty="0"/>
              <a:t>If you adopt a single objective, because then it is easier to achieve it</a:t>
            </a:r>
          </a:p>
          <a:p>
            <a:endParaRPr lang="en-US" dirty="0"/>
          </a:p>
          <a:p>
            <a:r>
              <a:rPr lang="en-US" dirty="0"/>
              <a:t>If you live in a country with a strong civil society. If you build up your professional capacity and build partnerships with other groups.</a:t>
            </a:r>
          </a:p>
          <a:p>
            <a:endParaRPr lang="en-US" dirty="0"/>
          </a:p>
          <a:p>
            <a:r>
              <a:rPr lang="en-US" dirty="0"/>
              <a:t>If your NGO builds structures and ways of acting which are transparent, accountable and democratic. </a:t>
            </a:r>
            <a:endParaRPr lang="en-US" i="1" dirty="0"/>
          </a:p>
          <a:p>
            <a:endParaRPr lang="en-US" i="1" dirty="0"/>
          </a:p>
          <a:p>
            <a:r>
              <a:rPr lang="en-US" dirty="0"/>
              <a:t>If you develop a clear and sensible policy on gender.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3939265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Take Away: NGO </a:t>
            </a:r>
            <a:r>
              <a:rPr lang="en-US" b="1" dirty="0"/>
              <a:t>Formula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46022055"/>
              </p:ext>
            </p:extLst>
          </p:nvPr>
        </p:nvGraphicFramePr>
        <p:xfrm>
          <a:off x="1828800" y="1828800"/>
          <a:ext cx="6858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1713531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83961" y="914400"/>
            <a:ext cx="6895476" cy="4572000"/>
          </a:xfrm>
          <a:prstGeom prst="rect">
            <a:avLst/>
          </a:prstGeom>
          <a:effectLst>
            <a:softEdge rad="635000"/>
          </a:effectLst>
        </p:spPr>
      </p:pic>
      <p:sp>
        <p:nvSpPr>
          <p:cNvPr id="3" name="Footer Placeholder 2"/>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199793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NGOs start in two ways</a:t>
            </a:r>
          </a:p>
        </p:txBody>
      </p:sp>
      <p:sp>
        <p:nvSpPr>
          <p:cNvPr id="8" name="Text Placeholder 7"/>
          <p:cNvSpPr>
            <a:spLocks noGrp="1"/>
          </p:cNvSpPr>
          <p:nvPr>
            <p:ph type="body" idx="1"/>
          </p:nvPr>
        </p:nvSpPr>
        <p:spPr/>
        <p:txBody>
          <a:bodyPr/>
          <a:lstStyle/>
          <a:p>
            <a:r>
              <a:rPr lang="en-US" dirty="0"/>
              <a:t>B</a:t>
            </a:r>
            <a:r>
              <a:rPr lang="en-US" dirty="0" smtClean="0"/>
              <a:t>ottom-up </a:t>
            </a:r>
            <a:r>
              <a:rPr lang="en-US" dirty="0"/>
              <a:t>beginning</a:t>
            </a:r>
          </a:p>
        </p:txBody>
      </p:sp>
      <p:sp>
        <p:nvSpPr>
          <p:cNvPr id="3" name="Content Placeholder 2"/>
          <p:cNvSpPr>
            <a:spLocks noGrp="1"/>
          </p:cNvSpPr>
          <p:nvPr>
            <p:ph sz="half" idx="2"/>
          </p:nvPr>
        </p:nvSpPr>
        <p:spPr/>
        <p:txBody>
          <a:bodyPr>
            <a:normAutofit/>
          </a:bodyPr>
          <a:lstStyle/>
          <a:p>
            <a:pPr marL="0" indent="0">
              <a:buNone/>
            </a:pPr>
            <a:endParaRPr lang="en-US" dirty="0" smtClean="0"/>
          </a:p>
          <a:p>
            <a:pPr marL="0" indent="0">
              <a:buNone/>
            </a:pPr>
            <a:r>
              <a:rPr lang="en-US" dirty="0" smtClean="0"/>
              <a:t>One </a:t>
            </a:r>
            <a:r>
              <a:rPr lang="en-US" dirty="0"/>
              <a:t>is where there is a group that has </a:t>
            </a:r>
            <a:r>
              <a:rPr lang="en-US" dirty="0" smtClean="0"/>
              <a:t>no voice </a:t>
            </a:r>
            <a:r>
              <a:rPr lang="en-US" dirty="0"/>
              <a:t>but needs to find one. </a:t>
            </a:r>
            <a:r>
              <a:rPr lang="en-US" dirty="0" smtClean="0"/>
              <a:t>A </a:t>
            </a:r>
            <a:r>
              <a:rPr lang="en-US" dirty="0"/>
              <a:t>few </a:t>
            </a:r>
            <a:r>
              <a:rPr lang="en-US" dirty="0" smtClean="0"/>
              <a:t>of them start </a:t>
            </a:r>
            <a:r>
              <a:rPr lang="en-US" dirty="0"/>
              <a:t>to meet, decide to </a:t>
            </a:r>
            <a:r>
              <a:rPr lang="en-US" dirty="0" smtClean="0"/>
              <a:t>organize </a:t>
            </a:r>
            <a:r>
              <a:rPr lang="en-US" dirty="0"/>
              <a:t>themselves in order to </a:t>
            </a:r>
            <a:r>
              <a:rPr lang="en-US" dirty="0" smtClean="0"/>
              <a:t>resolve the problem. i.e. bonded labors who work for their rights.</a:t>
            </a:r>
            <a:endParaRPr lang="en-US" dirty="0"/>
          </a:p>
        </p:txBody>
      </p:sp>
      <p:sp>
        <p:nvSpPr>
          <p:cNvPr id="9" name="Text Placeholder 8"/>
          <p:cNvSpPr>
            <a:spLocks noGrp="1"/>
          </p:cNvSpPr>
          <p:nvPr>
            <p:ph type="body" sz="quarter" idx="3"/>
          </p:nvPr>
        </p:nvSpPr>
        <p:spPr/>
        <p:txBody>
          <a:bodyPr/>
          <a:lstStyle/>
          <a:p>
            <a:r>
              <a:rPr lang="en-US" dirty="0" smtClean="0"/>
              <a:t>Top down beginning</a:t>
            </a:r>
            <a:endParaRPr lang="en-US" dirty="0"/>
          </a:p>
        </p:txBody>
      </p:sp>
      <p:sp>
        <p:nvSpPr>
          <p:cNvPr id="4" name="Content Placeholder 3"/>
          <p:cNvSpPr>
            <a:spLocks noGrp="1"/>
          </p:cNvSpPr>
          <p:nvPr>
            <p:ph sz="quarter" idx="4"/>
          </p:nvPr>
        </p:nvSpPr>
        <p:spPr/>
        <p:txBody>
          <a:bodyPr>
            <a:normAutofit/>
          </a:bodyPr>
          <a:lstStyle/>
          <a:p>
            <a:pPr marL="0" indent="0">
              <a:buNone/>
            </a:pPr>
            <a:endParaRPr lang="en-US" dirty="0" smtClean="0"/>
          </a:p>
          <a:p>
            <a:pPr marL="0" indent="0">
              <a:buNone/>
            </a:pPr>
            <a:r>
              <a:rPr lang="en-US" dirty="0" smtClean="0"/>
              <a:t>Another </a:t>
            </a:r>
            <a:r>
              <a:rPr lang="en-US" dirty="0"/>
              <a:t>way is that a group of people with education or </a:t>
            </a:r>
            <a:r>
              <a:rPr lang="en-US" dirty="0" smtClean="0"/>
              <a:t>status, </a:t>
            </a:r>
            <a:r>
              <a:rPr lang="en-US" dirty="0"/>
              <a:t>decide to adopt a </a:t>
            </a:r>
            <a:r>
              <a:rPr lang="en-US" dirty="0" smtClean="0"/>
              <a:t>cause, decide </a:t>
            </a:r>
            <a:r>
              <a:rPr lang="en-US" dirty="0"/>
              <a:t>that they will </a:t>
            </a:r>
            <a:r>
              <a:rPr lang="en-US" dirty="0" smtClean="0"/>
              <a:t>help. </a:t>
            </a:r>
          </a:p>
          <a:p>
            <a:pPr marL="0" indent="0">
              <a:buNone/>
            </a:pPr>
            <a:r>
              <a:rPr lang="en-US" dirty="0" smtClean="0"/>
              <a:t>i.e. village </a:t>
            </a:r>
            <a:r>
              <a:rPr lang="en-US" dirty="0"/>
              <a:t>groups </a:t>
            </a:r>
            <a:r>
              <a:rPr lang="en-US" dirty="0" smtClean="0"/>
              <a:t>who are </a:t>
            </a:r>
            <a:r>
              <a:rPr lang="en-US" dirty="0"/>
              <a:t>planting trees.</a:t>
            </a:r>
          </a:p>
        </p:txBody>
      </p:sp>
      <p:sp>
        <p:nvSpPr>
          <p:cNvPr id="5" name="Footer Placeholder 4"/>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2355383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your story?</a:t>
            </a:r>
          </a:p>
        </p:txBody>
      </p:sp>
      <p:sp>
        <p:nvSpPr>
          <p:cNvPr id="3" name="Content Placeholder 2"/>
          <p:cNvSpPr>
            <a:spLocks noGrp="1"/>
          </p:cNvSpPr>
          <p:nvPr>
            <p:ph idx="1"/>
          </p:nvPr>
        </p:nvSpPr>
        <p:spPr/>
        <p:txBody>
          <a:bodyPr/>
          <a:lstStyle/>
          <a:p>
            <a:endParaRPr lang="en-US" sz="2400" dirty="0" smtClean="0"/>
          </a:p>
          <a:p>
            <a:r>
              <a:rPr lang="en-US" sz="2400" dirty="0" smtClean="0"/>
              <a:t>Is   your NGO </a:t>
            </a:r>
            <a:r>
              <a:rPr lang="en-US" sz="2400" dirty="0"/>
              <a:t>top-down or bottom-up?</a:t>
            </a:r>
          </a:p>
          <a:p>
            <a:endParaRPr lang="en-US" sz="2400" dirty="0" smtClean="0"/>
          </a:p>
          <a:p>
            <a:r>
              <a:rPr lang="en-US" sz="2400" dirty="0" smtClean="0"/>
              <a:t>What </a:t>
            </a:r>
            <a:r>
              <a:rPr lang="en-US" sz="2400" dirty="0"/>
              <a:t>is its relationship with its beneficiaries?</a:t>
            </a:r>
          </a:p>
          <a:p>
            <a:endParaRPr lang="en-US" sz="2400" dirty="0" smtClean="0"/>
          </a:p>
          <a:p>
            <a:r>
              <a:rPr lang="en-US" sz="2400" dirty="0" smtClean="0"/>
              <a:t>What </a:t>
            </a:r>
            <a:r>
              <a:rPr lang="en-US" sz="2400" dirty="0"/>
              <a:t>are the </a:t>
            </a:r>
            <a:r>
              <a:rPr lang="en-US" sz="2400" dirty="0" smtClean="0"/>
              <a:t>most </a:t>
            </a:r>
            <a:r>
              <a:rPr lang="en-US" sz="2400" dirty="0"/>
              <a:t>important steps it should take next?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76400" y="4114800"/>
            <a:ext cx="7334250" cy="1905000"/>
          </a:xfrm>
          <a:prstGeom prst="rect">
            <a:avLst/>
          </a:prstGeom>
          <a:effectLst>
            <a:softEdge rad="635000"/>
          </a:effectLst>
        </p:spPr>
      </p:pic>
      <p:sp>
        <p:nvSpPr>
          <p:cNvPr id="5" name="Footer Placeholder 4"/>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2412900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more Steps </a:t>
            </a:r>
            <a:r>
              <a:rPr lang="en-US" b="1" dirty="0"/>
              <a:t>to Start an NGO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03001826"/>
              </p:ext>
            </p:extLst>
          </p:nvPr>
        </p:nvGraphicFramePr>
        <p:xfrm>
          <a:off x="1295400" y="1308100"/>
          <a:ext cx="7772400" cy="5397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2627358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Vision, Mission &amp; Goals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12774574"/>
              </p:ext>
            </p:extLst>
          </p:nvPr>
        </p:nvGraphicFramePr>
        <p:xfrm>
          <a:off x="1295400" y="1600200"/>
          <a:ext cx="365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p:cNvPicPr>
            <a:picLocks noGrp="1" noChangeAspect="1"/>
          </p:cNvPicPr>
          <p:nvPr>
            <p:ph sz="half" idx="2"/>
          </p:nvPr>
        </p:nvPicPr>
        <p:blipFill>
          <a:blip r:embed="rId6">
            <a:extLst>
              <a:ext uri="{28A0092B-C50C-407E-A947-70E740481C1C}">
                <a14:useLocalDpi xmlns:a14="http://schemas.microsoft.com/office/drawing/2010/main" xmlns="" val="0"/>
              </a:ext>
            </a:extLst>
          </a:blip>
          <a:stretch>
            <a:fillRect/>
          </a:stretch>
        </p:blipFill>
        <p:spPr>
          <a:xfrm>
            <a:off x="5029200" y="2286000"/>
            <a:ext cx="4078606" cy="2895600"/>
          </a:xfrm>
          <a:effectLst>
            <a:softEdge rad="317500"/>
          </a:effectLst>
        </p:spPr>
      </p:pic>
      <p:sp>
        <p:nvSpPr>
          <p:cNvPr id="3" name="Footer Placeholder 2"/>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826493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Group Work</a:t>
            </a:r>
          </a:p>
        </p:txBody>
      </p:sp>
      <p:sp>
        <p:nvSpPr>
          <p:cNvPr id="4" name="Content Placeholder 3"/>
          <p:cNvSpPr>
            <a:spLocks noGrp="1"/>
          </p:cNvSpPr>
          <p:nvPr>
            <p:ph sz="half" idx="1"/>
          </p:nvPr>
        </p:nvSpPr>
        <p:spPr/>
        <p:txBody>
          <a:bodyPr>
            <a:normAutofit fontScale="92500" lnSpcReduction="20000"/>
          </a:bodyPr>
          <a:lstStyle/>
          <a:p>
            <a:r>
              <a:rPr lang="en-US" dirty="0" smtClean="0"/>
              <a:t>Divided the participants into groups</a:t>
            </a:r>
          </a:p>
          <a:p>
            <a:endParaRPr lang="en-US" dirty="0" smtClean="0"/>
          </a:p>
          <a:p>
            <a:r>
              <a:rPr lang="en-US" dirty="0" smtClean="0"/>
              <a:t>Distribute templates of Vision, Mission and Goals</a:t>
            </a:r>
          </a:p>
          <a:p>
            <a:endParaRPr lang="en-US" dirty="0" smtClean="0"/>
          </a:p>
          <a:p>
            <a:r>
              <a:rPr lang="en-US" dirty="0" smtClean="0"/>
              <a:t>Ask them to create the vision, mission and goals of their organization</a:t>
            </a:r>
            <a:endParaRPr lang="en-US" dirty="0"/>
          </a:p>
        </p:txBody>
      </p:sp>
      <p:pic>
        <p:nvPicPr>
          <p:cNvPr id="6" name="Content Placeholder 5"/>
          <p:cNvPicPr>
            <a:picLocks noGrp="1" noChangeAspect="1"/>
          </p:cNvPicPr>
          <p:nvPr>
            <p:ph sz="half" idx="2"/>
          </p:nvPr>
        </p:nvPicPr>
        <p:blipFill>
          <a:blip r:embed="rId2">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4718859" y="2057400"/>
            <a:ext cx="4421361" cy="3200400"/>
          </a:xfrm>
          <a:effectLst>
            <a:softEdge rad="635000"/>
          </a:effectLst>
        </p:spPr>
      </p:pic>
      <p:sp>
        <p:nvSpPr>
          <p:cNvPr id="3" name="Footer Placeholder 2"/>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383120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2819400" cy="857250"/>
          </a:xfrm>
        </p:spPr>
        <p:txBody>
          <a:bodyPr/>
          <a:lstStyle/>
          <a:p>
            <a:r>
              <a:rPr lang="en-US" dirty="0" smtClean="0"/>
              <a:t>Establishing a Board of Directors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Start with </a:t>
            </a:r>
            <a:r>
              <a:rPr lang="en-US" dirty="0"/>
              <a:t>a small group of committed individuals </a:t>
            </a:r>
            <a:endParaRPr lang="en-US" dirty="0" smtClean="0"/>
          </a:p>
          <a:p>
            <a:endParaRPr lang="en-US" dirty="0" smtClean="0"/>
          </a:p>
          <a:p>
            <a:r>
              <a:rPr lang="en-US" dirty="0" smtClean="0"/>
              <a:t>The </a:t>
            </a:r>
            <a:r>
              <a:rPr lang="en-US" dirty="0"/>
              <a:t>members must have strong legal, financial, and technological skills </a:t>
            </a:r>
            <a:endParaRPr lang="en-US" dirty="0" smtClean="0"/>
          </a:p>
          <a:p>
            <a:endParaRPr lang="en-US" dirty="0" smtClean="0"/>
          </a:p>
          <a:p>
            <a:r>
              <a:rPr lang="en-US" dirty="0" smtClean="0"/>
              <a:t>People </a:t>
            </a:r>
            <a:r>
              <a:rPr lang="en-US" dirty="0"/>
              <a:t>who clearly understand the mission and goals of the organization and who have new and progressive ideas to contribute are essential. </a:t>
            </a:r>
            <a:endParaRPr lang="en-US" dirty="0" smtClean="0"/>
          </a:p>
          <a:p>
            <a:endParaRPr lang="en-US" dirty="0" smtClean="0"/>
          </a:p>
          <a:p>
            <a:r>
              <a:rPr lang="en-US" dirty="0" smtClean="0"/>
              <a:t>Most </a:t>
            </a:r>
            <a:r>
              <a:rPr lang="en-US" dirty="0"/>
              <a:t>importantly, the initial board should be able to work as a team in order to help the organization get started and gain acceptance from the </a:t>
            </a:r>
            <a:r>
              <a:rPr lang="en-US" dirty="0" smtClean="0"/>
              <a:t>community.</a:t>
            </a:r>
          </a:p>
          <a:p>
            <a:endParaRPr lang="en-US" dirty="0"/>
          </a:p>
          <a:p>
            <a:r>
              <a:rPr lang="en-US" dirty="0" smtClean="0"/>
              <a:t>The </a:t>
            </a:r>
            <a:r>
              <a:rPr lang="en-US" dirty="0"/>
              <a:t>size and structure of the board, as well as the people who make it up, may change based on the size and needs of the organization once the NGO becomes officially established</a:t>
            </a:r>
          </a:p>
        </p:txBody>
      </p:sp>
      <p:pic>
        <p:nvPicPr>
          <p:cNvPr id="5" name="Picture 4"/>
          <p:cNvPicPr>
            <a:picLocks noChangeAspect="1"/>
          </p:cNvPicPr>
          <p:nvPr/>
        </p:nvPicPr>
        <p:blipFill>
          <a:blip r:embed="rId2">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tretch>
            <a:fillRect/>
          </a:stretch>
        </p:blipFill>
        <p:spPr>
          <a:xfrm>
            <a:off x="1219200" y="1143000"/>
            <a:ext cx="2971800" cy="4452899"/>
          </a:xfrm>
          <a:prstGeom prst="rect">
            <a:avLst/>
          </a:prstGeom>
          <a:effectLst>
            <a:softEdge rad="317500"/>
          </a:effectLst>
        </p:spPr>
      </p:pic>
      <p:sp>
        <p:nvSpPr>
          <p:cNvPr id="4" name="Footer Placeholder 3"/>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2799336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TWO parallel steps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94861239"/>
              </p:ext>
            </p:extLst>
          </p:nvPr>
        </p:nvGraphicFramePr>
        <p:xfrm>
          <a:off x="1295400" y="2057400"/>
          <a:ext cx="70866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Taangh Wasaib Organization</a:t>
            </a:r>
            <a:endParaRPr lang="en-US"/>
          </a:p>
        </p:txBody>
      </p:sp>
    </p:spTree>
    <p:extLst>
      <p:ext uri="{BB962C8B-B14F-4D97-AF65-F5344CB8AC3E}">
        <p14:creationId xmlns:p14="http://schemas.microsoft.com/office/powerpoint/2010/main" xmlns="" val="1001233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Pro_DNAMovement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A82AB0E-F282-41C3-BBFC-96C5097760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PresentationPro_DNAMovementVideo</Template>
  <TotalTime>435</TotalTime>
  <Words>1398</Words>
  <Application>Microsoft Office PowerPoint</Application>
  <PresentationFormat>On-screen Show (4:3)</PresentationFormat>
  <Paragraphs>241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PresentationPro_DNAMovementVideo</vt:lpstr>
      <vt:lpstr>How to build an effective NGO?</vt:lpstr>
      <vt:lpstr>First Step: You need three things</vt:lpstr>
      <vt:lpstr>NGOs start in two ways</vt:lpstr>
      <vt:lpstr>What is your story?</vt:lpstr>
      <vt:lpstr>Some more Steps to Start an NGO</vt:lpstr>
      <vt:lpstr>Vision, Mission &amp; Goals</vt:lpstr>
      <vt:lpstr>Group Work</vt:lpstr>
      <vt:lpstr>Establishing a Board of Directors</vt:lpstr>
      <vt:lpstr>TWO parallel steps</vt:lpstr>
      <vt:lpstr>Draft Bylaws</vt:lpstr>
      <vt:lpstr>How to register an NGO?</vt:lpstr>
      <vt:lpstr>Laws affecting NGOs in Pakistan</vt:lpstr>
      <vt:lpstr>Registration Acts</vt:lpstr>
      <vt:lpstr>Registering an NGO: The Societies Registration Act, 1860 </vt:lpstr>
      <vt:lpstr>The Societies Registration Act, 1860</vt:lpstr>
      <vt:lpstr> The Memorandum of Association  (The Societies Registration Act, 1860) </vt:lpstr>
      <vt:lpstr>Rules and Regulations (The Societies Registration Act, 1860) </vt:lpstr>
      <vt:lpstr>Benefits of Registration </vt:lpstr>
      <vt:lpstr>When your organization get registered;  </vt:lpstr>
      <vt:lpstr>How to govern an effective NGO</vt:lpstr>
      <vt:lpstr>Conclusion: You can build an effective NGO;</vt:lpstr>
      <vt:lpstr>Take Away: NGO Formula</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Rubina</dc:creator>
  <cp:lastModifiedBy>zaln</cp:lastModifiedBy>
  <cp:revision>33</cp:revision>
  <dcterms:created xsi:type="dcterms:W3CDTF">2013-07-13T19:53:06Z</dcterms:created>
  <dcterms:modified xsi:type="dcterms:W3CDTF">2020-03-17T09:32:08Z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TC018813559991</vt:lpwstr>
  </property>
</Properties>
</file>