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3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7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9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0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1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0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8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3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7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7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DB693-D7B3-4209-9786-46765199C7FE}" type="datetimeFigureOut">
              <a:rPr lang="en-US" smtClean="0"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16BD-9A37-47B9-90B5-5C2CCD5FB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1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Advertising Budget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1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 budget is a financial document that shows the total amount to be spent on advertising and lists the way this amount is to be allocated.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It is a translation of an advertising plan into monetary units.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It helps in meeting advertising objectives of an org.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It is prepared for a specific future period of time. </a:t>
            </a:r>
          </a:p>
        </p:txBody>
      </p:sp>
    </p:spTree>
    <p:extLst>
      <p:ext uri="{BB962C8B-B14F-4D97-AF65-F5344CB8AC3E}">
        <p14:creationId xmlns:p14="http://schemas.microsoft.com/office/powerpoint/2010/main" val="279790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9250" y="2506864"/>
            <a:ext cx="94273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It is prepared by the advertising manager in consultation with the marketing manager and approved by the top management.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It shows the plan of allocation of available funds to various advertising activities.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5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SETTING ADVERTISING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1.Affordable </a:t>
            </a:r>
            <a:r>
              <a:rPr lang="en-US" dirty="0"/>
              <a:t>method </a:t>
            </a:r>
            <a:endParaRPr lang="en-US" dirty="0" smtClean="0"/>
          </a:p>
          <a:p>
            <a:r>
              <a:rPr lang="en-US" dirty="0" smtClean="0"/>
              <a:t>2.Percentage </a:t>
            </a:r>
            <a:r>
              <a:rPr lang="en-US" dirty="0"/>
              <a:t>of sales method </a:t>
            </a:r>
            <a:endParaRPr lang="en-US" dirty="0" smtClean="0"/>
          </a:p>
          <a:p>
            <a:r>
              <a:rPr lang="en-US" dirty="0" smtClean="0"/>
              <a:t>3.Competitive </a:t>
            </a:r>
            <a:r>
              <a:rPr lang="en-US" dirty="0"/>
              <a:t>parity method </a:t>
            </a:r>
            <a:endParaRPr lang="en-US" dirty="0" smtClean="0"/>
          </a:p>
          <a:p>
            <a:r>
              <a:rPr lang="en-US" dirty="0" smtClean="0"/>
              <a:t>4.Objective </a:t>
            </a:r>
            <a:r>
              <a:rPr lang="en-US" dirty="0"/>
              <a:t>and task method</a:t>
            </a:r>
          </a:p>
        </p:txBody>
      </p:sp>
    </p:spTree>
    <p:extLst>
      <p:ext uri="{BB962C8B-B14F-4D97-AF65-F5344CB8AC3E}">
        <p14:creationId xmlns:p14="http://schemas.microsoft.com/office/powerpoint/2010/main" val="300089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/>
              <a:t>definition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Determining the type of strategy, media and amount of exposure required for efficient satisfaction of the task set </a:t>
            </a:r>
            <a:endParaRPr lang="en-US" dirty="0" smtClean="0"/>
          </a:p>
          <a:p>
            <a:r>
              <a:rPr lang="en-US" dirty="0" smtClean="0"/>
              <a:t>Estimating </a:t>
            </a:r>
            <a:r>
              <a:rPr lang="en-US" dirty="0"/>
              <a:t>the cost of various elements of advertising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Deciding </a:t>
            </a:r>
            <a:r>
              <a:rPr lang="en-US" dirty="0"/>
              <a:t>whether the firm can afford the budget</a:t>
            </a:r>
          </a:p>
        </p:txBody>
      </p:sp>
    </p:spTree>
    <p:extLst>
      <p:ext uri="{BB962C8B-B14F-4D97-AF65-F5344CB8AC3E}">
        <p14:creationId xmlns:p14="http://schemas.microsoft.com/office/powerpoint/2010/main" val="46961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BUDGETING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Setting advertising objectives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Determining the task to be performed to achieve the objectives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Preparing advertising budget.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Approval of the top management.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Allocation of advertising budget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Monitor and control</a:t>
            </a:r>
          </a:p>
        </p:txBody>
      </p:sp>
    </p:spTree>
    <p:extLst>
      <p:ext uri="{BB962C8B-B14F-4D97-AF65-F5344CB8AC3E}">
        <p14:creationId xmlns:p14="http://schemas.microsoft.com/office/powerpoint/2010/main" val="242241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INFLUENCING THE ADVERTISING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Advertising task to be achieved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Stages in the product life cycle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Market share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Competition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Frequency of advertising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Product differentiation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Support from retailers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Financial resources</a:t>
            </a:r>
          </a:p>
        </p:txBody>
      </p:sp>
    </p:spTree>
    <p:extLst>
      <p:ext uri="{BB962C8B-B14F-4D97-AF65-F5344CB8AC3E}">
        <p14:creationId xmlns:p14="http://schemas.microsoft.com/office/powerpoint/2010/main" val="231872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244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Advertising Budget </vt:lpstr>
      <vt:lpstr>Advertising budget</vt:lpstr>
      <vt:lpstr>PowerPoint Presentation</vt:lpstr>
      <vt:lpstr>METHODS OF SETTING ADVERTISING BUDGET</vt:lpstr>
      <vt:lpstr>STEPS</vt:lpstr>
      <vt:lpstr>ADVERTISING BUDGETING PROCESS</vt:lpstr>
      <vt:lpstr>FACTORS INFLUENCING THE ADVERTISING BUDGET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Advertising Budget</dc:title>
  <dc:creator>zunaira awan</dc:creator>
  <cp:lastModifiedBy>zunaira awan</cp:lastModifiedBy>
  <cp:revision>4</cp:revision>
  <dcterms:created xsi:type="dcterms:W3CDTF">2020-04-20T14:52:16Z</dcterms:created>
  <dcterms:modified xsi:type="dcterms:W3CDTF">2020-04-20T16:30:48Z</dcterms:modified>
</cp:coreProperties>
</file>