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86" r:id="rId9"/>
    <p:sldId id="284" r:id="rId10"/>
    <p:sldId id="285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3FB7D-7746-4AEC-A4A0-205F84663113}" type="doc">
      <dgm:prSet loTypeId="urn:microsoft.com/office/officeart/2005/8/layout/hierarchy2" loCatId="hierarchy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0FFBD65-E832-4B5E-A062-9766BA57A09F}">
      <dgm:prSet phldrT="[Text]"/>
      <dgm:spPr/>
      <dgm:t>
        <a:bodyPr/>
        <a:lstStyle/>
        <a:p>
          <a:r>
            <a:rPr lang="en-US" dirty="0"/>
            <a:t>ester</a:t>
          </a:r>
        </a:p>
      </dgm:t>
    </dgm:pt>
    <dgm:pt modelId="{4F798380-EE33-406C-A9BB-FBC53568CB78}" type="parTrans" cxnId="{6AFCAF0F-87C8-4E36-B659-D25DA76D9C0B}">
      <dgm:prSet/>
      <dgm:spPr/>
      <dgm:t>
        <a:bodyPr/>
        <a:lstStyle/>
        <a:p>
          <a:endParaRPr lang="en-US"/>
        </a:p>
      </dgm:t>
    </dgm:pt>
    <dgm:pt modelId="{33E5651D-2994-4301-8960-E2BC7804FCA2}" type="sibTrans" cxnId="{6AFCAF0F-87C8-4E36-B659-D25DA76D9C0B}">
      <dgm:prSet/>
      <dgm:spPr/>
      <dgm:t>
        <a:bodyPr/>
        <a:lstStyle/>
        <a:p>
          <a:endParaRPr lang="en-US"/>
        </a:p>
      </dgm:t>
    </dgm:pt>
    <dgm:pt modelId="{B576749F-207F-47EA-9B1C-5EE9A9215733}">
      <dgm:prSet phldrT="[Text]"/>
      <dgm:spPr/>
      <dgm:t>
        <a:bodyPr/>
        <a:lstStyle/>
        <a:p>
          <a:r>
            <a:rPr lang="en-US" dirty="0"/>
            <a:t>Fatty acid</a:t>
          </a:r>
        </a:p>
      </dgm:t>
    </dgm:pt>
    <dgm:pt modelId="{DCCFFB41-ABE2-47A0-8B4F-CF85DA0CA6A0}" type="parTrans" cxnId="{E6A8B81E-FB10-4D1E-AEA7-1E75B2861C58}">
      <dgm:prSet/>
      <dgm:spPr/>
      <dgm:t>
        <a:bodyPr/>
        <a:lstStyle/>
        <a:p>
          <a:endParaRPr lang="en-US"/>
        </a:p>
      </dgm:t>
    </dgm:pt>
    <dgm:pt modelId="{B2B7600E-1300-4E94-9D34-CFFCC740D87F}" type="sibTrans" cxnId="{E6A8B81E-FB10-4D1E-AEA7-1E75B2861C58}">
      <dgm:prSet/>
      <dgm:spPr/>
      <dgm:t>
        <a:bodyPr/>
        <a:lstStyle/>
        <a:p>
          <a:endParaRPr lang="en-US"/>
        </a:p>
      </dgm:t>
    </dgm:pt>
    <dgm:pt modelId="{EC69D419-A390-4E48-8DBE-D7360E409C38}">
      <dgm:prSet phldrT="[Text]"/>
      <dgm:spPr/>
      <dgm:t>
        <a:bodyPr/>
        <a:lstStyle/>
        <a:p>
          <a:r>
            <a:rPr lang="en-US" dirty="0"/>
            <a:t>alcohol</a:t>
          </a:r>
        </a:p>
      </dgm:t>
    </dgm:pt>
    <dgm:pt modelId="{F924AB63-8A6B-4581-943A-7D15F2123827}" type="parTrans" cxnId="{0F99DD3E-BC07-4D18-BADF-A0D13634FDB3}">
      <dgm:prSet/>
      <dgm:spPr/>
      <dgm:t>
        <a:bodyPr/>
        <a:lstStyle/>
        <a:p>
          <a:endParaRPr lang="en-US"/>
        </a:p>
      </dgm:t>
    </dgm:pt>
    <dgm:pt modelId="{D430208A-8018-4760-9598-97037EF49F4F}" type="sibTrans" cxnId="{0F99DD3E-BC07-4D18-BADF-A0D13634FDB3}">
      <dgm:prSet/>
      <dgm:spPr/>
      <dgm:t>
        <a:bodyPr/>
        <a:lstStyle/>
        <a:p>
          <a:endParaRPr lang="en-US"/>
        </a:p>
      </dgm:t>
    </dgm:pt>
    <dgm:pt modelId="{823ADBC2-2522-45A3-90AF-10DC6923B482}" type="pres">
      <dgm:prSet presAssocID="{F3D3FB7D-7746-4AEC-A4A0-205F846631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9880A-D28A-4794-A33C-72B9F39C2414}" type="pres">
      <dgm:prSet presAssocID="{C0FFBD65-E832-4B5E-A062-9766BA57A09F}" presName="root1" presStyleCnt="0"/>
      <dgm:spPr/>
    </dgm:pt>
    <dgm:pt modelId="{A6763E5D-4CD5-4E2B-9D71-7564F71A0C74}" type="pres">
      <dgm:prSet presAssocID="{C0FFBD65-E832-4B5E-A062-9766BA57A0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158A1-7FF8-4D00-BCD8-C227FDB9F4C2}" type="pres">
      <dgm:prSet presAssocID="{C0FFBD65-E832-4B5E-A062-9766BA57A09F}" presName="level2hierChild" presStyleCnt="0"/>
      <dgm:spPr/>
    </dgm:pt>
    <dgm:pt modelId="{57501589-102B-45DB-8D04-B637EA49D1F5}" type="pres">
      <dgm:prSet presAssocID="{DCCFFB41-ABE2-47A0-8B4F-CF85DA0CA6A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0764462-0D37-4A79-BD7B-A2C120CC6F94}" type="pres">
      <dgm:prSet presAssocID="{DCCFFB41-ABE2-47A0-8B4F-CF85DA0CA6A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0579EBF-FCDC-4FF0-BADD-313B3AB08167}" type="pres">
      <dgm:prSet presAssocID="{B576749F-207F-47EA-9B1C-5EE9A9215733}" presName="root2" presStyleCnt="0"/>
      <dgm:spPr/>
    </dgm:pt>
    <dgm:pt modelId="{2B9E5959-3C2D-4C0D-A503-87AA99B5F825}" type="pres">
      <dgm:prSet presAssocID="{B576749F-207F-47EA-9B1C-5EE9A921573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5D9190-4C50-4DD4-8861-A7B2A33462C4}" type="pres">
      <dgm:prSet presAssocID="{B576749F-207F-47EA-9B1C-5EE9A9215733}" presName="level3hierChild" presStyleCnt="0"/>
      <dgm:spPr/>
    </dgm:pt>
    <dgm:pt modelId="{4A1AB0FD-01E9-4AB0-8EC3-CA8F468A8E1A}" type="pres">
      <dgm:prSet presAssocID="{F924AB63-8A6B-4581-943A-7D15F212382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E073ED7-4899-492F-ABA7-7B8A957197B0}" type="pres">
      <dgm:prSet presAssocID="{F924AB63-8A6B-4581-943A-7D15F212382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F88D069-5C17-4136-95D5-11F552922646}" type="pres">
      <dgm:prSet presAssocID="{EC69D419-A390-4E48-8DBE-D7360E409C38}" presName="root2" presStyleCnt="0"/>
      <dgm:spPr/>
    </dgm:pt>
    <dgm:pt modelId="{A1508D49-1EF2-4078-BCB3-0A634C472F60}" type="pres">
      <dgm:prSet presAssocID="{EC69D419-A390-4E48-8DBE-D7360E409C3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874A4-6808-438B-BCF4-98284E72ED88}" type="pres">
      <dgm:prSet presAssocID="{EC69D419-A390-4E48-8DBE-D7360E409C38}" presName="level3hierChild" presStyleCnt="0"/>
      <dgm:spPr/>
    </dgm:pt>
  </dgm:ptLst>
  <dgm:cxnLst>
    <dgm:cxn modelId="{0F99DD3E-BC07-4D18-BADF-A0D13634FDB3}" srcId="{C0FFBD65-E832-4B5E-A062-9766BA57A09F}" destId="{EC69D419-A390-4E48-8DBE-D7360E409C38}" srcOrd="1" destOrd="0" parTransId="{F924AB63-8A6B-4581-943A-7D15F2123827}" sibTransId="{D430208A-8018-4760-9598-97037EF49F4F}"/>
    <dgm:cxn modelId="{E6A8B81E-FB10-4D1E-AEA7-1E75B2861C58}" srcId="{C0FFBD65-E832-4B5E-A062-9766BA57A09F}" destId="{B576749F-207F-47EA-9B1C-5EE9A9215733}" srcOrd="0" destOrd="0" parTransId="{DCCFFB41-ABE2-47A0-8B4F-CF85DA0CA6A0}" sibTransId="{B2B7600E-1300-4E94-9D34-CFFCC740D87F}"/>
    <dgm:cxn modelId="{99889A80-2F57-4730-A5C2-885C6342AE3B}" type="presOf" srcId="{F924AB63-8A6B-4581-943A-7D15F2123827}" destId="{4A1AB0FD-01E9-4AB0-8EC3-CA8F468A8E1A}" srcOrd="0" destOrd="0" presId="urn:microsoft.com/office/officeart/2005/8/layout/hierarchy2"/>
    <dgm:cxn modelId="{A0C6302D-9E0D-465E-A7BA-58E927D0381D}" type="presOf" srcId="{C0FFBD65-E832-4B5E-A062-9766BA57A09F}" destId="{A6763E5D-4CD5-4E2B-9D71-7564F71A0C74}" srcOrd="0" destOrd="0" presId="urn:microsoft.com/office/officeart/2005/8/layout/hierarchy2"/>
    <dgm:cxn modelId="{6AFCAF0F-87C8-4E36-B659-D25DA76D9C0B}" srcId="{F3D3FB7D-7746-4AEC-A4A0-205F84663113}" destId="{C0FFBD65-E832-4B5E-A062-9766BA57A09F}" srcOrd="0" destOrd="0" parTransId="{4F798380-EE33-406C-A9BB-FBC53568CB78}" sibTransId="{33E5651D-2994-4301-8960-E2BC7804FCA2}"/>
    <dgm:cxn modelId="{675B0DAC-0D8C-47D6-9BDA-2505B5206D8E}" type="presOf" srcId="{F3D3FB7D-7746-4AEC-A4A0-205F84663113}" destId="{823ADBC2-2522-45A3-90AF-10DC6923B482}" srcOrd="0" destOrd="0" presId="urn:microsoft.com/office/officeart/2005/8/layout/hierarchy2"/>
    <dgm:cxn modelId="{4E29B74B-F784-4BD9-B3A5-9E8E69265588}" type="presOf" srcId="{DCCFFB41-ABE2-47A0-8B4F-CF85DA0CA6A0}" destId="{57501589-102B-45DB-8D04-B637EA49D1F5}" srcOrd="0" destOrd="0" presId="urn:microsoft.com/office/officeart/2005/8/layout/hierarchy2"/>
    <dgm:cxn modelId="{556F1EDE-80A8-41A4-B2C5-6836BF8EADB9}" type="presOf" srcId="{EC69D419-A390-4E48-8DBE-D7360E409C38}" destId="{A1508D49-1EF2-4078-BCB3-0A634C472F60}" srcOrd="0" destOrd="0" presId="urn:microsoft.com/office/officeart/2005/8/layout/hierarchy2"/>
    <dgm:cxn modelId="{E65A5E7B-0952-4D97-84E2-ABE1BD946A46}" type="presOf" srcId="{DCCFFB41-ABE2-47A0-8B4F-CF85DA0CA6A0}" destId="{80764462-0D37-4A79-BD7B-A2C120CC6F94}" srcOrd="1" destOrd="0" presId="urn:microsoft.com/office/officeart/2005/8/layout/hierarchy2"/>
    <dgm:cxn modelId="{389BD934-5CDF-43AB-94C5-F9796F6CF047}" type="presOf" srcId="{B576749F-207F-47EA-9B1C-5EE9A9215733}" destId="{2B9E5959-3C2D-4C0D-A503-87AA99B5F825}" srcOrd="0" destOrd="0" presId="urn:microsoft.com/office/officeart/2005/8/layout/hierarchy2"/>
    <dgm:cxn modelId="{99A65D34-7D20-4F9D-83F9-6C7435E2745F}" type="presOf" srcId="{F924AB63-8A6B-4581-943A-7D15F2123827}" destId="{BE073ED7-4899-492F-ABA7-7B8A957197B0}" srcOrd="1" destOrd="0" presId="urn:microsoft.com/office/officeart/2005/8/layout/hierarchy2"/>
    <dgm:cxn modelId="{753B6499-69E2-4524-8E63-C4F33D8B8216}" type="presParOf" srcId="{823ADBC2-2522-45A3-90AF-10DC6923B482}" destId="{E959880A-D28A-4794-A33C-72B9F39C2414}" srcOrd="0" destOrd="0" presId="urn:microsoft.com/office/officeart/2005/8/layout/hierarchy2"/>
    <dgm:cxn modelId="{F8F63876-0A31-41E3-9CE7-E4E9FAC3EFAF}" type="presParOf" srcId="{E959880A-D28A-4794-A33C-72B9F39C2414}" destId="{A6763E5D-4CD5-4E2B-9D71-7564F71A0C74}" srcOrd="0" destOrd="0" presId="urn:microsoft.com/office/officeart/2005/8/layout/hierarchy2"/>
    <dgm:cxn modelId="{3FBAC277-F56C-48F1-B2AB-9D70A8ADDEEC}" type="presParOf" srcId="{E959880A-D28A-4794-A33C-72B9F39C2414}" destId="{81E158A1-7FF8-4D00-BCD8-C227FDB9F4C2}" srcOrd="1" destOrd="0" presId="urn:microsoft.com/office/officeart/2005/8/layout/hierarchy2"/>
    <dgm:cxn modelId="{C24FC733-8F94-40A3-B400-9E66F17C39E7}" type="presParOf" srcId="{81E158A1-7FF8-4D00-BCD8-C227FDB9F4C2}" destId="{57501589-102B-45DB-8D04-B637EA49D1F5}" srcOrd="0" destOrd="0" presId="urn:microsoft.com/office/officeart/2005/8/layout/hierarchy2"/>
    <dgm:cxn modelId="{C2411AF7-B460-437F-B41E-E5766DF4598D}" type="presParOf" srcId="{57501589-102B-45DB-8D04-B637EA49D1F5}" destId="{80764462-0D37-4A79-BD7B-A2C120CC6F94}" srcOrd="0" destOrd="0" presId="urn:microsoft.com/office/officeart/2005/8/layout/hierarchy2"/>
    <dgm:cxn modelId="{DB2B36BB-8EA2-4852-AC73-2D0FBDA1295E}" type="presParOf" srcId="{81E158A1-7FF8-4D00-BCD8-C227FDB9F4C2}" destId="{B0579EBF-FCDC-4FF0-BADD-313B3AB08167}" srcOrd="1" destOrd="0" presId="urn:microsoft.com/office/officeart/2005/8/layout/hierarchy2"/>
    <dgm:cxn modelId="{778176EA-E829-49D4-847C-1B4ABE62C6C0}" type="presParOf" srcId="{B0579EBF-FCDC-4FF0-BADD-313B3AB08167}" destId="{2B9E5959-3C2D-4C0D-A503-87AA99B5F825}" srcOrd="0" destOrd="0" presId="urn:microsoft.com/office/officeart/2005/8/layout/hierarchy2"/>
    <dgm:cxn modelId="{9378A632-4C8A-48B4-A951-29F3AB4D140D}" type="presParOf" srcId="{B0579EBF-FCDC-4FF0-BADD-313B3AB08167}" destId="{FC5D9190-4C50-4DD4-8861-A7B2A33462C4}" srcOrd="1" destOrd="0" presId="urn:microsoft.com/office/officeart/2005/8/layout/hierarchy2"/>
    <dgm:cxn modelId="{B354BF47-F9C9-42DB-9580-1D4FB6424896}" type="presParOf" srcId="{81E158A1-7FF8-4D00-BCD8-C227FDB9F4C2}" destId="{4A1AB0FD-01E9-4AB0-8EC3-CA8F468A8E1A}" srcOrd="2" destOrd="0" presId="urn:microsoft.com/office/officeart/2005/8/layout/hierarchy2"/>
    <dgm:cxn modelId="{A84F0686-6733-47C7-B34A-E324CC14AA6E}" type="presParOf" srcId="{4A1AB0FD-01E9-4AB0-8EC3-CA8F468A8E1A}" destId="{BE073ED7-4899-492F-ABA7-7B8A957197B0}" srcOrd="0" destOrd="0" presId="urn:microsoft.com/office/officeart/2005/8/layout/hierarchy2"/>
    <dgm:cxn modelId="{DFF260FC-F86C-4EF4-B7D2-F502D7A436FE}" type="presParOf" srcId="{81E158A1-7FF8-4D00-BCD8-C227FDB9F4C2}" destId="{EF88D069-5C17-4136-95D5-11F552922646}" srcOrd="3" destOrd="0" presId="urn:microsoft.com/office/officeart/2005/8/layout/hierarchy2"/>
    <dgm:cxn modelId="{13D7E1ED-DB90-49CE-841F-BE5804797537}" type="presParOf" srcId="{EF88D069-5C17-4136-95D5-11F552922646}" destId="{A1508D49-1EF2-4078-BCB3-0A634C472F60}" srcOrd="0" destOrd="0" presId="urn:microsoft.com/office/officeart/2005/8/layout/hierarchy2"/>
    <dgm:cxn modelId="{A9F53C7B-66F2-44C7-A655-728B7713A8C9}" type="presParOf" srcId="{EF88D069-5C17-4136-95D5-11F552922646}" destId="{AA6874A4-6808-438B-BCF4-98284E72ED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B7DDF-6494-412D-880B-B075881CBEAA}" type="doc">
      <dgm:prSet loTypeId="urn:diagrams.loki3.com/VaryingWidthList" loCatId="list" qsTypeId="urn:microsoft.com/office/officeart/2005/8/quickstyle/3d1" qsCatId="3D" csTypeId="urn:microsoft.com/office/officeart/2005/8/colors/accent2_3" csCatId="accent2" phldr="1"/>
      <dgm:spPr/>
    </dgm:pt>
    <dgm:pt modelId="{FE436874-E750-4EBE-AD5C-FB05DF122FBD}">
      <dgm:prSet phldrT="[Text]"/>
      <dgm:spPr>
        <a:xfrm>
          <a:off x="1927800" y="2177"/>
          <a:ext cx="6660000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alpha</a:t>
          </a:r>
          <a:r>
            <a:rPr lang="en-US" baseline="-25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S1</a:t>
          </a:r>
          <a:r>
            <a:rPr lang="en-US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Casein - 30.6%</a:t>
          </a:r>
        </a:p>
      </dgm:t>
    </dgm:pt>
    <dgm:pt modelId="{098629F0-4BF9-4E72-91EF-46059EA6447E}" type="parTrans" cxnId="{300E0484-CF27-4DFA-B8FE-9EC45FC0D023}">
      <dgm:prSet/>
      <dgm:spPr/>
      <dgm:t>
        <a:bodyPr/>
        <a:lstStyle/>
        <a:p>
          <a:endParaRPr lang="en-US"/>
        </a:p>
      </dgm:t>
    </dgm:pt>
    <dgm:pt modelId="{94D8F0B2-CDAE-45C6-A395-371526022F55}" type="sibTrans" cxnId="{300E0484-CF27-4DFA-B8FE-9EC45FC0D023}">
      <dgm:prSet/>
      <dgm:spPr/>
      <dgm:t>
        <a:bodyPr/>
        <a:lstStyle/>
        <a:p>
          <a:endParaRPr lang="en-US"/>
        </a:p>
      </dgm:t>
    </dgm:pt>
    <dgm:pt modelId="{BB30CE2D-DEE7-4264-A8EC-E35F378A5708}">
      <dgm:prSet phldrT="[Text]"/>
      <dgm:spPr>
        <a:xfrm>
          <a:off x="2377800" y="1102016"/>
          <a:ext cx="5760000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alpha</a:t>
          </a:r>
          <a:r>
            <a:rPr lang="en-US" baseline="-25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S2</a:t>
          </a:r>
          <a:r>
            <a:rPr lang="en-US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Casein - 8%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9E2D591-B838-47F1-A683-87C2CBD72F0C}" type="parTrans" cxnId="{651D8453-026F-404D-A965-C33D11AE4B03}">
      <dgm:prSet/>
      <dgm:spPr/>
      <dgm:t>
        <a:bodyPr/>
        <a:lstStyle/>
        <a:p>
          <a:endParaRPr lang="en-US"/>
        </a:p>
      </dgm:t>
    </dgm:pt>
    <dgm:pt modelId="{0F16EDCB-92D6-4523-B287-DC364CEC0EDC}" type="sibTrans" cxnId="{651D8453-026F-404D-A965-C33D11AE4B03}">
      <dgm:prSet/>
      <dgm:spPr/>
      <dgm:t>
        <a:bodyPr/>
        <a:lstStyle/>
        <a:p>
          <a:endParaRPr lang="en-US"/>
        </a:p>
      </dgm:t>
    </dgm:pt>
    <dgm:pt modelId="{34ED661A-181D-4452-A47F-333D6F9B67B4}">
      <dgm:prSet phldrT="[Text]"/>
      <dgm:spPr>
        <a:xfrm>
          <a:off x="2287800" y="2201855"/>
          <a:ext cx="5940000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Beta Casein - 30.8%</a:t>
          </a:r>
        </a:p>
      </dgm:t>
    </dgm:pt>
    <dgm:pt modelId="{FCD75546-40EC-4839-B2D1-2037889A37DF}" type="parTrans" cxnId="{B8649A95-D476-4924-88C5-34E240B7E7E2}">
      <dgm:prSet/>
      <dgm:spPr/>
      <dgm:t>
        <a:bodyPr/>
        <a:lstStyle/>
        <a:p>
          <a:endParaRPr lang="en-US"/>
        </a:p>
      </dgm:t>
    </dgm:pt>
    <dgm:pt modelId="{A8325517-5B7D-46D6-9EE6-CA28BC39E4D8}" type="sibTrans" cxnId="{B8649A95-D476-4924-88C5-34E240B7E7E2}">
      <dgm:prSet/>
      <dgm:spPr/>
      <dgm:t>
        <a:bodyPr/>
        <a:lstStyle/>
        <a:p>
          <a:endParaRPr lang="en-US"/>
        </a:p>
      </dgm:t>
    </dgm:pt>
    <dgm:pt modelId="{317D76F2-9329-420D-ACCF-97AB57DF4B0C}">
      <dgm:prSet phldrT="[Text]"/>
      <dgm:spPr>
        <a:xfrm>
          <a:off x="2236106" y="3301694"/>
          <a:ext cx="6043387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Kepa Casein - 10.1%</a:t>
          </a:r>
        </a:p>
      </dgm:t>
    </dgm:pt>
    <dgm:pt modelId="{5D3475F2-6B78-4E19-AE21-1DD65B8E51E5}" type="parTrans" cxnId="{ED2C6ADE-68AC-47B9-9069-5FAA0EC3E96D}">
      <dgm:prSet/>
      <dgm:spPr/>
      <dgm:t>
        <a:bodyPr/>
        <a:lstStyle/>
        <a:p>
          <a:endParaRPr lang="en-US"/>
        </a:p>
      </dgm:t>
    </dgm:pt>
    <dgm:pt modelId="{347019F8-F6F9-4E44-BC34-FE542478FA5C}" type="sibTrans" cxnId="{ED2C6ADE-68AC-47B9-9069-5FAA0EC3E96D}">
      <dgm:prSet/>
      <dgm:spPr/>
      <dgm:t>
        <a:bodyPr/>
        <a:lstStyle/>
        <a:p>
          <a:endParaRPr lang="en-US"/>
        </a:p>
      </dgm:t>
    </dgm:pt>
    <dgm:pt modelId="{6E65396B-FD0F-444B-98B4-6B4A045B6DE7}" type="pres">
      <dgm:prSet presAssocID="{B3CB7DDF-6494-412D-880B-B075881CBEAA}" presName="Name0" presStyleCnt="0">
        <dgm:presLayoutVars>
          <dgm:resizeHandles/>
        </dgm:presLayoutVars>
      </dgm:prSet>
      <dgm:spPr/>
    </dgm:pt>
    <dgm:pt modelId="{B20711B2-AC14-405A-B307-D0F19A76A272}" type="pres">
      <dgm:prSet presAssocID="{FE436874-E750-4EBE-AD5C-FB05DF122FB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6E75-BAD1-4B61-B8F1-673A25502D39}" type="pres">
      <dgm:prSet presAssocID="{94D8F0B2-CDAE-45C6-A395-371526022F55}" presName="space" presStyleCnt="0"/>
      <dgm:spPr/>
    </dgm:pt>
    <dgm:pt modelId="{EA77A0BF-B317-4E4B-BFA5-CC81D266A479}" type="pres">
      <dgm:prSet presAssocID="{BB30CE2D-DEE7-4264-A8EC-E35F378A570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B05E6-8A80-4BDC-B196-DA37C605EB2C}" type="pres">
      <dgm:prSet presAssocID="{0F16EDCB-92D6-4523-B287-DC364CEC0EDC}" presName="space" presStyleCnt="0"/>
      <dgm:spPr/>
    </dgm:pt>
    <dgm:pt modelId="{60B47E67-B1AA-4EA2-821A-ECA07DE21D20}" type="pres">
      <dgm:prSet presAssocID="{34ED661A-181D-4452-A47F-333D6F9B67B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DF3A3-F17C-460E-B894-7F9BF42311D6}" type="pres">
      <dgm:prSet presAssocID="{A8325517-5B7D-46D6-9EE6-CA28BC39E4D8}" presName="space" presStyleCnt="0"/>
      <dgm:spPr/>
    </dgm:pt>
    <dgm:pt modelId="{1CB42896-4FB1-4D4E-9FCD-81E92CCD448B}" type="pres">
      <dgm:prSet presAssocID="{317D76F2-9329-420D-ACCF-97AB57DF4B0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E0484-CF27-4DFA-B8FE-9EC45FC0D023}" srcId="{B3CB7DDF-6494-412D-880B-B075881CBEAA}" destId="{FE436874-E750-4EBE-AD5C-FB05DF122FBD}" srcOrd="0" destOrd="0" parTransId="{098629F0-4BF9-4E72-91EF-46059EA6447E}" sibTransId="{94D8F0B2-CDAE-45C6-A395-371526022F55}"/>
    <dgm:cxn modelId="{FA5657C6-4E40-44E7-B47E-DBF4AD209ECE}" type="presOf" srcId="{317D76F2-9329-420D-ACCF-97AB57DF4B0C}" destId="{1CB42896-4FB1-4D4E-9FCD-81E92CCD448B}" srcOrd="0" destOrd="0" presId="urn:diagrams.loki3.com/VaryingWidthList"/>
    <dgm:cxn modelId="{642A7BDD-ECFB-4E14-A214-38BFA6C53487}" type="presOf" srcId="{34ED661A-181D-4452-A47F-333D6F9B67B4}" destId="{60B47E67-B1AA-4EA2-821A-ECA07DE21D20}" srcOrd="0" destOrd="0" presId="urn:diagrams.loki3.com/VaryingWidthList"/>
    <dgm:cxn modelId="{2EB0CE6E-5A38-4392-9376-2CA2EFCE93F6}" type="presOf" srcId="{FE436874-E750-4EBE-AD5C-FB05DF122FBD}" destId="{B20711B2-AC14-405A-B307-D0F19A76A272}" srcOrd="0" destOrd="0" presId="urn:diagrams.loki3.com/VaryingWidthList"/>
    <dgm:cxn modelId="{B8649A95-D476-4924-88C5-34E240B7E7E2}" srcId="{B3CB7DDF-6494-412D-880B-B075881CBEAA}" destId="{34ED661A-181D-4452-A47F-333D6F9B67B4}" srcOrd="2" destOrd="0" parTransId="{FCD75546-40EC-4839-B2D1-2037889A37DF}" sibTransId="{A8325517-5B7D-46D6-9EE6-CA28BC39E4D8}"/>
    <dgm:cxn modelId="{651D8453-026F-404D-A965-C33D11AE4B03}" srcId="{B3CB7DDF-6494-412D-880B-B075881CBEAA}" destId="{BB30CE2D-DEE7-4264-A8EC-E35F378A5708}" srcOrd="1" destOrd="0" parTransId="{E9E2D591-B838-47F1-A683-87C2CBD72F0C}" sibTransId="{0F16EDCB-92D6-4523-B287-DC364CEC0EDC}"/>
    <dgm:cxn modelId="{421097D6-5EEF-4D6A-B403-A28B655A8B1F}" type="presOf" srcId="{B3CB7DDF-6494-412D-880B-B075881CBEAA}" destId="{6E65396B-FD0F-444B-98B4-6B4A045B6DE7}" srcOrd="0" destOrd="0" presId="urn:diagrams.loki3.com/VaryingWidthList"/>
    <dgm:cxn modelId="{F4122791-1971-4595-B504-EDADA649F08A}" type="presOf" srcId="{BB30CE2D-DEE7-4264-A8EC-E35F378A5708}" destId="{EA77A0BF-B317-4E4B-BFA5-CC81D266A479}" srcOrd="0" destOrd="0" presId="urn:diagrams.loki3.com/VaryingWidthList"/>
    <dgm:cxn modelId="{ED2C6ADE-68AC-47B9-9069-5FAA0EC3E96D}" srcId="{B3CB7DDF-6494-412D-880B-B075881CBEAA}" destId="{317D76F2-9329-420D-ACCF-97AB57DF4B0C}" srcOrd="3" destOrd="0" parTransId="{5D3475F2-6B78-4E19-AE21-1DD65B8E51E5}" sibTransId="{347019F8-F6F9-4E44-BC34-FE542478FA5C}"/>
    <dgm:cxn modelId="{026DEBC2-FC52-4FCC-8BB5-283DD0382AC1}" type="presParOf" srcId="{6E65396B-FD0F-444B-98B4-6B4A045B6DE7}" destId="{B20711B2-AC14-405A-B307-D0F19A76A272}" srcOrd="0" destOrd="0" presId="urn:diagrams.loki3.com/VaryingWidthList"/>
    <dgm:cxn modelId="{4B4D6B56-63AC-4469-A2B0-F4D1637C5997}" type="presParOf" srcId="{6E65396B-FD0F-444B-98B4-6B4A045B6DE7}" destId="{A1996E75-BAD1-4B61-B8F1-673A25502D39}" srcOrd="1" destOrd="0" presId="urn:diagrams.loki3.com/VaryingWidthList"/>
    <dgm:cxn modelId="{64840E88-C9B4-45C6-91EF-4D11F4949A82}" type="presParOf" srcId="{6E65396B-FD0F-444B-98B4-6B4A045B6DE7}" destId="{EA77A0BF-B317-4E4B-BFA5-CC81D266A479}" srcOrd="2" destOrd="0" presId="urn:diagrams.loki3.com/VaryingWidthList"/>
    <dgm:cxn modelId="{08B2712E-1E09-4A46-85EE-5FCC5E50FC7C}" type="presParOf" srcId="{6E65396B-FD0F-444B-98B4-6B4A045B6DE7}" destId="{C13B05E6-8A80-4BDC-B196-DA37C605EB2C}" srcOrd="3" destOrd="0" presId="urn:diagrams.loki3.com/VaryingWidthList"/>
    <dgm:cxn modelId="{16A423C4-2B28-4E4B-9B01-3A0A3DB18943}" type="presParOf" srcId="{6E65396B-FD0F-444B-98B4-6B4A045B6DE7}" destId="{60B47E67-B1AA-4EA2-821A-ECA07DE21D20}" srcOrd="4" destOrd="0" presId="urn:diagrams.loki3.com/VaryingWidthList"/>
    <dgm:cxn modelId="{33D7E611-2913-4532-947F-3F567B56D765}" type="presParOf" srcId="{6E65396B-FD0F-444B-98B4-6B4A045B6DE7}" destId="{75EDF3A3-F17C-460E-B894-7F9BF42311D6}" srcOrd="5" destOrd="0" presId="urn:diagrams.loki3.com/VaryingWidthList"/>
    <dgm:cxn modelId="{5B04F48F-00C1-4DFC-9376-7F5C1EA49083}" type="presParOf" srcId="{6E65396B-FD0F-444B-98B4-6B4A045B6DE7}" destId="{1CB42896-4FB1-4D4E-9FCD-81E92CCD448B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08B966-858F-45CC-8566-8B8DDDC5C8A3}" type="doc">
      <dgm:prSet loTypeId="urn:diagrams.loki3.com/VaryingWidthList" loCatId="list" qsTypeId="urn:microsoft.com/office/officeart/2005/8/quickstyle/3d1" qsCatId="3D" csTypeId="urn:microsoft.com/office/officeart/2005/8/colors/accent2_3" csCatId="accent2" phldr="1"/>
      <dgm:spPr/>
    </dgm:pt>
    <dgm:pt modelId="{3A4F9AAF-6660-4FBC-861B-EF503A654704}">
      <dgm:prSet phldrT="[Text]"/>
      <dgm:spPr>
        <a:xfrm>
          <a:off x="2872800" y="1912"/>
          <a:ext cx="477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a-lactalbumin - 3.7%</a:t>
          </a:r>
        </a:p>
      </dgm:t>
    </dgm:pt>
    <dgm:pt modelId="{262F0CA7-5F84-4CC3-A029-AC4D8766E330}" type="parTrans" cxnId="{327B39CD-50BE-4423-8D45-E52CFB7CEEEE}">
      <dgm:prSet/>
      <dgm:spPr/>
      <dgm:t>
        <a:bodyPr/>
        <a:lstStyle/>
        <a:p>
          <a:endParaRPr lang="en-US"/>
        </a:p>
      </dgm:t>
    </dgm:pt>
    <dgm:pt modelId="{066E531F-499F-46FB-AFC9-57B28207F5BA}" type="sibTrans" cxnId="{327B39CD-50BE-4423-8D45-E52CFB7CEEEE}">
      <dgm:prSet/>
      <dgm:spPr/>
      <dgm:t>
        <a:bodyPr/>
        <a:lstStyle/>
        <a:p>
          <a:endParaRPr lang="en-US"/>
        </a:p>
      </dgm:t>
    </dgm:pt>
    <dgm:pt modelId="{44D7E84C-6364-4DC5-AB00-29B70E115F3F}">
      <dgm:prSet phldrT="[Text]"/>
      <dgm:spPr>
        <a:xfrm>
          <a:off x="2872800" y="879775"/>
          <a:ext cx="477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B-lactglobulin - 9.8%</a:t>
          </a:r>
        </a:p>
      </dgm:t>
    </dgm:pt>
    <dgm:pt modelId="{820C2076-1350-4325-A741-652CDF8545D3}" type="parTrans" cxnId="{56976307-12BE-4AB7-9D30-D53335B82480}">
      <dgm:prSet/>
      <dgm:spPr/>
      <dgm:t>
        <a:bodyPr/>
        <a:lstStyle/>
        <a:p>
          <a:endParaRPr lang="en-US"/>
        </a:p>
      </dgm:t>
    </dgm:pt>
    <dgm:pt modelId="{DE871ECE-F82E-499E-A855-CF3888CF4972}" type="sibTrans" cxnId="{56976307-12BE-4AB7-9D30-D53335B82480}">
      <dgm:prSet/>
      <dgm:spPr/>
      <dgm:t>
        <a:bodyPr/>
        <a:lstStyle/>
        <a:p>
          <a:endParaRPr lang="en-US"/>
        </a:p>
      </dgm:t>
    </dgm:pt>
    <dgm:pt modelId="{B480B1C5-9146-4398-9421-E64E11B02CAD}">
      <dgm:prSet phldrT="[Text]"/>
      <dgm:spPr>
        <a:xfrm>
          <a:off x="2017800" y="1757638"/>
          <a:ext cx="648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blood serum albumin - 1.2%</a:t>
          </a:r>
        </a:p>
      </dgm:t>
    </dgm:pt>
    <dgm:pt modelId="{718DDA9C-2723-49BF-BF39-C16B7FB1F5D3}" type="parTrans" cxnId="{5D9C6411-224F-4821-AF82-ED770645F047}">
      <dgm:prSet/>
      <dgm:spPr/>
      <dgm:t>
        <a:bodyPr/>
        <a:lstStyle/>
        <a:p>
          <a:endParaRPr lang="en-US"/>
        </a:p>
      </dgm:t>
    </dgm:pt>
    <dgm:pt modelId="{477BEAB5-A1BA-4A0B-A926-1B30F65B93FE}" type="sibTrans" cxnId="{5D9C6411-224F-4821-AF82-ED770645F047}">
      <dgm:prSet/>
      <dgm:spPr/>
      <dgm:t>
        <a:bodyPr/>
        <a:lstStyle/>
        <a:p>
          <a:endParaRPr lang="en-US"/>
        </a:p>
      </dgm:t>
    </dgm:pt>
    <dgm:pt modelId="{0FE984BA-6145-45BE-8795-B4B5816FEDB1}">
      <dgm:prSet phldrT="[Text]"/>
      <dgm:spPr>
        <a:xfrm>
          <a:off x="2737800" y="2635502"/>
          <a:ext cx="504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immunoglobulin - 2.1</a:t>
          </a:r>
        </a:p>
      </dgm:t>
    </dgm:pt>
    <dgm:pt modelId="{23A8504A-E099-406E-8002-540483F85E14}" type="parTrans" cxnId="{B3F5A331-BEC2-4929-974E-A8F36DE8EFE6}">
      <dgm:prSet/>
      <dgm:spPr/>
      <dgm:t>
        <a:bodyPr/>
        <a:lstStyle/>
        <a:p>
          <a:endParaRPr lang="en-US"/>
        </a:p>
      </dgm:t>
    </dgm:pt>
    <dgm:pt modelId="{0967DFB6-8B09-482F-B9D6-F20809F6C27C}" type="sibTrans" cxnId="{B3F5A331-BEC2-4929-974E-A8F36DE8EFE6}">
      <dgm:prSet/>
      <dgm:spPr/>
      <dgm:t>
        <a:bodyPr/>
        <a:lstStyle/>
        <a:p>
          <a:endParaRPr lang="en-US"/>
        </a:p>
      </dgm:t>
    </dgm:pt>
    <dgm:pt modelId="{3C452A55-82DA-433C-A5A1-D6E78A648F47}">
      <dgm:prSet phldrT="[Text]"/>
      <dgm:spPr>
        <a:xfrm>
          <a:off x="2107800" y="3513365"/>
          <a:ext cx="630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miscellaneous whey - 2.4%</a:t>
          </a:r>
        </a:p>
      </dgm:t>
    </dgm:pt>
    <dgm:pt modelId="{8A9FC36C-7E71-4297-8BFB-5489C0AC14F9}" type="parTrans" cxnId="{CB2236F1-D0DC-44BE-A439-9B93A7421494}">
      <dgm:prSet/>
      <dgm:spPr/>
      <dgm:t>
        <a:bodyPr/>
        <a:lstStyle/>
        <a:p>
          <a:endParaRPr lang="en-US"/>
        </a:p>
      </dgm:t>
    </dgm:pt>
    <dgm:pt modelId="{5C84E9F2-235C-47B3-8675-A1D1010AA966}" type="sibTrans" cxnId="{CB2236F1-D0DC-44BE-A439-9B93A7421494}">
      <dgm:prSet/>
      <dgm:spPr/>
      <dgm:t>
        <a:bodyPr/>
        <a:lstStyle/>
        <a:p>
          <a:endParaRPr lang="en-US"/>
        </a:p>
      </dgm:t>
    </dgm:pt>
    <dgm:pt modelId="{B13054FA-3BD7-4B29-ABAB-3023CA5FBA10}" type="pres">
      <dgm:prSet presAssocID="{7F08B966-858F-45CC-8566-8B8DDDC5C8A3}" presName="Name0" presStyleCnt="0">
        <dgm:presLayoutVars>
          <dgm:resizeHandles/>
        </dgm:presLayoutVars>
      </dgm:prSet>
      <dgm:spPr/>
    </dgm:pt>
    <dgm:pt modelId="{59BA027F-7941-4832-A2AB-5255B3773B54}" type="pres">
      <dgm:prSet presAssocID="{3A4F9AAF-6660-4FBC-861B-EF503A65470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AA06A-7A8D-4F57-9E10-BFC60CD6652C}" type="pres">
      <dgm:prSet presAssocID="{066E531F-499F-46FB-AFC9-57B28207F5BA}" presName="space" presStyleCnt="0"/>
      <dgm:spPr/>
    </dgm:pt>
    <dgm:pt modelId="{27B9B050-FC1B-41BE-9237-05BAAD8A6B4E}" type="pres">
      <dgm:prSet presAssocID="{44D7E84C-6364-4DC5-AB00-29B70E115F3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E8F83-8778-4524-8449-FF98B7292146}" type="pres">
      <dgm:prSet presAssocID="{DE871ECE-F82E-499E-A855-CF3888CF4972}" presName="space" presStyleCnt="0"/>
      <dgm:spPr/>
    </dgm:pt>
    <dgm:pt modelId="{45629A5E-08D4-4595-B684-450523412A88}" type="pres">
      <dgm:prSet presAssocID="{B480B1C5-9146-4398-9421-E64E11B02CA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4034-09E3-4D5D-807C-517055A25384}" type="pres">
      <dgm:prSet presAssocID="{477BEAB5-A1BA-4A0B-A926-1B30F65B93FE}" presName="space" presStyleCnt="0"/>
      <dgm:spPr/>
    </dgm:pt>
    <dgm:pt modelId="{0F7E2250-3E0F-4B59-BE84-E447B90C5A34}" type="pres">
      <dgm:prSet presAssocID="{0FE984BA-6145-45BE-8795-B4B5816FEDB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B5088-C168-487D-83DE-F70C52C171A7}" type="pres">
      <dgm:prSet presAssocID="{0967DFB6-8B09-482F-B9D6-F20809F6C27C}" presName="space" presStyleCnt="0"/>
      <dgm:spPr/>
    </dgm:pt>
    <dgm:pt modelId="{12EAF239-A7F0-4F5A-987B-B1B1BF0C9B4A}" type="pres">
      <dgm:prSet presAssocID="{3C452A55-82DA-433C-A5A1-D6E78A648F4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C6411-224F-4821-AF82-ED770645F047}" srcId="{7F08B966-858F-45CC-8566-8B8DDDC5C8A3}" destId="{B480B1C5-9146-4398-9421-E64E11B02CAD}" srcOrd="2" destOrd="0" parTransId="{718DDA9C-2723-49BF-BF39-C16B7FB1F5D3}" sibTransId="{477BEAB5-A1BA-4A0B-A926-1B30F65B93FE}"/>
    <dgm:cxn modelId="{ECF45A28-852B-4929-8DF8-D91D43C45039}" type="presOf" srcId="{3A4F9AAF-6660-4FBC-861B-EF503A654704}" destId="{59BA027F-7941-4832-A2AB-5255B3773B54}" srcOrd="0" destOrd="0" presId="urn:diagrams.loki3.com/VaryingWidthList"/>
    <dgm:cxn modelId="{CB2236F1-D0DC-44BE-A439-9B93A7421494}" srcId="{7F08B966-858F-45CC-8566-8B8DDDC5C8A3}" destId="{3C452A55-82DA-433C-A5A1-D6E78A648F47}" srcOrd="4" destOrd="0" parTransId="{8A9FC36C-7E71-4297-8BFB-5489C0AC14F9}" sibTransId="{5C84E9F2-235C-47B3-8675-A1D1010AA966}"/>
    <dgm:cxn modelId="{327B39CD-50BE-4423-8D45-E52CFB7CEEEE}" srcId="{7F08B966-858F-45CC-8566-8B8DDDC5C8A3}" destId="{3A4F9AAF-6660-4FBC-861B-EF503A654704}" srcOrd="0" destOrd="0" parTransId="{262F0CA7-5F84-4CC3-A029-AC4D8766E330}" sibTransId="{066E531F-499F-46FB-AFC9-57B28207F5BA}"/>
    <dgm:cxn modelId="{56976307-12BE-4AB7-9D30-D53335B82480}" srcId="{7F08B966-858F-45CC-8566-8B8DDDC5C8A3}" destId="{44D7E84C-6364-4DC5-AB00-29B70E115F3F}" srcOrd="1" destOrd="0" parTransId="{820C2076-1350-4325-A741-652CDF8545D3}" sibTransId="{DE871ECE-F82E-499E-A855-CF3888CF4972}"/>
    <dgm:cxn modelId="{5BE46BEE-8349-40D1-BE34-FD242D60C511}" type="presOf" srcId="{44D7E84C-6364-4DC5-AB00-29B70E115F3F}" destId="{27B9B050-FC1B-41BE-9237-05BAAD8A6B4E}" srcOrd="0" destOrd="0" presId="urn:diagrams.loki3.com/VaryingWidthList"/>
    <dgm:cxn modelId="{B3F5A331-BEC2-4929-974E-A8F36DE8EFE6}" srcId="{7F08B966-858F-45CC-8566-8B8DDDC5C8A3}" destId="{0FE984BA-6145-45BE-8795-B4B5816FEDB1}" srcOrd="3" destOrd="0" parTransId="{23A8504A-E099-406E-8002-540483F85E14}" sibTransId="{0967DFB6-8B09-482F-B9D6-F20809F6C27C}"/>
    <dgm:cxn modelId="{6577C179-DDB8-42F5-96EE-EF56A70F709F}" type="presOf" srcId="{0FE984BA-6145-45BE-8795-B4B5816FEDB1}" destId="{0F7E2250-3E0F-4B59-BE84-E447B90C5A34}" srcOrd="0" destOrd="0" presId="urn:diagrams.loki3.com/VaryingWidthList"/>
    <dgm:cxn modelId="{DD52752D-6D3B-42B5-B623-EBE87D93DAAD}" type="presOf" srcId="{7F08B966-858F-45CC-8566-8B8DDDC5C8A3}" destId="{B13054FA-3BD7-4B29-ABAB-3023CA5FBA10}" srcOrd="0" destOrd="0" presId="urn:diagrams.loki3.com/VaryingWidthList"/>
    <dgm:cxn modelId="{8FAEA05B-A32D-4741-8082-287994C2E350}" type="presOf" srcId="{B480B1C5-9146-4398-9421-E64E11B02CAD}" destId="{45629A5E-08D4-4595-B684-450523412A88}" srcOrd="0" destOrd="0" presId="urn:diagrams.loki3.com/VaryingWidthList"/>
    <dgm:cxn modelId="{307FA590-C7B1-4A31-8C17-AF4DCCB4EF4F}" type="presOf" srcId="{3C452A55-82DA-433C-A5A1-D6E78A648F47}" destId="{12EAF239-A7F0-4F5A-987B-B1B1BF0C9B4A}" srcOrd="0" destOrd="0" presId="urn:diagrams.loki3.com/VaryingWidthList"/>
    <dgm:cxn modelId="{409EDE5C-10E7-41A4-B5FC-CB86A51A84C2}" type="presParOf" srcId="{B13054FA-3BD7-4B29-ABAB-3023CA5FBA10}" destId="{59BA027F-7941-4832-A2AB-5255B3773B54}" srcOrd="0" destOrd="0" presId="urn:diagrams.loki3.com/VaryingWidthList"/>
    <dgm:cxn modelId="{928EAFCD-D44A-4BD4-941F-D89CC6AEA3CD}" type="presParOf" srcId="{B13054FA-3BD7-4B29-ABAB-3023CA5FBA10}" destId="{946AA06A-7A8D-4F57-9E10-BFC60CD6652C}" srcOrd="1" destOrd="0" presId="urn:diagrams.loki3.com/VaryingWidthList"/>
    <dgm:cxn modelId="{6E8436F9-3618-4FD4-BB8C-1CEF06C773AA}" type="presParOf" srcId="{B13054FA-3BD7-4B29-ABAB-3023CA5FBA10}" destId="{27B9B050-FC1B-41BE-9237-05BAAD8A6B4E}" srcOrd="2" destOrd="0" presId="urn:diagrams.loki3.com/VaryingWidthList"/>
    <dgm:cxn modelId="{46288AE5-BC4C-498B-95F7-37C5AC5559C4}" type="presParOf" srcId="{B13054FA-3BD7-4B29-ABAB-3023CA5FBA10}" destId="{3CCE8F83-8778-4524-8449-FF98B7292146}" srcOrd="3" destOrd="0" presId="urn:diagrams.loki3.com/VaryingWidthList"/>
    <dgm:cxn modelId="{21A79CBE-F472-4CED-BA87-B4588A725DC4}" type="presParOf" srcId="{B13054FA-3BD7-4B29-ABAB-3023CA5FBA10}" destId="{45629A5E-08D4-4595-B684-450523412A88}" srcOrd="4" destOrd="0" presId="urn:diagrams.loki3.com/VaryingWidthList"/>
    <dgm:cxn modelId="{59968111-44B0-45A0-AD41-4B36438BC84B}" type="presParOf" srcId="{B13054FA-3BD7-4B29-ABAB-3023CA5FBA10}" destId="{94E34034-09E3-4D5D-807C-517055A25384}" srcOrd="5" destOrd="0" presId="urn:diagrams.loki3.com/VaryingWidthList"/>
    <dgm:cxn modelId="{E9E5A679-99EE-439F-BB22-1ABB51531C89}" type="presParOf" srcId="{B13054FA-3BD7-4B29-ABAB-3023CA5FBA10}" destId="{0F7E2250-3E0F-4B59-BE84-E447B90C5A34}" srcOrd="6" destOrd="0" presId="urn:diagrams.loki3.com/VaryingWidthList"/>
    <dgm:cxn modelId="{92BE1A30-363F-458A-AED6-C2C315D835A7}" type="presParOf" srcId="{B13054FA-3BD7-4B29-ABAB-3023CA5FBA10}" destId="{38DB5088-C168-487D-83DE-F70C52C171A7}" srcOrd="7" destOrd="0" presId="urn:diagrams.loki3.com/VaryingWidthList"/>
    <dgm:cxn modelId="{383EF106-D832-4F8E-A8D7-1FC0052D63BB}" type="presParOf" srcId="{B13054FA-3BD7-4B29-ABAB-3023CA5FBA10}" destId="{12EAF239-A7F0-4F5A-987B-B1B1BF0C9B4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96E5E5-9CDA-432E-9DE7-BBB313EE115A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C11D055-A7FC-4A01-B26E-0AE71FDBEF84}">
      <dgm:prSet phldrT="[Text]"/>
      <dgm:spPr>
        <a:xfrm>
          <a:off x="5024818" y="178554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Milk Enzymes</a:t>
          </a:r>
        </a:p>
      </dgm:t>
    </dgm:pt>
    <dgm:pt modelId="{A5FCFF3C-1784-44AB-8401-E8E39F335F5B}" type="parTrans" cxnId="{6BD9F3FE-3997-45FB-B0CD-B71656BE36A6}">
      <dgm:prSet/>
      <dgm:spPr/>
      <dgm:t>
        <a:bodyPr/>
        <a:lstStyle/>
        <a:p>
          <a:endParaRPr lang="en-US"/>
        </a:p>
      </dgm:t>
    </dgm:pt>
    <dgm:pt modelId="{B6077579-81DB-49DC-B490-F96F0074A7BD}" type="sibTrans" cxnId="{6BD9F3FE-3997-45FB-B0CD-B71656BE36A6}">
      <dgm:prSet/>
      <dgm:spPr/>
      <dgm:t>
        <a:bodyPr/>
        <a:lstStyle/>
        <a:p>
          <a:endParaRPr lang="en-US"/>
        </a:p>
      </dgm:t>
    </dgm:pt>
    <dgm:pt modelId="{5E093666-C0AC-4C28-AB7B-D7CDA2357943}">
      <dgm:prSet phldrT="[Text]"/>
      <dgm:spPr>
        <a:xfrm>
          <a:off x="2462026" y="1731606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Natural</a:t>
          </a:r>
        </a:p>
      </dgm:t>
    </dgm:pt>
    <dgm:pt modelId="{1A75A41A-9829-4F16-A057-201B66A3A50B}" type="parTrans" cxnId="{9FB17C75-70FD-4834-8829-F687D8108416}">
      <dgm:prSet/>
      <dgm:spPr>
        <a:xfrm>
          <a:off x="3114373" y="1066678"/>
          <a:ext cx="2562792" cy="487862"/>
        </a:xfrm>
        <a:custGeom>
          <a:avLst/>
          <a:gdLst/>
          <a:ahLst/>
          <a:cxnLst/>
          <a:rect l="0" t="0" r="0" b="0"/>
          <a:pathLst>
            <a:path>
              <a:moveTo>
                <a:pt x="2562792" y="0"/>
              </a:moveTo>
              <a:lnTo>
                <a:pt x="2562792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851A40A4-0EAE-4792-9876-05A8CACCE62B}" type="sibTrans" cxnId="{9FB17C75-70FD-4834-8829-F687D8108416}">
      <dgm:prSet/>
      <dgm:spPr/>
      <dgm:t>
        <a:bodyPr/>
        <a:lstStyle/>
        <a:p>
          <a:endParaRPr lang="en-US"/>
        </a:p>
      </dgm:t>
    </dgm:pt>
    <dgm:pt modelId="{936C5213-31B0-43EE-ABC0-BE35B92C02CA}">
      <dgm:prSet phldrT="[Text]"/>
      <dgm:spPr>
        <a:xfrm>
          <a:off x="411792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Peroxidase</a:t>
          </a:r>
        </a:p>
      </dgm:t>
    </dgm:pt>
    <dgm:pt modelId="{E3BF9380-CECD-42FD-BACB-0E91DCB6E000}" type="parTrans" cxnId="{DB1985EC-9C32-49FE-ADE2-2EE66DB78114}">
      <dgm:prSet/>
      <dgm:spPr>
        <a:xfrm>
          <a:off x="1064139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8631C8C8-20D6-4F96-A353-D3039283369D}" type="sibTrans" cxnId="{DB1985EC-9C32-49FE-ADE2-2EE66DB78114}">
      <dgm:prSet/>
      <dgm:spPr/>
      <dgm:t>
        <a:bodyPr/>
        <a:lstStyle/>
        <a:p>
          <a:endParaRPr lang="en-US"/>
        </a:p>
      </dgm:t>
    </dgm:pt>
    <dgm:pt modelId="{A7B047C5-267C-41F6-8EAC-6913B7EE7210}">
      <dgm:prSet phldrT="[Text]"/>
      <dgm:spPr>
        <a:xfrm>
          <a:off x="2462026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Catalase</a:t>
          </a:r>
        </a:p>
      </dgm:t>
    </dgm:pt>
    <dgm:pt modelId="{BABA4F0F-2F96-4490-BAED-4C4EC81382EF}" type="parTrans" cxnId="{583A13E2-43CF-45CB-8997-9F4C048EBBA7}">
      <dgm:prSet/>
      <dgm:spPr>
        <a:xfrm>
          <a:off x="3068653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57F7513E-6B95-4E67-BF88-E5C75021863C}" type="sibTrans" cxnId="{583A13E2-43CF-45CB-8997-9F4C048EBBA7}">
      <dgm:prSet/>
      <dgm:spPr/>
      <dgm:t>
        <a:bodyPr/>
        <a:lstStyle/>
        <a:p>
          <a:endParaRPr lang="en-US"/>
        </a:p>
      </dgm:t>
    </dgm:pt>
    <dgm:pt modelId="{39F627F4-64FF-4B7D-A972-1C5D7786503B}">
      <dgm:prSet phldrT="[Text]"/>
      <dgm:spPr>
        <a:xfrm>
          <a:off x="7587611" y="1731606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Bacterial</a:t>
          </a:r>
        </a:p>
      </dgm:t>
    </dgm:pt>
    <dgm:pt modelId="{3A42D368-0DFC-488F-9113-BDDD59F32976}" type="parTrans" cxnId="{31867589-F08E-4230-BF07-68D226EFEBA5}">
      <dgm:prSet/>
      <dgm:spPr>
        <a:xfrm>
          <a:off x="5677166" y="1066678"/>
          <a:ext cx="2562792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562792" y="332464"/>
              </a:lnTo>
              <a:lnTo>
                <a:pt x="2562792" y="48786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2917C99D-4B80-463B-B7D2-7F9548DCDA35}" type="sibTrans" cxnId="{31867589-F08E-4230-BF07-68D226EFEBA5}">
      <dgm:prSet/>
      <dgm:spPr/>
      <dgm:t>
        <a:bodyPr/>
        <a:lstStyle/>
        <a:p>
          <a:endParaRPr lang="en-US"/>
        </a:p>
      </dgm:t>
    </dgm:pt>
    <dgm:pt modelId="{30E81153-98A5-4DB4-9A39-2E53C36F9ADE}">
      <dgm:prSet phldrT="[Text]"/>
      <dgm:spPr>
        <a:xfrm>
          <a:off x="6562494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Lipase</a:t>
          </a:r>
        </a:p>
      </dgm:t>
    </dgm:pt>
    <dgm:pt modelId="{586A1F69-DAD1-4F6F-AEDB-489F582D4BF1}" type="parTrans" cxnId="{316F5566-8EC5-4D34-8724-F0C24168D6CC}">
      <dgm:prSet/>
      <dgm:spPr>
        <a:xfrm>
          <a:off x="7214841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C2DED4A8-5236-4034-AA3A-48BBA84E7066}" type="sibTrans" cxnId="{316F5566-8EC5-4D34-8724-F0C24168D6CC}">
      <dgm:prSet/>
      <dgm:spPr/>
      <dgm:t>
        <a:bodyPr/>
        <a:lstStyle/>
        <a:p>
          <a:endParaRPr lang="en-US"/>
        </a:p>
      </dgm:t>
    </dgm:pt>
    <dgm:pt modelId="{0FDDE75B-95BE-4DCE-BBD4-8372964E74D8}">
      <dgm:prSet phldrT="[Text]"/>
      <dgm:spPr>
        <a:xfrm>
          <a:off x="4512260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Phosphatase</a:t>
          </a:r>
        </a:p>
      </dgm:t>
    </dgm:pt>
    <dgm:pt modelId="{7AB3ABB7-F23B-4FC7-854B-26CEE515D5CC}" type="parTrans" cxnId="{9E9D286B-4D8A-46C9-86B9-E0CFC4BFE3D1}">
      <dgm:prSet/>
      <dgm:spPr>
        <a:xfrm>
          <a:off x="3114373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F0A00432-7E9A-43CE-A159-F6328A552262}" type="sibTrans" cxnId="{9E9D286B-4D8A-46C9-86B9-E0CFC4BFE3D1}">
      <dgm:prSet/>
      <dgm:spPr/>
      <dgm:t>
        <a:bodyPr/>
        <a:lstStyle/>
        <a:p>
          <a:endParaRPr lang="en-US"/>
        </a:p>
      </dgm:t>
    </dgm:pt>
    <dgm:pt modelId="{F7DCD5E1-495A-4A67-939D-140A12331A54}">
      <dgm:prSet phldrT="[Text]"/>
      <dgm:spPr>
        <a:xfrm>
          <a:off x="8612728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Protease</a:t>
          </a:r>
        </a:p>
      </dgm:t>
    </dgm:pt>
    <dgm:pt modelId="{52E37C1C-B4B8-44D1-B6AA-8063E5B08369}" type="parTrans" cxnId="{4F3507BB-86B9-40BB-BFE7-5510D1668702}">
      <dgm:prSet/>
      <dgm:spPr>
        <a:xfrm>
          <a:off x="8239958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45F4E614-71A4-4023-B0DC-93C0D92DB609}" type="sibTrans" cxnId="{4F3507BB-86B9-40BB-BFE7-5510D1668702}">
      <dgm:prSet/>
      <dgm:spPr/>
      <dgm:t>
        <a:bodyPr/>
        <a:lstStyle/>
        <a:p>
          <a:endParaRPr lang="en-US"/>
        </a:p>
      </dgm:t>
    </dgm:pt>
    <dgm:pt modelId="{7B060083-BCBF-4EF2-81E7-1738C0B890D2}" type="pres">
      <dgm:prSet presAssocID="{AB96E5E5-9CDA-432E-9DE7-BBB313EE11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DC9503-CA81-4949-BC29-4E6C8586517A}" type="pres">
      <dgm:prSet presAssocID="{4C11D055-A7FC-4A01-B26E-0AE71FDBEF84}" presName="hierRoot1" presStyleCnt="0"/>
      <dgm:spPr/>
    </dgm:pt>
    <dgm:pt modelId="{E2C8997B-21DA-411D-8866-0B4A4D09E17B}" type="pres">
      <dgm:prSet presAssocID="{4C11D055-A7FC-4A01-B26E-0AE71FDBEF84}" presName="composite" presStyleCnt="0"/>
      <dgm:spPr/>
    </dgm:pt>
    <dgm:pt modelId="{B75E6F58-0F22-4223-8C80-925DC71F6D2C}" type="pres">
      <dgm:prSet presAssocID="{4C11D055-A7FC-4A01-B26E-0AE71FDBEF84}" presName="background" presStyleLbl="node0" presStyleIdx="0" presStyleCnt="1"/>
      <dgm:spPr>
        <a:xfrm>
          <a:off x="4838433" y="1489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BBE1CAA2-D970-42D7-8753-3CAAD99A44CA}" type="pres">
      <dgm:prSet presAssocID="{4C11D055-A7FC-4A01-B26E-0AE71FDBEF8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9E219-FDEF-4A6C-AD32-B7397FF4024A}" type="pres">
      <dgm:prSet presAssocID="{4C11D055-A7FC-4A01-B26E-0AE71FDBEF84}" presName="hierChild2" presStyleCnt="0"/>
      <dgm:spPr/>
    </dgm:pt>
    <dgm:pt modelId="{AEBC0DC0-635A-4C1E-A388-8291BC4448D7}" type="pres">
      <dgm:prSet presAssocID="{1A75A41A-9829-4F16-A057-201B66A3A50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6A4D4DC-34CA-493F-941E-C588F5C581EA}" type="pres">
      <dgm:prSet presAssocID="{5E093666-C0AC-4C28-AB7B-D7CDA2357943}" presName="hierRoot2" presStyleCnt="0"/>
      <dgm:spPr/>
    </dgm:pt>
    <dgm:pt modelId="{22CB0DCE-0142-49BC-9EC2-AC4399817AA7}" type="pres">
      <dgm:prSet presAssocID="{5E093666-C0AC-4C28-AB7B-D7CDA2357943}" presName="composite2" presStyleCnt="0"/>
      <dgm:spPr/>
    </dgm:pt>
    <dgm:pt modelId="{EAD834FB-FCB9-4961-8181-38CC6A79A2DD}" type="pres">
      <dgm:prSet presAssocID="{5E093666-C0AC-4C28-AB7B-D7CDA2357943}" presName="background2" presStyleLbl="node2" presStyleIdx="0" presStyleCnt="2"/>
      <dgm:spPr>
        <a:xfrm>
          <a:off x="2275641" y="1554541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6543B93D-A909-42BF-A2AF-B3010AE90546}" type="pres">
      <dgm:prSet presAssocID="{5E093666-C0AC-4C28-AB7B-D7CDA235794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E2E3D-42A7-4301-9A83-7CE5224497EC}" type="pres">
      <dgm:prSet presAssocID="{5E093666-C0AC-4C28-AB7B-D7CDA2357943}" presName="hierChild3" presStyleCnt="0"/>
      <dgm:spPr/>
    </dgm:pt>
    <dgm:pt modelId="{BB076EF7-EE61-4155-B23F-861E1730B380}" type="pres">
      <dgm:prSet presAssocID="{E3BF9380-CECD-42FD-BACB-0E91DCB6E000}" presName="Name17" presStyleLbl="parChTrans1D3" presStyleIdx="0" presStyleCnt="5"/>
      <dgm:spPr/>
      <dgm:t>
        <a:bodyPr/>
        <a:lstStyle/>
        <a:p>
          <a:endParaRPr lang="en-US"/>
        </a:p>
      </dgm:t>
    </dgm:pt>
    <dgm:pt modelId="{5D88BEEE-2412-4B07-B199-912050A13CC2}" type="pres">
      <dgm:prSet presAssocID="{936C5213-31B0-43EE-ABC0-BE35B92C02CA}" presName="hierRoot3" presStyleCnt="0"/>
      <dgm:spPr/>
    </dgm:pt>
    <dgm:pt modelId="{58D8CE5B-ACE9-457F-9927-79FCC0A370A7}" type="pres">
      <dgm:prSet presAssocID="{936C5213-31B0-43EE-ABC0-BE35B92C02CA}" presName="composite3" presStyleCnt="0"/>
      <dgm:spPr/>
    </dgm:pt>
    <dgm:pt modelId="{B588B102-1496-4D1C-9FA5-A459B2BA5DBE}" type="pres">
      <dgm:prSet presAssocID="{936C5213-31B0-43EE-ABC0-BE35B92C02CA}" presName="background3" presStyleLbl="node3" presStyleIdx="0" presStyleCnt="5"/>
      <dgm:spPr>
        <a:xfrm>
          <a:off x="225407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DF1B7D7-B58E-4DFD-81F5-CEF73A56880E}" type="pres">
      <dgm:prSet presAssocID="{936C5213-31B0-43EE-ABC0-BE35B92C02CA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DD85B-09A0-45BD-AB2E-3D257C238525}" type="pres">
      <dgm:prSet presAssocID="{936C5213-31B0-43EE-ABC0-BE35B92C02CA}" presName="hierChild4" presStyleCnt="0"/>
      <dgm:spPr/>
    </dgm:pt>
    <dgm:pt modelId="{291FECF8-7E85-42C8-8086-65BB970C1256}" type="pres">
      <dgm:prSet presAssocID="{BABA4F0F-2F96-4490-BAED-4C4EC81382E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62F142F1-3617-41F9-BFA5-552DFCFB910C}" type="pres">
      <dgm:prSet presAssocID="{A7B047C5-267C-41F6-8EAC-6913B7EE7210}" presName="hierRoot3" presStyleCnt="0"/>
      <dgm:spPr/>
    </dgm:pt>
    <dgm:pt modelId="{334F3A49-56DA-4473-B0F9-7CEA30EBAF12}" type="pres">
      <dgm:prSet presAssocID="{A7B047C5-267C-41F6-8EAC-6913B7EE7210}" presName="composite3" presStyleCnt="0"/>
      <dgm:spPr/>
    </dgm:pt>
    <dgm:pt modelId="{704AFFFD-DB6A-46BC-B0C0-8145D27DD044}" type="pres">
      <dgm:prSet presAssocID="{A7B047C5-267C-41F6-8EAC-6913B7EE7210}" presName="background3" presStyleLbl="node3" presStyleIdx="1" presStyleCnt="5"/>
      <dgm:spPr>
        <a:xfrm>
          <a:off x="2275641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76733392-7DBA-4282-8ABA-A0CD20F50509}" type="pres">
      <dgm:prSet presAssocID="{A7B047C5-267C-41F6-8EAC-6913B7EE721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3B686-BB78-4527-A406-E077D15B3106}" type="pres">
      <dgm:prSet presAssocID="{A7B047C5-267C-41F6-8EAC-6913B7EE7210}" presName="hierChild4" presStyleCnt="0"/>
      <dgm:spPr/>
    </dgm:pt>
    <dgm:pt modelId="{A56F7E8A-BE45-4D9D-9D6B-035A45D5FEA3}" type="pres">
      <dgm:prSet presAssocID="{7AB3ABB7-F23B-4FC7-854B-26CEE515D5C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1B38638B-C4AA-4808-AB27-33702139DA44}" type="pres">
      <dgm:prSet presAssocID="{0FDDE75B-95BE-4DCE-BBD4-8372964E74D8}" presName="hierRoot3" presStyleCnt="0"/>
      <dgm:spPr/>
    </dgm:pt>
    <dgm:pt modelId="{C85CE62D-1497-4CFF-B60B-A194E7A31276}" type="pres">
      <dgm:prSet presAssocID="{0FDDE75B-95BE-4DCE-BBD4-8372964E74D8}" presName="composite3" presStyleCnt="0"/>
      <dgm:spPr/>
    </dgm:pt>
    <dgm:pt modelId="{778DB1E0-53E7-4864-9EC8-218C83536D74}" type="pres">
      <dgm:prSet presAssocID="{0FDDE75B-95BE-4DCE-BBD4-8372964E74D8}" presName="background3" presStyleLbl="node3" presStyleIdx="2" presStyleCnt="5"/>
      <dgm:spPr>
        <a:xfrm>
          <a:off x="4325875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CC6FE1A-115D-42DA-A8F9-BF036A3E7773}" type="pres">
      <dgm:prSet presAssocID="{0FDDE75B-95BE-4DCE-BBD4-8372964E74D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0D4625-8719-448B-8BF3-9E64678C9B25}" type="pres">
      <dgm:prSet presAssocID="{0FDDE75B-95BE-4DCE-BBD4-8372964E74D8}" presName="hierChild4" presStyleCnt="0"/>
      <dgm:spPr/>
    </dgm:pt>
    <dgm:pt modelId="{B576864D-200B-4D26-B14D-672A2145E0A1}" type="pres">
      <dgm:prSet presAssocID="{3A42D368-0DFC-488F-9113-BDDD59F3297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C13EDD6-2F83-4453-B298-4A8BD6FA1573}" type="pres">
      <dgm:prSet presAssocID="{39F627F4-64FF-4B7D-A972-1C5D7786503B}" presName="hierRoot2" presStyleCnt="0"/>
      <dgm:spPr/>
    </dgm:pt>
    <dgm:pt modelId="{9562A309-583C-4DD5-BE48-98135530405B}" type="pres">
      <dgm:prSet presAssocID="{39F627F4-64FF-4B7D-A972-1C5D7786503B}" presName="composite2" presStyleCnt="0"/>
      <dgm:spPr/>
    </dgm:pt>
    <dgm:pt modelId="{AAD46460-20F4-4BF5-8282-578F942FDC13}" type="pres">
      <dgm:prSet presAssocID="{39F627F4-64FF-4B7D-A972-1C5D7786503B}" presName="background2" presStyleLbl="node2" presStyleIdx="1" presStyleCnt="2"/>
      <dgm:spPr>
        <a:xfrm>
          <a:off x="7401226" y="1554541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CA4F9F3-318F-4860-A958-6A077B9164C9}" type="pres">
      <dgm:prSet presAssocID="{39F627F4-64FF-4B7D-A972-1C5D7786503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B9F1C-494A-48B8-9DB5-B851CF8A6447}" type="pres">
      <dgm:prSet presAssocID="{39F627F4-64FF-4B7D-A972-1C5D7786503B}" presName="hierChild3" presStyleCnt="0"/>
      <dgm:spPr/>
    </dgm:pt>
    <dgm:pt modelId="{B9BFD607-7A99-40A4-BE6B-265A95D312DD}" type="pres">
      <dgm:prSet presAssocID="{586A1F69-DAD1-4F6F-AEDB-489F582D4BF1}" presName="Name17" presStyleLbl="parChTrans1D3" presStyleIdx="3" presStyleCnt="5"/>
      <dgm:spPr/>
      <dgm:t>
        <a:bodyPr/>
        <a:lstStyle/>
        <a:p>
          <a:endParaRPr lang="en-US"/>
        </a:p>
      </dgm:t>
    </dgm:pt>
    <dgm:pt modelId="{22F742FD-32AC-4753-B82C-451DC7806DE4}" type="pres">
      <dgm:prSet presAssocID="{30E81153-98A5-4DB4-9A39-2E53C36F9ADE}" presName="hierRoot3" presStyleCnt="0"/>
      <dgm:spPr/>
    </dgm:pt>
    <dgm:pt modelId="{00E9C9F4-BCE8-4C7E-ABB9-7522104DDD7F}" type="pres">
      <dgm:prSet presAssocID="{30E81153-98A5-4DB4-9A39-2E53C36F9ADE}" presName="composite3" presStyleCnt="0"/>
      <dgm:spPr/>
    </dgm:pt>
    <dgm:pt modelId="{BB3A27F3-87C7-4070-9B57-942F6E9DE92E}" type="pres">
      <dgm:prSet presAssocID="{30E81153-98A5-4DB4-9A39-2E53C36F9ADE}" presName="background3" presStyleLbl="node3" presStyleIdx="3" presStyleCnt="5"/>
      <dgm:spPr>
        <a:xfrm>
          <a:off x="6376109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F8C03D81-BFB3-40A4-B7C9-EDBA2FDAF824}" type="pres">
      <dgm:prSet presAssocID="{30E81153-98A5-4DB4-9A39-2E53C36F9AD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E3809C-8CE6-4277-BF69-D2A9EF23A253}" type="pres">
      <dgm:prSet presAssocID="{30E81153-98A5-4DB4-9A39-2E53C36F9ADE}" presName="hierChild4" presStyleCnt="0"/>
      <dgm:spPr/>
    </dgm:pt>
    <dgm:pt modelId="{AB37BB9A-AB1B-49A6-913C-EBFDC6A8C138}" type="pres">
      <dgm:prSet presAssocID="{52E37C1C-B4B8-44D1-B6AA-8063E5B08369}" presName="Name17" presStyleLbl="parChTrans1D3" presStyleIdx="4" presStyleCnt="5"/>
      <dgm:spPr/>
      <dgm:t>
        <a:bodyPr/>
        <a:lstStyle/>
        <a:p>
          <a:endParaRPr lang="en-US"/>
        </a:p>
      </dgm:t>
    </dgm:pt>
    <dgm:pt modelId="{BE16B2E5-1F79-4223-9EDC-765103CAE3DC}" type="pres">
      <dgm:prSet presAssocID="{F7DCD5E1-495A-4A67-939D-140A12331A54}" presName="hierRoot3" presStyleCnt="0"/>
      <dgm:spPr/>
    </dgm:pt>
    <dgm:pt modelId="{D7CD0B35-7C49-483D-BB7B-9B7B67D33602}" type="pres">
      <dgm:prSet presAssocID="{F7DCD5E1-495A-4A67-939D-140A12331A54}" presName="composite3" presStyleCnt="0"/>
      <dgm:spPr/>
    </dgm:pt>
    <dgm:pt modelId="{70C4A020-3AFD-40D9-86E4-0655BA808C7D}" type="pres">
      <dgm:prSet presAssocID="{F7DCD5E1-495A-4A67-939D-140A12331A54}" presName="background3" presStyleLbl="node3" presStyleIdx="4" presStyleCnt="5"/>
      <dgm:spPr>
        <a:xfrm>
          <a:off x="8426343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87D4A815-C734-431B-B47F-D0EE1D2A1862}" type="pres">
      <dgm:prSet presAssocID="{F7DCD5E1-495A-4A67-939D-140A12331A5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5DCB6-8320-496B-9F05-A7947B8CDB9D}" type="pres">
      <dgm:prSet presAssocID="{F7DCD5E1-495A-4A67-939D-140A12331A54}" presName="hierChild4" presStyleCnt="0"/>
      <dgm:spPr/>
    </dgm:pt>
  </dgm:ptLst>
  <dgm:cxnLst>
    <dgm:cxn modelId="{931A8476-0F73-4744-A353-BF0E1C9DB4EA}" type="presOf" srcId="{1A75A41A-9829-4F16-A057-201B66A3A50B}" destId="{AEBC0DC0-635A-4C1E-A388-8291BC4448D7}" srcOrd="0" destOrd="0" presId="urn:microsoft.com/office/officeart/2005/8/layout/hierarchy1"/>
    <dgm:cxn modelId="{A152EC06-94C8-4A95-A42B-2A63D7654389}" type="presOf" srcId="{BABA4F0F-2F96-4490-BAED-4C4EC81382EF}" destId="{291FECF8-7E85-42C8-8086-65BB970C1256}" srcOrd="0" destOrd="0" presId="urn:microsoft.com/office/officeart/2005/8/layout/hierarchy1"/>
    <dgm:cxn modelId="{CD0A6A0F-0E5F-423C-9C84-71F24DE68191}" type="presOf" srcId="{AB96E5E5-9CDA-432E-9DE7-BBB313EE115A}" destId="{7B060083-BCBF-4EF2-81E7-1738C0B890D2}" srcOrd="0" destOrd="0" presId="urn:microsoft.com/office/officeart/2005/8/layout/hierarchy1"/>
    <dgm:cxn modelId="{3C57EA45-9AFA-4FE4-9AD0-88CD1DDC8D61}" type="presOf" srcId="{3A42D368-0DFC-488F-9113-BDDD59F32976}" destId="{B576864D-200B-4D26-B14D-672A2145E0A1}" srcOrd="0" destOrd="0" presId="urn:microsoft.com/office/officeart/2005/8/layout/hierarchy1"/>
    <dgm:cxn modelId="{BDC66708-8398-49B8-A501-0CFEC9105FE2}" type="presOf" srcId="{A7B047C5-267C-41F6-8EAC-6913B7EE7210}" destId="{76733392-7DBA-4282-8ABA-A0CD20F50509}" srcOrd="0" destOrd="0" presId="urn:microsoft.com/office/officeart/2005/8/layout/hierarchy1"/>
    <dgm:cxn modelId="{AA2488F4-63E7-42EA-BDFF-B8297B04ACB6}" type="presOf" srcId="{7AB3ABB7-F23B-4FC7-854B-26CEE515D5CC}" destId="{A56F7E8A-BE45-4D9D-9D6B-035A45D5FEA3}" srcOrd="0" destOrd="0" presId="urn:microsoft.com/office/officeart/2005/8/layout/hierarchy1"/>
    <dgm:cxn modelId="{E0EFDDCE-A0AF-463A-BEE0-9B5B7F2017EC}" type="presOf" srcId="{936C5213-31B0-43EE-ABC0-BE35B92C02CA}" destId="{EDF1B7D7-B58E-4DFD-81F5-CEF73A56880E}" srcOrd="0" destOrd="0" presId="urn:microsoft.com/office/officeart/2005/8/layout/hierarchy1"/>
    <dgm:cxn modelId="{F1511E2D-B3CC-474E-B462-8ECB1C26BD45}" type="presOf" srcId="{30E81153-98A5-4DB4-9A39-2E53C36F9ADE}" destId="{F8C03D81-BFB3-40A4-B7C9-EDBA2FDAF824}" srcOrd="0" destOrd="0" presId="urn:microsoft.com/office/officeart/2005/8/layout/hierarchy1"/>
    <dgm:cxn modelId="{4F3507BB-86B9-40BB-BFE7-5510D1668702}" srcId="{39F627F4-64FF-4B7D-A972-1C5D7786503B}" destId="{F7DCD5E1-495A-4A67-939D-140A12331A54}" srcOrd="1" destOrd="0" parTransId="{52E37C1C-B4B8-44D1-B6AA-8063E5B08369}" sibTransId="{45F4E614-71A4-4023-B0DC-93C0D92DB609}"/>
    <dgm:cxn modelId="{C87A155B-3BE3-43D1-9233-FF9CE520E2C0}" type="presOf" srcId="{F7DCD5E1-495A-4A67-939D-140A12331A54}" destId="{87D4A815-C734-431B-B47F-D0EE1D2A1862}" srcOrd="0" destOrd="0" presId="urn:microsoft.com/office/officeart/2005/8/layout/hierarchy1"/>
    <dgm:cxn modelId="{EC43C57A-5485-4C11-82D0-6E7E81ABAF43}" type="presOf" srcId="{E3BF9380-CECD-42FD-BACB-0E91DCB6E000}" destId="{BB076EF7-EE61-4155-B23F-861E1730B380}" srcOrd="0" destOrd="0" presId="urn:microsoft.com/office/officeart/2005/8/layout/hierarchy1"/>
    <dgm:cxn modelId="{316F5566-8EC5-4D34-8724-F0C24168D6CC}" srcId="{39F627F4-64FF-4B7D-A972-1C5D7786503B}" destId="{30E81153-98A5-4DB4-9A39-2E53C36F9ADE}" srcOrd="0" destOrd="0" parTransId="{586A1F69-DAD1-4F6F-AEDB-489F582D4BF1}" sibTransId="{C2DED4A8-5236-4034-AA3A-48BBA84E7066}"/>
    <dgm:cxn modelId="{512A300E-781B-4972-BCF6-776C1E8C7B88}" type="presOf" srcId="{52E37C1C-B4B8-44D1-B6AA-8063E5B08369}" destId="{AB37BB9A-AB1B-49A6-913C-EBFDC6A8C138}" srcOrd="0" destOrd="0" presId="urn:microsoft.com/office/officeart/2005/8/layout/hierarchy1"/>
    <dgm:cxn modelId="{6BD9F3FE-3997-45FB-B0CD-B71656BE36A6}" srcId="{AB96E5E5-9CDA-432E-9DE7-BBB313EE115A}" destId="{4C11D055-A7FC-4A01-B26E-0AE71FDBEF84}" srcOrd="0" destOrd="0" parTransId="{A5FCFF3C-1784-44AB-8401-E8E39F335F5B}" sibTransId="{B6077579-81DB-49DC-B490-F96F0074A7BD}"/>
    <dgm:cxn modelId="{1E577A3E-8371-4606-9326-1DD409421175}" type="presOf" srcId="{586A1F69-DAD1-4F6F-AEDB-489F582D4BF1}" destId="{B9BFD607-7A99-40A4-BE6B-265A95D312DD}" srcOrd="0" destOrd="0" presId="urn:microsoft.com/office/officeart/2005/8/layout/hierarchy1"/>
    <dgm:cxn modelId="{DB1985EC-9C32-49FE-ADE2-2EE66DB78114}" srcId="{5E093666-C0AC-4C28-AB7B-D7CDA2357943}" destId="{936C5213-31B0-43EE-ABC0-BE35B92C02CA}" srcOrd="0" destOrd="0" parTransId="{E3BF9380-CECD-42FD-BACB-0E91DCB6E000}" sibTransId="{8631C8C8-20D6-4F96-A353-D3039283369D}"/>
    <dgm:cxn modelId="{1CC41FB3-4ACE-4A69-A2A3-E1BD19D9E8EA}" type="presOf" srcId="{4C11D055-A7FC-4A01-B26E-0AE71FDBEF84}" destId="{BBE1CAA2-D970-42D7-8753-3CAAD99A44CA}" srcOrd="0" destOrd="0" presId="urn:microsoft.com/office/officeart/2005/8/layout/hierarchy1"/>
    <dgm:cxn modelId="{9E9D286B-4D8A-46C9-86B9-E0CFC4BFE3D1}" srcId="{5E093666-C0AC-4C28-AB7B-D7CDA2357943}" destId="{0FDDE75B-95BE-4DCE-BBD4-8372964E74D8}" srcOrd="2" destOrd="0" parTransId="{7AB3ABB7-F23B-4FC7-854B-26CEE515D5CC}" sibTransId="{F0A00432-7E9A-43CE-A159-F6328A552262}"/>
    <dgm:cxn modelId="{31867589-F08E-4230-BF07-68D226EFEBA5}" srcId="{4C11D055-A7FC-4A01-B26E-0AE71FDBEF84}" destId="{39F627F4-64FF-4B7D-A972-1C5D7786503B}" srcOrd="1" destOrd="0" parTransId="{3A42D368-0DFC-488F-9113-BDDD59F32976}" sibTransId="{2917C99D-4B80-463B-B7D2-7F9548DCDA35}"/>
    <dgm:cxn modelId="{1A12A1B4-EC66-4A15-8367-F83D368C1CA7}" type="presOf" srcId="{0FDDE75B-95BE-4DCE-BBD4-8372964E74D8}" destId="{ECC6FE1A-115D-42DA-A8F9-BF036A3E7773}" srcOrd="0" destOrd="0" presId="urn:microsoft.com/office/officeart/2005/8/layout/hierarchy1"/>
    <dgm:cxn modelId="{9FE34C24-84A2-43E6-80AA-1221263B6556}" type="presOf" srcId="{39F627F4-64FF-4B7D-A972-1C5D7786503B}" destId="{ECA4F9F3-318F-4860-A958-6A077B9164C9}" srcOrd="0" destOrd="0" presId="urn:microsoft.com/office/officeart/2005/8/layout/hierarchy1"/>
    <dgm:cxn modelId="{583A13E2-43CF-45CB-8997-9F4C048EBBA7}" srcId="{5E093666-C0AC-4C28-AB7B-D7CDA2357943}" destId="{A7B047C5-267C-41F6-8EAC-6913B7EE7210}" srcOrd="1" destOrd="0" parTransId="{BABA4F0F-2F96-4490-BAED-4C4EC81382EF}" sibTransId="{57F7513E-6B95-4E67-BF88-E5C75021863C}"/>
    <dgm:cxn modelId="{C868403A-D683-48AB-98ED-5B0FB4E406DD}" type="presOf" srcId="{5E093666-C0AC-4C28-AB7B-D7CDA2357943}" destId="{6543B93D-A909-42BF-A2AF-B3010AE90546}" srcOrd="0" destOrd="0" presId="urn:microsoft.com/office/officeart/2005/8/layout/hierarchy1"/>
    <dgm:cxn modelId="{9FB17C75-70FD-4834-8829-F687D8108416}" srcId="{4C11D055-A7FC-4A01-B26E-0AE71FDBEF84}" destId="{5E093666-C0AC-4C28-AB7B-D7CDA2357943}" srcOrd="0" destOrd="0" parTransId="{1A75A41A-9829-4F16-A057-201B66A3A50B}" sibTransId="{851A40A4-0EAE-4792-9876-05A8CACCE62B}"/>
    <dgm:cxn modelId="{D668E664-3B6A-4D0B-9490-9594A15684A1}" type="presParOf" srcId="{7B060083-BCBF-4EF2-81E7-1738C0B890D2}" destId="{0BDC9503-CA81-4949-BC29-4E6C8586517A}" srcOrd="0" destOrd="0" presId="urn:microsoft.com/office/officeart/2005/8/layout/hierarchy1"/>
    <dgm:cxn modelId="{D1786217-F6B0-46C9-B757-50AD51AC81AB}" type="presParOf" srcId="{0BDC9503-CA81-4949-BC29-4E6C8586517A}" destId="{E2C8997B-21DA-411D-8866-0B4A4D09E17B}" srcOrd="0" destOrd="0" presId="urn:microsoft.com/office/officeart/2005/8/layout/hierarchy1"/>
    <dgm:cxn modelId="{F46B4BB7-A478-4F73-9A4A-0E9B8F8E4EA1}" type="presParOf" srcId="{E2C8997B-21DA-411D-8866-0B4A4D09E17B}" destId="{B75E6F58-0F22-4223-8C80-925DC71F6D2C}" srcOrd="0" destOrd="0" presId="urn:microsoft.com/office/officeart/2005/8/layout/hierarchy1"/>
    <dgm:cxn modelId="{2794B232-534B-4704-A42C-B2CBBE11D7F9}" type="presParOf" srcId="{E2C8997B-21DA-411D-8866-0B4A4D09E17B}" destId="{BBE1CAA2-D970-42D7-8753-3CAAD99A44CA}" srcOrd="1" destOrd="0" presId="urn:microsoft.com/office/officeart/2005/8/layout/hierarchy1"/>
    <dgm:cxn modelId="{4FB96A1F-58A3-497D-A2B7-676BA37AAF14}" type="presParOf" srcId="{0BDC9503-CA81-4949-BC29-4E6C8586517A}" destId="{FE19E219-FDEF-4A6C-AD32-B7397FF4024A}" srcOrd="1" destOrd="0" presId="urn:microsoft.com/office/officeart/2005/8/layout/hierarchy1"/>
    <dgm:cxn modelId="{6EB9AD1A-65FD-43A4-ABF1-9E4240F591FE}" type="presParOf" srcId="{FE19E219-FDEF-4A6C-AD32-B7397FF4024A}" destId="{AEBC0DC0-635A-4C1E-A388-8291BC4448D7}" srcOrd="0" destOrd="0" presId="urn:microsoft.com/office/officeart/2005/8/layout/hierarchy1"/>
    <dgm:cxn modelId="{5F5DDEBE-D07A-425E-A637-2FF3156530A7}" type="presParOf" srcId="{FE19E219-FDEF-4A6C-AD32-B7397FF4024A}" destId="{06A4D4DC-34CA-493F-941E-C588F5C581EA}" srcOrd="1" destOrd="0" presId="urn:microsoft.com/office/officeart/2005/8/layout/hierarchy1"/>
    <dgm:cxn modelId="{8109EAA4-7562-4544-8AB0-320BB9334D40}" type="presParOf" srcId="{06A4D4DC-34CA-493F-941E-C588F5C581EA}" destId="{22CB0DCE-0142-49BC-9EC2-AC4399817AA7}" srcOrd="0" destOrd="0" presId="urn:microsoft.com/office/officeart/2005/8/layout/hierarchy1"/>
    <dgm:cxn modelId="{214B1B1B-4025-478E-ABED-2DDC03786859}" type="presParOf" srcId="{22CB0DCE-0142-49BC-9EC2-AC4399817AA7}" destId="{EAD834FB-FCB9-4961-8181-38CC6A79A2DD}" srcOrd="0" destOrd="0" presId="urn:microsoft.com/office/officeart/2005/8/layout/hierarchy1"/>
    <dgm:cxn modelId="{3AF1210B-BECE-40A2-8733-4CC568AADA6B}" type="presParOf" srcId="{22CB0DCE-0142-49BC-9EC2-AC4399817AA7}" destId="{6543B93D-A909-42BF-A2AF-B3010AE90546}" srcOrd="1" destOrd="0" presId="urn:microsoft.com/office/officeart/2005/8/layout/hierarchy1"/>
    <dgm:cxn modelId="{F783EFE4-CC88-41EB-B473-1A31D99B4025}" type="presParOf" srcId="{06A4D4DC-34CA-493F-941E-C588F5C581EA}" destId="{83FE2E3D-42A7-4301-9A83-7CE5224497EC}" srcOrd="1" destOrd="0" presId="urn:microsoft.com/office/officeart/2005/8/layout/hierarchy1"/>
    <dgm:cxn modelId="{D9974476-4A4B-430E-B422-9E7F1FDC2FB7}" type="presParOf" srcId="{83FE2E3D-42A7-4301-9A83-7CE5224497EC}" destId="{BB076EF7-EE61-4155-B23F-861E1730B380}" srcOrd="0" destOrd="0" presId="urn:microsoft.com/office/officeart/2005/8/layout/hierarchy1"/>
    <dgm:cxn modelId="{0DAFB109-4897-4A53-8437-D4D38644E814}" type="presParOf" srcId="{83FE2E3D-42A7-4301-9A83-7CE5224497EC}" destId="{5D88BEEE-2412-4B07-B199-912050A13CC2}" srcOrd="1" destOrd="0" presId="urn:microsoft.com/office/officeart/2005/8/layout/hierarchy1"/>
    <dgm:cxn modelId="{202C510D-9EDA-4425-ABA9-D20E093BFDBC}" type="presParOf" srcId="{5D88BEEE-2412-4B07-B199-912050A13CC2}" destId="{58D8CE5B-ACE9-457F-9927-79FCC0A370A7}" srcOrd="0" destOrd="0" presId="urn:microsoft.com/office/officeart/2005/8/layout/hierarchy1"/>
    <dgm:cxn modelId="{41860393-8981-4E62-9631-9EB181CB6554}" type="presParOf" srcId="{58D8CE5B-ACE9-457F-9927-79FCC0A370A7}" destId="{B588B102-1496-4D1C-9FA5-A459B2BA5DBE}" srcOrd="0" destOrd="0" presId="urn:microsoft.com/office/officeart/2005/8/layout/hierarchy1"/>
    <dgm:cxn modelId="{8BC9B340-5B37-48E6-87A8-59FE5431AC29}" type="presParOf" srcId="{58D8CE5B-ACE9-457F-9927-79FCC0A370A7}" destId="{EDF1B7D7-B58E-4DFD-81F5-CEF73A56880E}" srcOrd="1" destOrd="0" presId="urn:microsoft.com/office/officeart/2005/8/layout/hierarchy1"/>
    <dgm:cxn modelId="{AC6A984A-1A50-4129-B133-1E0C137651EF}" type="presParOf" srcId="{5D88BEEE-2412-4B07-B199-912050A13CC2}" destId="{557DD85B-09A0-45BD-AB2E-3D257C238525}" srcOrd="1" destOrd="0" presId="urn:microsoft.com/office/officeart/2005/8/layout/hierarchy1"/>
    <dgm:cxn modelId="{C30368F0-BFE3-4210-B251-4DB9361E5502}" type="presParOf" srcId="{83FE2E3D-42A7-4301-9A83-7CE5224497EC}" destId="{291FECF8-7E85-42C8-8086-65BB970C1256}" srcOrd="2" destOrd="0" presId="urn:microsoft.com/office/officeart/2005/8/layout/hierarchy1"/>
    <dgm:cxn modelId="{421C00DA-ADA6-4923-8890-21D87CF786A1}" type="presParOf" srcId="{83FE2E3D-42A7-4301-9A83-7CE5224497EC}" destId="{62F142F1-3617-41F9-BFA5-552DFCFB910C}" srcOrd="3" destOrd="0" presId="urn:microsoft.com/office/officeart/2005/8/layout/hierarchy1"/>
    <dgm:cxn modelId="{1283EA8A-EC46-48BA-84A5-DF595E41FE3B}" type="presParOf" srcId="{62F142F1-3617-41F9-BFA5-552DFCFB910C}" destId="{334F3A49-56DA-4473-B0F9-7CEA30EBAF12}" srcOrd="0" destOrd="0" presId="urn:microsoft.com/office/officeart/2005/8/layout/hierarchy1"/>
    <dgm:cxn modelId="{3B5A6B79-2F0D-45B6-9789-ADA58944665A}" type="presParOf" srcId="{334F3A49-56DA-4473-B0F9-7CEA30EBAF12}" destId="{704AFFFD-DB6A-46BC-B0C0-8145D27DD044}" srcOrd="0" destOrd="0" presId="urn:microsoft.com/office/officeart/2005/8/layout/hierarchy1"/>
    <dgm:cxn modelId="{442578BD-E970-41EA-868A-4C45969FDD49}" type="presParOf" srcId="{334F3A49-56DA-4473-B0F9-7CEA30EBAF12}" destId="{76733392-7DBA-4282-8ABA-A0CD20F50509}" srcOrd="1" destOrd="0" presId="urn:microsoft.com/office/officeart/2005/8/layout/hierarchy1"/>
    <dgm:cxn modelId="{9FF1BBE7-FB39-40F2-A197-D4407525E6FC}" type="presParOf" srcId="{62F142F1-3617-41F9-BFA5-552DFCFB910C}" destId="{DFC3B686-BB78-4527-A406-E077D15B3106}" srcOrd="1" destOrd="0" presId="urn:microsoft.com/office/officeart/2005/8/layout/hierarchy1"/>
    <dgm:cxn modelId="{F539C7A5-98E4-4A6A-BA5F-A8B2646E6580}" type="presParOf" srcId="{83FE2E3D-42A7-4301-9A83-7CE5224497EC}" destId="{A56F7E8A-BE45-4D9D-9D6B-035A45D5FEA3}" srcOrd="4" destOrd="0" presId="urn:microsoft.com/office/officeart/2005/8/layout/hierarchy1"/>
    <dgm:cxn modelId="{5CBF34F5-3464-449D-9343-9CB068D4ABF0}" type="presParOf" srcId="{83FE2E3D-42A7-4301-9A83-7CE5224497EC}" destId="{1B38638B-C4AA-4808-AB27-33702139DA44}" srcOrd="5" destOrd="0" presId="urn:microsoft.com/office/officeart/2005/8/layout/hierarchy1"/>
    <dgm:cxn modelId="{1AE5D0C1-EC7F-4629-ACBB-C4D8359C75BE}" type="presParOf" srcId="{1B38638B-C4AA-4808-AB27-33702139DA44}" destId="{C85CE62D-1497-4CFF-B60B-A194E7A31276}" srcOrd="0" destOrd="0" presId="urn:microsoft.com/office/officeart/2005/8/layout/hierarchy1"/>
    <dgm:cxn modelId="{A3CBF2F5-AAED-489B-96E4-E9005AB45844}" type="presParOf" srcId="{C85CE62D-1497-4CFF-B60B-A194E7A31276}" destId="{778DB1E0-53E7-4864-9EC8-218C83536D74}" srcOrd="0" destOrd="0" presId="urn:microsoft.com/office/officeart/2005/8/layout/hierarchy1"/>
    <dgm:cxn modelId="{AF58C9FC-486D-4C09-9074-5B18025D820B}" type="presParOf" srcId="{C85CE62D-1497-4CFF-B60B-A194E7A31276}" destId="{ECC6FE1A-115D-42DA-A8F9-BF036A3E7773}" srcOrd="1" destOrd="0" presId="urn:microsoft.com/office/officeart/2005/8/layout/hierarchy1"/>
    <dgm:cxn modelId="{32075CF8-E7B7-48A7-B68D-162CF9233FB3}" type="presParOf" srcId="{1B38638B-C4AA-4808-AB27-33702139DA44}" destId="{020D4625-8719-448B-8BF3-9E64678C9B25}" srcOrd="1" destOrd="0" presId="urn:microsoft.com/office/officeart/2005/8/layout/hierarchy1"/>
    <dgm:cxn modelId="{90C3E7E8-C25A-41D2-8313-52C30CB8E059}" type="presParOf" srcId="{FE19E219-FDEF-4A6C-AD32-B7397FF4024A}" destId="{B576864D-200B-4D26-B14D-672A2145E0A1}" srcOrd="2" destOrd="0" presId="urn:microsoft.com/office/officeart/2005/8/layout/hierarchy1"/>
    <dgm:cxn modelId="{D2F36DE5-455A-4D87-8B44-DC6C51960A4D}" type="presParOf" srcId="{FE19E219-FDEF-4A6C-AD32-B7397FF4024A}" destId="{0C13EDD6-2F83-4453-B298-4A8BD6FA1573}" srcOrd="3" destOrd="0" presId="urn:microsoft.com/office/officeart/2005/8/layout/hierarchy1"/>
    <dgm:cxn modelId="{C0C48373-8F2F-4CE0-B3F1-1240E4BBCA0E}" type="presParOf" srcId="{0C13EDD6-2F83-4453-B298-4A8BD6FA1573}" destId="{9562A309-583C-4DD5-BE48-98135530405B}" srcOrd="0" destOrd="0" presId="urn:microsoft.com/office/officeart/2005/8/layout/hierarchy1"/>
    <dgm:cxn modelId="{8A065537-F65F-4019-9EA0-4DA629BF416E}" type="presParOf" srcId="{9562A309-583C-4DD5-BE48-98135530405B}" destId="{AAD46460-20F4-4BF5-8282-578F942FDC13}" srcOrd="0" destOrd="0" presId="urn:microsoft.com/office/officeart/2005/8/layout/hierarchy1"/>
    <dgm:cxn modelId="{2FFF63E1-2FAB-4E17-97B6-109535AFE055}" type="presParOf" srcId="{9562A309-583C-4DD5-BE48-98135530405B}" destId="{ECA4F9F3-318F-4860-A958-6A077B9164C9}" srcOrd="1" destOrd="0" presId="urn:microsoft.com/office/officeart/2005/8/layout/hierarchy1"/>
    <dgm:cxn modelId="{66A9991D-1E8B-4AFA-A9A6-499CA7D07337}" type="presParOf" srcId="{0C13EDD6-2F83-4453-B298-4A8BD6FA1573}" destId="{D47B9F1C-494A-48B8-9DB5-B851CF8A6447}" srcOrd="1" destOrd="0" presId="urn:microsoft.com/office/officeart/2005/8/layout/hierarchy1"/>
    <dgm:cxn modelId="{B3314D2F-5BA0-4881-94AB-82C0C955641B}" type="presParOf" srcId="{D47B9F1C-494A-48B8-9DB5-B851CF8A6447}" destId="{B9BFD607-7A99-40A4-BE6B-265A95D312DD}" srcOrd="0" destOrd="0" presId="urn:microsoft.com/office/officeart/2005/8/layout/hierarchy1"/>
    <dgm:cxn modelId="{F2B228E6-F9FA-4E48-B20B-FD0050BE9D53}" type="presParOf" srcId="{D47B9F1C-494A-48B8-9DB5-B851CF8A6447}" destId="{22F742FD-32AC-4753-B82C-451DC7806DE4}" srcOrd="1" destOrd="0" presId="urn:microsoft.com/office/officeart/2005/8/layout/hierarchy1"/>
    <dgm:cxn modelId="{CAC155EB-77C5-4F60-AB77-A7A4158500C2}" type="presParOf" srcId="{22F742FD-32AC-4753-B82C-451DC7806DE4}" destId="{00E9C9F4-BCE8-4C7E-ABB9-7522104DDD7F}" srcOrd="0" destOrd="0" presId="urn:microsoft.com/office/officeart/2005/8/layout/hierarchy1"/>
    <dgm:cxn modelId="{D37C5998-3B5E-4A52-93FB-126F99CEB24F}" type="presParOf" srcId="{00E9C9F4-BCE8-4C7E-ABB9-7522104DDD7F}" destId="{BB3A27F3-87C7-4070-9B57-942F6E9DE92E}" srcOrd="0" destOrd="0" presId="urn:microsoft.com/office/officeart/2005/8/layout/hierarchy1"/>
    <dgm:cxn modelId="{BDD8D59C-E357-4C2B-AF7E-2AA9AA079910}" type="presParOf" srcId="{00E9C9F4-BCE8-4C7E-ABB9-7522104DDD7F}" destId="{F8C03D81-BFB3-40A4-B7C9-EDBA2FDAF824}" srcOrd="1" destOrd="0" presId="urn:microsoft.com/office/officeart/2005/8/layout/hierarchy1"/>
    <dgm:cxn modelId="{09F06DAE-5FEB-4E87-B6C3-D5A06ED20A36}" type="presParOf" srcId="{22F742FD-32AC-4753-B82C-451DC7806DE4}" destId="{4BE3809C-8CE6-4277-BF69-D2A9EF23A253}" srcOrd="1" destOrd="0" presId="urn:microsoft.com/office/officeart/2005/8/layout/hierarchy1"/>
    <dgm:cxn modelId="{7E5D88BF-4E4E-43EC-A58A-1EC568EDEFA1}" type="presParOf" srcId="{D47B9F1C-494A-48B8-9DB5-B851CF8A6447}" destId="{AB37BB9A-AB1B-49A6-913C-EBFDC6A8C138}" srcOrd="2" destOrd="0" presId="urn:microsoft.com/office/officeart/2005/8/layout/hierarchy1"/>
    <dgm:cxn modelId="{FAC512D5-82F2-4F0B-9378-385CFED88089}" type="presParOf" srcId="{D47B9F1C-494A-48B8-9DB5-B851CF8A6447}" destId="{BE16B2E5-1F79-4223-9EDC-765103CAE3DC}" srcOrd="3" destOrd="0" presId="urn:microsoft.com/office/officeart/2005/8/layout/hierarchy1"/>
    <dgm:cxn modelId="{F3767E4C-F45B-4F1B-A875-9B9D0E31839A}" type="presParOf" srcId="{BE16B2E5-1F79-4223-9EDC-765103CAE3DC}" destId="{D7CD0B35-7C49-483D-BB7B-9B7B67D33602}" srcOrd="0" destOrd="0" presId="urn:microsoft.com/office/officeart/2005/8/layout/hierarchy1"/>
    <dgm:cxn modelId="{50427669-EE0A-4E7E-8382-A501DB32A71C}" type="presParOf" srcId="{D7CD0B35-7C49-483D-BB7B-9B7B67D33602}" destId="{70C4A020-3AFD-40D9-86E4-0655BA808C7D}" srcOrd="0" destOrd="0" presId="urn:microsoft.com/office/officeart/2005/8/layout/hierarchy1"/>
    <dgm:cxn modelId="{81BF32C2-7FB5-4D31-AF53-91EE340A1161}" type="presParOf" srcId="{D7CD0B35-7C49-483D-BB7B-9B7B67D33602}" destId="{87D4A815-C734-431B-B47F-D0EE1D2A1862}" srcOrd="1" destOrd="0" presId="urn:microsoft.com/office/officeart/2005/8/layout/hierarchy1"/>
    <dgm:cxn modelId="{5C64A926-2C05-471F-96D9-0CA1AD999CE2}" type="presParOf" srcId="{BE16B2E5-1F79-4223-9EDC-765103CAE3DC}" destId="{EC85DCB6-8320-496B-9F05-A7947B8CDB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3E5D-4CD5-4E2B-9D71-7564F71A0C74}">
      <dsp:nvSpPr>
        <dsp:cNvPr id="0" name=""/>
        <dsp:cNvSpPr/>
      </dsp:nvSpPr>
      <dsp:spPr>
        <a:xfrm>
          <a:off x="4857" y="1559763"/>
          <a:ext cx="3382619" cy="16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ester</a:t>
          </a:r>
        </a:p>
      </dsp:txBody>
      <dsp:txXfrm>
        <a:off x="54394" y="1609300"/>
        <a:ext cx="3283545" cy="1592235"/>
      </dsp:txXfrm>
    </dsp:sp>
    <dsp:sp modelId="{57501589-102B-45DB-8D04-B637EA49D1F5}">
      <dsp:nvSpPr>
        <dsp:cNvPr id="0" name=""/>
        <dsp:cNvSpPr/>
      </dsp:nvSpPr>
      <dsp:spPr>
        <a:xfrm rot="19457599">
          <a:off x="3230858" y="1887525"/>
          <a:ext cx="1666283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666283" y="3164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2342" y="1877509"/>
        <a:ext cx="83314" cy="83314"/>
      </dsp:txXfrm>
    </dsp:sp>
    <dsp:sp modelId="{2B9E5959-3C2D-4C0D-A503-87AA99B5F825}">
      <dsp:nvSpPr>
        <dsp:cNvPr id="0" name=""/>
        <dsp:cNvSpPr/>
      </dsp:nvSpPr>
      <dsp:spPr>
        <a:xfrm>
          <a:off x="4740523" y="587260"/>
          <a:ext cx="3382619" cy="16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Fatty acid</a:t>
          </a:r>
        </a:p>
      </dsp:txBody>
      <dsp:txXfrm>
        <a:off x="4790060" y="636797"/>
        <a:ext cx="3283545" cy="1592235"/>
      </dsp:txXfrm>
    </dsp:sp>
    <dsp:sp modelId="{4A1AB0FD-01E9-4AB0-8EC3-CA8F468A8E1A}">
      <dsp:nvSpPr>
        <dsp:cNvPr id="0" name=""/>
        <dsp:cNvSpPr/>
      </dsp:nvSpPr>
      <dsp:spPr>
        <a:xfrm rot="2142401">
          <a:off x="3230858" y="2860028"/>
          <a:ext cx="1666283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666283" y="3164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2342" y="2850012"/>
        <a:ext cx="83314" cy="83314"/>
      </dsp:txXfrm>
    </dsp:sp>
    <dsp:sp modelId="{A1508D49-1EF2-4078-BCB3-0A634C472F60}">
      <dsp:nvSpPr>
        <dsp:cNvPr id="0" name=""/>
        <dsp:cNvSpPr/>
      </dsp:nvSpPr>
      <dsp:spPr>
        <a:xfrm>
          <a:off x="4740523" y="2532266"/>
          <a:ext cx="3382619" cy="16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alcohol</a:t>
          </a:r>
        </a:p>
      </dsp:txBody>
      <dsp:txXfrm>
        <a:off x="4790060" y="2581803"/>
        <a:ext cx="3283545" cy="1592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711B2-AC14-405A-B307-D0F19A76A272}">
      <dsp:nvSpPr>
        <dsp:cNvPr id="0" name=""/>
        <dsp:cNvSpPr/>
      </dsp:nvSpPr>
      <dsp:spPr>
        <a:xfrm>
          <a:off x="1927800" y="2177"/>
          <a:ext cx="6660000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alpha</a:t>
          </a:r>
          <a:r>
            <a:rPr lang="en-US" sz="5500" kern="1200" baseline="-25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S1</a:t>
          </a:r>
          <a:r>
            <a:rPr lang="en-US" sz="5500" kern="1200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Casein - 30.6%</a:t>
          </a:r>
        </a:p>
      </dsp:txBody>
      <dsp:txXfrm>
        <a:off x="1927800" y="2177"/>
        <a:ext cx="6660000" cy="1047465"/>
      </dsp:txXfrm>
    </dsp:sp>
    <dsp:sp modelId="{EA77A0BF-B317-4E4B-BFA5-CC81D266A479}">
      <dsp:nvSpPr>
        <dsp:cNvPr id="0" name=""/>
        <dsp:cNvSpPr/>
      </dsp:nvSpPr>
      <dsp:spPr>
        <a:xfrm>
          <a:off x="2377800" y="1102016"/>
          <a:ext cx="5760000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alpha</a:t>
          </a:r>
          <a:r>
            <a:rPr lang="en-US" sz="5500" kern="1200" baseline="-25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S2</a:t>
          </a:r>
          <a:r>
            <a:rPr lang="en-US" sz="5500" kern="1200" baseline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Casein - 8%</a:t>
          </a:r>
          <a:endParaRPr lang="en-US" sz="5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77800" y="1102016"/>
        <a:ext cx="5760000" cy="1047465"/>
      </dsp:txXfrm>
    </dsp:sp>
    <dsp:sp modelId="{60B47E67-B1AA-4EA2-821A-ECA07DE21D20}">
      <dsp:nvSpPr>
        <dsp:cNvPr id="0" name=""/>
        <dsp:cNvSpPr/>
      </dsp:nvSpPr>
      <dsp:spPr>
        <a:xfrm>
          <a:off x="2287800" y="2201855"/>
          <a:ext cx="5940000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Beta Casein - 30.8%</a:t>
          </a:r>
        </a:p>
      </dsp:txBody>
      <dsp:txXfrm>
        <a:off x="2287800" y="2201855"/>
        <a:ext cx="5940000" cy="1047465"/>
      </dsp:txXfrm>
    </dsp:sp>
    <dsp:sp modelId="{1CB42896-4FB1-4D4E-9FCD-81E92CCD448B}">
      <dsp:nvSpPr>
        <dsp:cNvPr id="0" name=""/>
        <dsp:cNvSpPr/>
      </dsp:nvSpPr>
      <dsp:spPr>
        <a:xfrm>
          <a:off x="2236106" y="3301694"/>
          <a:ext cx="6043387" cy="1047465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Kepa Casein - 10.1%</a:t>
          </a:r>
        </a:p>
      </dsp:txBody>
      <dsp:txXfrm>
        <a:off x="2236106" y="3301694"/>
        <a:ext cx="6043387" cy="1047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A027F-7941-4832-A2AB-5255B3773B54}">
      <dsp:nvSpPr>
        <dsp:cNvPr id="0" name=""/>
        <dsp:cNvSpPr/>
      </dsp:nvSpPr>
      <dsp:spPr>
        <a:xfrm>
          <a:off x="2872800" y="1912"/>
          <a:ext cx="477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a-lactalbumin - 3.7%</a:t>
          </a:r>
        </a:p>
      </dsp:txBody>
      <dsp:txXfrm>
        <a:off x="2872800" y="1912"/>
        <a:ext cx="4770000" cy="836060"/>
      </dsp:txXfrm>
    </dsp:sp>
    <dsp:sp modelId="{27B9B050-FC1B-41BE-9237-05BAAD8A6B4E}">
      <dsp:nvSpPr>
        <dsp:cNvPr id="0" name=""/>
        <dsp:cNvSpPr/>
      </dsp:nvSpPr>
      <dsp:spPr>
        <a:xfrm>
          <a:off x="2872800" y="879775"/>
          <a:ext cx="477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B-lactglobulin - 9.8%</a:t>
          </a:r>
        </a:p>
      </dsp:txBody>
      <dsp:txXfrm>
        <a:off x="2872800" y="879775"/>
        <a:ext cx="4770000" cy="836060"/>
      </dsp:txXfrm>
    </dsp:sp>
    <dsp:sp modelId="{45629A5E-08D4-4595-B684-450523412A88}">
      <dsp:nvSpPr>
        <dsp:cNvPr id="0" name=""/>
        <dsp:cNvSpPr/>
      </dsp:nvSpPr>
      <dsp:spPr>
        <a:xfrm>
          <a:off x="2017800" y="1757638"/>
          <a:ext cx="648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blood serum albumin - 1.2%</a:t>
          </a:r>
        </a:p>
      </dsp:txBody>
      <dsp:txXfrm>
        <a:off x="2017800" y="1757638"/>
        <a:ext cx="6480000" cy="836060"/>
      </dsp:txXfrm>
    </dsp:sp>
    <dsp:sp modelId="{0F7E2250-3E0F-4B59-BE84-E447B90C5A34}">
      <dsp:nvSpPr>
        <dsp:cNvPr id="0" name=""/>
        <dsp:cNvSpPr/>
      </dsp:nvSpPr>
      <dsp:spPr>
        <a:xfrm>
          <a:off x="2737800" y="2635502"/>
          <a:ext cx="504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immunoglobulin - 2.1</a:t>
          </a:r>
        </a:p>
      </dsp:txBody>
      <dsp:txXfrm>
        <a:off x="2737800" y="2635502"/>
        <a:ext cx="5040000" cy="836060"/>
      </dsp:txXfrm>
    </dsp:sp>
    <dsp:sp modelId="{12EAF239-A7F0-4F5A-987B-B1B1BF0C9B4A}">
      <dsp:nvSpPr>
        <dsp:cNvPr id="0" name=""/>
        <dsp:cNvSpPr/>
      </dsp:nvSpPr>
      <dsp:spPr>
        <a:xfrm>
          <a:off x="2107800" y="3513365"/>
          <a:ext cx="6300000" cy="836060"/>
        </a:xfrm>
        <a:prstGeom prst="rect">
          <a:avLst/>
        </a:prstGeom>
        <a:gradFill rotWithShape="0">
          <a:gsLst>
            <a:gs pos="0">
              <a:srgbClr val="ED7D31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miscellaneous whey - 2.4%</a:t>
          </a:r>
        </a:p>
      </dsp:txBody>
      <dsp:txXfrm>
        <a:off x="2107800" y="3513365"/>
        <a:ext cx="6300000" cy="836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7BB9A-AB1B-49A6-913C-EBFDC6A8C138}">
      <dsp:nvSpPr>
        <dsp:cNvPr id="0" name=""/>
        <dsp:cNvSpPr/>
      </dsp:nvSpPr>
      <dsp:spPr>
        <a:xfrm>
          <a:off x="8239958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FD607-7A99-40A4-BE6B-265A95D312DD}">
      <dsp:nvSpPr>
        <dsp:cNvPr id="0" name=""/>
        <dsp:cNvSpPr/>
      </dsp:nvSpPr>
      <dsp:spPr>
        <a:xfrm>
          <a:off x="7214841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6864D-200B-4D26-B14D-672A2145E0A1}">
      <dsp:nvSpPr>
        <dsp:cNvPr id="0" name=""/>
        <dsp:cNvSpPr/>
      </dsp:nvSpPr>
      <dsp:spPr>
        <a:xfrm>
          <a:off x="5677166" y="1066678"/>
          <a:ext cx="2562792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562792" y="332464"/>
              </a:lnTo>
              <a:lnTo>
                <a:pt x="2562792" y="48786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F7E8A-BE45-4D9D-9D6B-035A45D5FEA3}">
      <dsp:nvSpPr>
        <dsp:cNvPr id="0" name=""/>
        <dsp:cNvSpPr/>
      </dsp:nvSpPr>
      <dsp:spPr>
        <a:xfrm>
          <a:off x="3114373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FECF8-7E85-42C8-8086-65BB970C1256}">
      <dsp:nvSpPr>
        <dsp:cNvPr id="0" name=""/>
        <dsp:cNvSpPr/>
      </dsp:nvSpPr>
      <dsp:spPr>
        <a:xfrm>
          <a:off x="3068653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76EF7-EE61-4155-B23F-861E1730B380}">
      <dsp:nvSpPr>
        <dsp:cNvPr id="0" name=""/>
        <dsp:cNvSpPr/>
      </dsp:nvSpPr>
      <dsp:spPr>
        <a:xfrm>
          <a:off x="1064139" y="2619731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C0DC0-635A-4C1E-A388-8291BC4448D7}">
      <dsp:nvSpPr>
        <dsp:cNvPr id="0" name=""/>
        <dsp:cNvSpPr/>
      </dsp:nvSpPr>
      <dsp:spPr>
        <a:xfrm>
          <a:off x="3114373" y="1066678"/>
          <a:ext cx="2562792" cy="487862"/>
        </a:xfrm>
        <a:custGeom>
          <a:avLst/>
          <a:gdLst/>
          <a:ahLst/>
          <a:cxnLst/>
          <a:rect l="0" t="0" r="0" b="0"/>
          <a:pathLst>
            <a:path>
              <a:moveTo>
                <a:pt x="2562792" y="0"/>
              </a:moveTo>
              <a:lnTo>
                <a:pt x="2562792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E6F58-0F22-4223-8C80-925DC71F6D2C}">
      <dsp:nvSpPr>
        <dsp:cNvPr id="0" name=""/>
        <dsp:cNvSpPr/>
      </dsp:nvSpPr>
      <dsp:spPr>
        <a:xfrm>
          <a:off x="4838433" y="1489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E1CAA2-D970-42D7-8753-3CAAD99A44CA}">
      <dsp:nvSpPr>
        <dsp:cNvPr id="0" name=""/>
        <dsp:cNvSpPr/>
      </dsp:nvSpPr>
      <dsp:spPr>
        <a:xfrm>
          <a:off x="5024818" y="178554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Milk Enzymes</a:t>
          </a:r>
        </a:p>
      </dsp:txBody>
      <dsp:txXfrm>
        <a:off x="5056016" y="209752"/>
        <a:ext cx="1615068" cy="1002793"/>
      </dsp:txXfrm>
    </dsp:sp>
    <dsp:sp modelId="{EAD834FB-FCB9-4961-8181-38CC6A79A2DD}">
      <dsp:nvSpPr>
        <dsp:cNvPr id="0" name=""/>
        <dsp:cNvSpPr/>
      </dsp:nvSpPr>
      <dsp:spPr>
        <a:xfrm>
          <a:off x="2275641" y="1554541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43B93D-A909-42BF-A2AF-B3010AE90546}">
      <dsp:nvSpPr>
        <dsp:cNvPr id="0" name=""/>
        <dsp:cNvSpPr/>
      </dsp:nvSpPr>
      <dsp:spPr>
        <a:xfrm>
          <a:off x="2462026" y="1731606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Natural</a:t>
          </a:r>
        </a:p>
      </dsp:txBody>
      <dsp:txXfrm>
        <a:off x="2493224" y="1762804"/>
        <a:ext cx="1615068" cy="1002793"/>
      </dsp:txXfrm>
    </dsp:sp>
    <dsp:sp modelId="{B588B102-1496-4D1C-9FA5-A459B2BA5DBE}">
      <dsp:nvSpPr>
        <dsp:cNvPr id="0" name=""/>
        <dsp:cNvSpPr/>
      </dsp:nvSpPr>
      <dsp:spPr>
        <a:xfrm>
          <a:off x="225407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F1B7D7-B58E-4DFD-81F5-CEF73A56880E}">
      <dsp:nvSpPr>
        <dsp:cNvPr id="0" name=""/>
        <dsp:cNvSpPr/>
      </dsp:nvSpPr>
      <dsp:spPr>
        <a:xfrm>
          <a:off x="411792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Peroxidase</a:t>
          </a:r>
        </a:p>
      </dsp:txBody>
      <dsp:txXfrm>
        <a:off x="442990" y="3315857"/>
        <a:ext cx="1615068" cy="1002793"/>
      </dsp:txXfrm>
    </dsp:sp>
    <dsp:sp modelId="{704AFFFD-DB6A-46BC-B0C0-8145D27DD044}">
      <dsp:nvSpPr>
        <dsp:cNvPr id="0" name=""/>
        <dsp:cNvSpPr/>
      </dsp:nvSpPr>
      <dsp:spPr>
        <a:xfrm>
          <a:off x="2275641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33392-7DBA-4282-8ABA-A0CD20F50509}">
      <dsp:nvSpPr>
        <dsp:cNvPr id="0" name=""/>
        <dsp:cNvSpPr/>
      </dsp:nvSpPr>
      <dsp:spPr>
        <a:xfrm>
          <a:off x="2462026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Catalase</a:t>
          </a:r>
        </a:p>
      </dsp:txBody>
      <dsp:txXfrm>
        <a:off x="2493224" y="3315857"/>
        <a:ext cx="1615068" cy="1002793"/>
      </dsp:txXfrm>
    </dsp:sp>
    <dsp:sp modelId="{778DB1E0-53E7-4864-9EC8-218C83536D74}">
      <dsp:nvSpPr>
        <dsp:cNvPr id="0" name=""/>
        <dsp:cNvSpPr/>
      </dsp:nvSpPr>
      <dsp:spPr>
        <a:xfrm>
          <a:off x="4325875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C6FE1A-115D-42DA-A8F9-BF036A3E7773}">
      <dsp:nvSpPr>
        <dsp:cNvPr id="0" name=""/>
        <dsp:cNvSpPr/>
      </dsp:nvSpPr>
      <dsp:spPr>
        <a:xfrm>
          <a:off x="4512260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Phosphatase</a:t>
          </a:r>
        </a:p>
      </dsp:txBody>
      <dsp:txXfrm>
        <a:off x="4543458" y="3315857"/>
        <a:ext cx="1615068" cy="1002793"/>
      </dsp:txXfrm>
    </dsp:sp>
    <dsp:sp modelId="{AAD46460-20F4-4BF5-8282-578F942FDC13}">
      <dsp:nvSpPr>
        <dsp:cNvPr id="0" name=""/>
        <dsp:cNvSpPr/>
      </dsp:nvSpPr>
      <dsp:spPr>
        <a:xfrm>
          <a:off x="7401226" y="1554541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A4F9F3-318F-4860-A958-6A077B9164C9}">
      <dsp:nvSpPr>
        <dsp:cNvPr id="0" name=""/>
        <dsp:cNvSpPr/>
      </dsp:nvSpPr>
      <dsp:spPr>
        <a:xfrm>
          <a:off x="7587611" y="1731606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Bacterial</a:t>
          </a:r>
        </a:p>
      </dsp:txBody>
      <dsp:txXfrm>
        <a:off x="7618809" y="1762804"/>
        <a:ext cx="1615068" cy="1002793"/>
      </dsp:txXfrm>
    </dsp:sp>
    <dsp:sp modelId="{BB3A27F3-87C7-4070-9B57-942F6E9DE92E}">
      <dsp:nvSpPr>
        <dsp:cNvPr id="0" name=""/>
        <dsp:cNvSpPr/>
      </dsp:nvSpPr>
      <dsp:spPr>
        <a:xfrm>
          <a:off x="6376109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C03D81-BFB3-40A4-B7C9-EDBA2FDAF824}">
      <dsp:nvSpPr>
        <dsp:cNvPr id="0" name=""/>
        <dsp:cNvSpPr/>
      </dsp:nvSpPr>
      <dsp:spPr>
        <a:xfrm>
          <a:off x="6562494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Lipase</a:t>
          </a:r>
        </a:p>
      </dsp:txBody>
      <dsp:txXfrm>
        <a:off x="6593692" y="3315857"/>
        <a:ext cx="1615068" cy="1002793"/>
      </dsp:txXfrm>
    </dsp:sp>
    <dsp:sp modelId="{70C4A020-3AFD-40D9-86E4-0655BA808C7D}">
      <dsp:nvSpPr>
        <dsp:cNvPr id="0" name=""/>
        <dsp:cNvSpPr/>
      </dsp:nvSpPr>
      <dsp:spPr>
        <a:xfrm>
          <a:off x="8426343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4A815-C734-431B-B47F-D0EE1D2A1862}">
      <dsp:nvSpPr>
        <dsp:cNvPr id="0" name=""/>
        <dsp:cNvSpPr/>
      </dsp:nvSpPr>
      <dsp:spPr>
        <a:xfrm>
          <a:off x="8612728" y="3284659"/>
          <a:ext cx="1677464" cy="10651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Protease</a:t>
          </a:r>
        </a:p>
      </dsp:txBody>
      <dsp:txXfrm>
        <a:off x="8643926" y="3315857"/>
        <a:ext cx="1615068" cy="100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24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7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6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59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30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33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1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64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68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85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0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647F-11D1-47FC-B850-38F66BC346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B256-A967-461F-8319-0B729AEFD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3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MILK CHEMISTRY</a:t>
            </a:r>
            <a:endParaRPr lang="en-US" sz="66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11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69809"/>
            <a:ext cx="12258675" cy="30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8788" y="675250"/>
            <a:ext cx="3882684" cy="22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Casein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of milk proteins</a:t>
            </a:r>
          </a:p>
          <a:p>
            <a:endParaRPr lang="en-US" dirty="0"/>
          </a:p>
          <a:p>
            <a:pPr lvl="0"/>
            <a:r>
              <a:rPr lang="en-US" dirty="0"/>
              <a:t>Nutritionally very important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They precipitate out in milk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Four types of casein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33" y="645987"/>
            <a:ext cx="4297680" cy="2863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333" y="3644250"/>
            <a:ext cx="2834640" cy="31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Casein </a:t>
            </a:r>
            <a:r>
              <a:rPr lang="en-US" b="1">
                <a:latin typeface="Arial Black" panose="020B0A04020102020204" pitchFamily="34" charset="0"/>
              </a:rPr>
              <a:t>(cont.)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2997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 of milk proteins</a:t>
            </a:r>
          </a:p>
          <a:p>
            <a:endParaRPr lang="en-US" dirty="0"/>
          </a:p>
          <a:p>
            <a:pPr lvl="0"/>
            <a:r>
              <a:rPr lang="en-US" dirty="0"/>
              <a:t>Gives immunity (make major portion of </a:t>
            </a:r>
            <a:r>
              <a:rPr lang="en-US" dirty="0" err="1"/>
              <a:t>clostrum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Milk serum protein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Five types of whey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3762" y="887673"/>
            <a:ext cx="312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10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Whey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736" y="1027905"/>
            <a:ext cx="2560320" cy="23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1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Milk Enzymes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sz="3200" dirty="0"/>
              <a:t>Enzymes are bio catalysts and are protein in nature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61532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66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Carbohydrates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Lactose sugar make up the carbohydrate portion of milk. Its content varies between </a:t>
            </a:r>
            <a:r>
              <a:rPr lang="en-US" b="1" dirty="0"/>
              <a:t>3.5 – 5.5 %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	Glucose + Galactose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Lactose</a:t>
            </a:r>
          </a:p>
          <a:p>
            <a:pPr marL="0" indent="0">
              <a:buNone/>
            </a:pPr>
            <a:r>
              <a:rPr lang="en-US" dirty="0"/>
              <a:t> 	   Enzyme = Lactose Synthase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Lactose break down gives energy</a:t>
            </a:r>
          </a:p>
          <a:p>
            <a:pPr marL="0" indent="0">
              <a:buNone/>
            </a:pPr>
            <a:r>
              <a:rPr lang="en-US" dirty="0"/>
              <a:t>	Lactose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Glucose + Galactose</a:t>
            </a:r>
          </a:p>
          <a:p>
            <a:pPr marL="0" indent="0">
              <a:buNone/>
            </a:pPr>
            <a:r>
              <a:rPr lang="en-US" dirty="0"/>
              <a:t>	   Enzyme = Lactase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114" y="4001294"/>
            <a:ext cx="3383280" cy="25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31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CARBOHYDRATES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Lactose is attacked by lactic acid bacteria resulting into the production of:</a:t>
            </a:r>
          </a:p>
          <a:p>
            <a:pPr lvl="1"/>
            <a:r>
              <a:rPr lang="en-US" dirty="0"/>
              <a:t>Lactic acid</a:t>
            </a:r>
          </a:p>
          <a:p>
            <a:pPr lvl="1"/>
            <a:r>
              <a:rPr lang="en-US" dirty="0" err="1"/>
              <a:t>Maliec</a:t>
            </a:r>
            <a:r>
              <a:rPr lang="en-US" dirty="0"/>
              <a:t> acid</a:t>
            </a:r>
          </a:p>
          <a:p>
            <a:pPr lvl="1"/>
            <a:r>
              <a:rPr lang="en-US" dirty="0"/>
              <a:t>citric acid</a:t>
            </a:r>
          </a:p>
          <a:p>
            <a:pPr lvl="1"/>
            <a:r>
              <a:rPr lang="en-US" dirty="0" err="1"/>
              <a:t>propanic</a:t>
            </a:r>
            <a:r>
              <a:rPr lang="en-US" dirty="0"/>
              <a:t> acid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This phenomenon makes the milk sour.</a:t>
            </a:r>
          </a:p>
        </p:txBody>
      </p:sp>
    </p:spTree>
    <p:extLst>
      <p:ext uri="{BB962C8B-B14F-4D97-AF65-F5344CB8AC3E}">
        <p14:creationId xmlns:p14="http://schemas.microsoft.com/office/powerpoint/2010/main" xmlns="" val="101128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Vitamins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4808321"/>
              </p:ext>
            </p:extLst>
          </p:nvPr>
        </p:nvGraphicFramePr>
        <p:xfrm>
          <a:off x="682388" y="2292824"/>
          <a:ext cx="7547212" cy="3493824"/>
        </p:xfrm>
        <a:graphic>
          <a:graphicData uri="http://schemas.openxmlformats.org/drawingml/2006/table">
            <a:tbl>
              <a:tblPr firstRow="1" firstCol="1" bandRow="1"/>
              <a:tblGrid>
                <a:gridCol w="3773606">
                  <a:extLst>
                    <a:ext uri="{9D8B030D-6E8A-4147-A177-3AD203B41FA5}">
                      <a16:colId xmlns:a16="http://schemas.microsoft.com/office/drawing/2014/main" xmlns="" val="3440370026"/>
                    </a:ext>
                  </a:extLst>
                </a:gridCol>
                <a:gridCol w="3773606">
                  <a:extLst>
                    <a:ext uri="{9D8B030D-6E8A-4147-A177-3AD203B41FA5}">
                      <a16:colId xmlns:a16="http://schemas.microsoft.com/office/drawing/2014/main" xmlns="" val="3619120788"/>
                    </a:ext>
                  </a:extLst>
                </a:gridCol>
              </a:tblGrid>
              <a:tr h="58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mgl</a:t>
                      </a:r>
                      <a:r>
                        <a:rPr lang="en-US" sz="24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017903"/>
                  </a:ext>
                </a:extLst>
              </a:tr>
              <a:tr h="58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–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2279241"/>
                  </a:ext>
                </a:extLst>
              </a:tr>
              <a:tr h="58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B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9437517"/>
                  </a:ext>
                </a:extLst>
              </a:tr>
              <a:tr h="58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B</a:t>
                      </a:r>
                      <a:r>
                        <a:rPr lang="en-US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0952127"/>
                  </a:ext>
                </a:extLst>
              </a:tr>
              <a:tr h="58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1506612"/>
                  </a:ext>
                </a:extLst>
              </a:tr>
              <a:tr h="58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780257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480" y="102790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04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Vitamins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Vitamin A and D are found in fat globules or around them while vitamin B and C are found in serum.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Although having an abundant amount of vitamin C, milk is not a good source of it as vitamin C is highly sensitive to heat and light and is lost even at pasteurization.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654" y="4667535"/>
            <a:ext cx="42265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28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MILK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Milk is an oil in water emulsion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water portion also contains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carbohydrates (lactose)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vitamins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minerals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589" y="2362238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31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Minerals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Minerals content = less than 1 %</a:t>
            </a:r>
          </a:p>
          <a:p>
            <a:endParaRPr lang="en-US" dirty="0"/>
          </a:p>
          <a:p>
            <a:r>
              <a:rPr lang="en-US" dirty="0"/>
              <a:t>Most common are calcium, magnesium, sodium and potassium ions and they exist in the form of phosphates, chlorides, citrates and </a:t>
            </a:r>
            <a:r>
              <a:rPr lang="en-US" dirty="0" err="1"/>
              <a:t>caseinates</a:t>
            </a:r>
            <a:r>
              <a:rPr lang="en-US" dirty="0"/>
              <a:t> (mineral salts)</a:t>
            </a:r>
          </a:p>
        </p:txBody>
      </p:sp>
    </p:spTree>
    <p:extLst>
      <p:ext uri="{BB962C8B-B14F-4D97-AF65-F5344CB8AC3E}">
        <p14:creationId xmlns:p14="http://schemas.microsoft.com/office/powerpoint/2010/main" xmlns="" val="338717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Minor Constituents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Somatic cells</a:t>
            </a:r>
            <a:endParaRPr lang="en-US" dirty="0"/>
          </a:p>
          <a:p>
            <a:r>
              <a:rPr lang="en-US" dirty="0"/>
              <a:t>Somatic cells are the cells of the animal other than the reproductive cells</a:t>
            </a:r>
          </a:p>
          <a:p>
            <a:r>
              <a:rPr lang="en-US" dirty="0"/>
              <a:t>always present in milk</a:t>
            </a:r>
          </a:p>
          <a:p>
            <a:r>
              <a:rPr lang="en-US" dirty="0"/>
              <a:t>A healthy animal has almost </a:t>
            </a:r>
            <a:r>
              <a:rPr lang="en-US" b="1" dirty="0"/>
              <a:t>two lac somatic cells per ml</a:t>
            </a:r>
          </a:p>
          <a:p>
            <a:r>
              <a:rPr lang="en-US" dirty="0"/>
              <a:t>if the animal is diseased then their amount increases</a:t>
            </a:r>
          </a:p>
          <a:p>
            <a:r>
              <a:rPr lang="en-US" dirty="0"/>
              <a:t>The </a:t>
            </a:r>
            <a:r>
              <a:rPr lang="en-US" b="1" dirty="0"/>
              <a:t>acceptable limit is four lac somatic cells per ml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1703" y="4336363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209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MINOR CONSTITUENTS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/>
          </a:p>
          <a:p>
            <a:pPr lvl="0"/>
            <a:r>
              <a:rPr lang="en-US" b="1" dirty="0"/>
              <a:t>Dissolved Gases</a:t>
            </a:r>
            <a:endParaRPr lang="en-US" dirty="0"/>
          </a:p>
          <a:p>
            <a:r>
              <a:rPr lang="en-US" b="1" dirty="0"/>
              <a:t>5 – 6 %</a:t>
            </a:r>
            <a:r>
              <a:rPr lang="en-US" dirty="0"/>
              <a:t> by volume dissolved gases are present in milk.</a:t>
            </a:r>
          </a:p>
          <a:p>
            <a:r>
              <a:rPr lang="en-US" dirty="0"/>
              <a:t>Most of them are nitrogen, oxygen and </a:t>
            </a:r>
            <a:r>
              <a:rPr lang="en-US" dirty="0" err="1"/>
              <a:t>carbondioxide</a:t>
            </a:r>
            <a:r>
              <a:rPr lang="en-US" dirty="0"/>
              <a:t>.</a:t>
            </a:r>
          </a:p>
          <a:p>
            <a:r>
              <a:rPr lang="en-US" dirty="0"/>
              <a:t>Industries do </a:t>
            </a:r>
            <a:r>
              <a:rPr lang="en-US" b="1" dirty="0" err="1"/>
              <a:t>deaeration</a:t>
            </a:r>
            <a:r>
              <a:rPr lang="en-US" dirty="0"/>
              <a:t> in order to tackle the problem of oxidation and volume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22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88" y="576776"/>
            <a:ext cx="8553157" cy="533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5871" y="1396146"/>
            <a:ext cx="3546524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Milk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Milk fat exists in the form of globules – Fat Globules</a:t>
            </a:r>
          </a:p>
          <a:p>
            <a:endParaRPr lang="en-US" dirty="0"/>
          </a:p>
          <a:p>
            <a:r>
              <a:rPr lang="en-US" dirty="0"/>
              <a:t>Fat globules are covered by a thick</a:t>
            </a:r>
          </a:p>
          <a:p>
            <a:pPr marL="0" indent="0">
              <a:buNone/>
            </a:pPr>
            <a:r>
              <a:rPr lang="en-US" dirty="0"/>
              <a:t>membrane – Fat Globule Membrane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Largest but lightest particles of milk</a:t>
            </a:r>
          </a:p>
          <a:p>
            <a:endParaRPr lang="en-US" dirty="0"/>
          </a:p>
          <a:p>
            <a:r>
              <a:rPr lang="en-US" dirty="0"/>
              <a:t>Density = </a:t>
            </a:r>
            <a:r>
              <a:rPr lang="en-US" b="1" dirty="0"/>
              <a:t>0.93 gcm</a:t>
            </a:r>
            <a:r>
              <a:rPr lang="en-US" b="1" baseline="30000" dirty="0"/>
              <a:t>-3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3630" y="2963697"/>
            <a:ext cx="414181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1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Milk Fat </a:t>
            </a:r>
            <a:r>
              <a:rPr lang="en-US" dirty="0">
                <a:latin typeface="Arial Black" panose="020B0A04020102020204" pitchFamily="34" charset="0"/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Milk fat consists of:</a:t>
            </a:r>
          </a:p>
          <a:p>
            <a:pPr lvl="0"/>
            <a:r>
              <a:rPr lang="en-US" dirty="0"/>
              <a:t>Triglyceride (90%)</a:t>
            </a:r>
          </a:p>
          <a:p>
            <a:pPr lvl="0"/>
            <a:r>
              <a:rPr lang="en-US" dirty="0"/>
              <a:t>Diglyceride</a:t>
            </a:r>
          </a:p>
          <a:p>
            <a:pPr lvl="0"/>
            <a:r>
              <a:rPr lang="en-US" dirty="0"/>
              <a:t>Monoglyceride</a:t>
            </a:r>
          </a:p>
          <a:p>
            <a:pPr lvl="0"/>
            <a:r>
              <a:rPr lang="en-US" dirty="0"/>
              <a:t>Fatty acids</a:t>
            </a:r>
          </a:p>
          <a:p>
            <a:pPr lvl="0"/>
            <a:r>
              <a:rPr lang="en-US" dirty="0"/>
              <a:t>Sterols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Carotenoids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Fat soluble vitamins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Trace elements (minerals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232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Chemical Structure of Fat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Esters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60176878"/>
              </p:ext>
            </p:extLst>
          </p:nvPr>
        </p:nvGraphicFramePr>
        <p:xfrm>
          <a:off x="1636215" y="2047164"/>
          <a:ext cx="8128000" cy="481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039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Fatty Acids in Milk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Butyric acid</a:t>
            </a:r>
          </a:p>
          <a:p>
            <a:pPr lvl="0"/>
            <a:r>
              <a:rPr lang="en-US" dirty="0" err="1"/>
              <a:t>Caproic</a:t>
            </a:r>
            <a:r>
              <a:rPr lang="en-US" dirty="0"/>
              <a:t> acid</a:t>
            </a:r>
          </a:p>
          <a:p>
            <a:pPr lvl="0"/>
            <a:r>
              <a:rPr lang="en-US" dirty="0"/>
              <a:t>Caprylic acid</a:t>
            </a:r>
          </a:p>
          <a:p>
            <a:pPr lvl="0"/>
            <a:r>
              <a:rPr lang="en-US" dirty="0" err="1"/>
              <a:t>Capric</a:t>
            </a:r>
            <a:r>
              <a:rPr lang="en-US" dirty="0"/>
              <a:t> acid</a:t>
            </a:r>
          </a:p>
          <a:p>
            <a:pPr lvl="0"/>
            <a:r>
              <a:rPr lang="en-US" dirty="0" err="1"/>
              <a:t>Lauric</a:t>
            </a:r>
            <a:r>
              <a:rPr lang="en-US" dirty="0"/>
              <a:t> acid</a:t>
            </a:r>
          </a:p>
          <a:p>
            <a:pPr lvl="0"/>
            <a:r>
              <a:rPr lang="en-US" dirty="0" err="1"/>
              <a:t>Myristic</a:t>
            </a:r>
            <a:r>
              <a:rPr lang="en-US" dirty="0"/>
              <a:t> acid</a:t>
            </a:r>
          </a:p>
          <a:p>
            <a:pPr lvl="0"/>
            <a:r>
              <a:rPr lang="en-US" dirty="0"/>
              <a:t>Palmitic acid</a:t>
            </a:r>
          </a:p>
          <a:p>
            <a:pPr lvl="0"/>
            <a:r>
              <a:rPr lang="en-US" dirty="0"/>
              <a:t>Stearic acid</a:t>
            </a:r>
          </a:p>
          <a:p>
            <a:pPr lvl="0"/>
            <a:r>
              <a:rPr lang="en-US" dirty="0"/>
              <a:t>Oleic acid</a:t>
            </a:r>
          </a:p>
          <a:p>
            <a:pPr lvl="0"/>
            <a:r>
              <a:rPr lang="en-US" dirty="0"/>
              <a:t>Linoleic acid</a:t>
            </a:r>
          </a:p>
          <a:p>
            <a:pPr lvl="0"/>
            <a:r>
              <a:rPr lang="en-US" dirty="0"/>
              <a:t>Linolenic acid</a:t>
            </a:r>
          </a:p>
          <a:p>
            <a:pPr lvl="0"/>
            <a:r>
              <a:rPr lang="en-US" dirty="0"/>
              <a:t>Arachidonic acid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82"/>
          <a:stretch/>
        </p:blipFill>
        <p:spPr>
          <a:xfrm>
            <a:off x="4327478" y="1825625"/>
            <a:ext cx="5638800" cy="3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63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Milk Protein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Casein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331" y="1690688"/>
            <a:ext cx="2990680" cy="41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39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1929"/>
            <a:ext cx="12192000" cy="43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28663"/>
            <a:ext cx="11999742" cy="54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503</Words>
  <Application>Microsoft Office PowerPoint</Application>
  <PresentationFormat>Custom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MILK CHEMISTRY</vt:lpstr>
      <vt:lpstr>Milk Fat</vt:lpstr>
      <vt:lpstr>Milk Fat (cont.)</vt:lpstr>
      <vt:lpstr>Chemical Structure of Fat</vt:lpstr>
      <vt:lpstr>Fatty Acids in Milk</vt:lpstr>
      <vt:lpstr>Milk Protein</vt:lpstr>
      <vt:lpstr>Slide 8</vt:lpstr>
      <vt:lpstr>Slide 9</vt:lpstr>
      <vt:lpstr>Slide 10</vt:lpstr>
      <vt:lpstr>Casein</vt:lpstr>
      <vt:lpstr>Casein (cont.)</vt:lpstr>
      <vt:lpstr>Whey</vt:lpstr>
      <vt:lpstr>Whey (cont.)</vt:lpstr>
      <vt:lpstr>Milk Enzymes Enzymes are bio catalysts and are protein in nature</vt:lpstr>
      <vt:lpstr>Carbohydrates</vt:lpstr>
      <vt:lpstr>CARBOHYDRATES (cont.)</vt:lpstr>
      <vt:lpstr>Vitamins</vt:lpstr>
      <vt:lpstr>Vitamins (cont.)</vt:lpstr>
      <vt:lpstr>Minerals</vt:lpstr>
      <vt:lpstr>Minor Constituents</vt:lpstr>
      <vt:lpstr>MINOR CONSTITUENTS (cont.)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SHEIKH FAHEEM</dc:creator>
  <cp:lastModifiedBy>Ahmad</cp:lastModifiedBy>
  <cp:revision>74</cp:revision>
  <dcterms:created xsi:type="dcterms:W3CDTF">2017-01-22T03:15:33Z</dcterms:created>
  <dcterms:modified xsi:type="dcterms:W3CDTF">2018-11-05T04:59:03Z</dcterms:modified>
</cp:coreProperties>
</file>