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6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DDCF-62DB-407D-B06F-BC29928707A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943A-5553-400D-A4EA-E36FC75B7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60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DDCF-62DB-407D-B06F-BC29928707A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943A-5553-400D-A4EA-E36FC75B7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79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DDCF-62DB-407D-B06F-BC29928707A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943A-5553-400D-A4EA-E36FC75B7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4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DDCF-62DB-407D-B06F-BC29928707A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943A-5553-400D-A4EA-E36FC75B762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8001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DDCF-62DB-407D-B06F-BC29928707A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943A-5553-400D-A4EA-E36FC75B7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6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DDCF-62DB-407D-B06F-BC29928707A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943A-5553-400D-A4EA-E36FC75B7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7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DDCF-62DB-407D-B06F-BC29928707A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943A-5553-400D-A4EA-E36FC75B7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43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DDCF-62DB-407D-B06F-BC29928707A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943A-5553-400D-A4EA-E36FC75B7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15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DDCF-62DB-407D-B06F-BC29928707A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943A-5553-400D-A4EA-E36FC75B7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61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DDCF-62DB-407D-B06F-BC29928707A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943A-5553-400D-A4EA-E36FC75B7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65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DDCF-62DB-407D-B06F-BC29928707A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943A-5553-400D-A4EA-E36FC75B7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86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DDCF-62DB-407D-B06F-BC29928707A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943A-5553-400D-A4EA-E36FC75B7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5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DDCF-62DB-407D-B06F-BC29928707A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943A-5553-400D-A4EA-E36FC75B7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55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DDCF-62DB-407D-B06F-BC29928707A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943A-5553-400D-A4EA-E36FC75B7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9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DDCF-62DB-407D-B06F-BC29928707A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943A-5553-400D-A4EA-E36FC75B7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35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DDCF-62DB-407D-B06F-BC29928707A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943A-5553-400D-A4EA-E36FC75B7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04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DDCF-62DB-407D-B06F-BC29928707A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943A-5553-400D-A4EA-E36FC75B7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23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590DDCF-62DB-407D-B06F-BC29928707AA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E943A-5553-400D-A4EA-E36FC75B7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323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5423" y="1014787"/>
            <a:ext cx="10121153" cy="2387600"/>
          </a:xfrm>
        </p:spPr>
        <p:txBody>
          <a:bodyPr/>
          <a:lstStyle/>
          <a:p>
            <a:r>
              <a:rPr lang="en-US" dirty="0" smtClean="0"/>
              <a:t>Web System and Technologies (WST)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155140"/>
            <a:ext cx="9144000" cy="1102659"/>
          </a:xfrm>
        </p:spPr>
        <p:txBody>
          <a:bodyPr/>
          <a:lstStyle/>
          <a:p>
            <a:r>
              <a:rPr lang="en-US" dirty="0" smtClean="0"/>
              <a:t>JavaScript -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51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13410"/>
          </a:xfrm>
        </p:spPr>
        <p:txBody>
          <a:bodyPr/>
          <a:lstStyle/>
          <a:p>
            <a:r>
              <a:rPr lang="en-US" dirty="0" smtClean="0"/>
              <a:t>Get two integers on run-time using prompt, to add, multiply, and subtract them using functions.</a:t>
            </a:r>
          </a:p>
        </p:txBody>
      </p:sp>
    </p:spTree>
    <p:extLst>
      <p:ext uri="{BB962C8B-B14F-4D97-AF65-F5344CB8AC3E}">
        <p14:creationId xmlns:p14="http://schemas.microsoft.com/office/powerpoint/2010/main" val="17211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Function?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63234"/>
          </a:xfrm>
        </p:spPr>
        <p:txBody>
          <a:bodyPr/>
          <a:lstStyle/>
          <a:p>
            <a:r>
              <a:rPr lang="en-US" dirty="0"/>
              <a:t>A function is a group of reusable code which can be called anywhere in your program. </a:t>
            </a:r>
            <a:endParaRPr lang="en-US" dirty="0" smtClean="0"/>
          </a:p>
          <a:p>
            <a:r>
              <a:rPr lang="en-US" dirty="0"/>
              <a:t>This eliminates the need of writing the same code again and again.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helps programmers in writing modular codes. </a:t>
            </a:r>
            <a:endParaRPr lang="en-US" dirty="0" smtClean="0"/>
          </a:p>
          <a:p>
            <a:r>
              <a:rPr lang="en-US" dirty="0" smtClean="0"/>
              <a:t>Functions </a:t>
            </a:r>
            <a:r>
              <a:rPr lang="en-US" dirty="0"/>
              <a:t>allow a programmer to divide a big program into a number of small and manageable functions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603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Before we use a function, we need to define it.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most common way to define a function in JavaScript is by using the </a:t>
            </a:r>
            <a:r>
              <a:rPr lang="en-US" b="1" dirty="0"/>
              <a:t>function</a:t>
            </a:r>
            <a:r>
              <a:rPr lang="en-US" dirty="0"/>
              <a:t> keyword, followed by a unique function name, a list of parameters (that might be empty), and a statement block surrounded by curly braces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Syntax</a:t>
            </a:r>
          </a:p>
          <a:p>
            <a:pPr marL="0" indent="0">
              <a:buNone/>
            </a:pPr>
            <a:r>
              <a:rPr lang="en-US" dirty="0" smtClean="0"/>
              <a:t>	The basic syntax is shown here.</a:t>
            </a:r>
          </a:p>
          <a:p>
            <a:pPr marL="0" indent="0">
              <a:buNone/>
            </a:pPr>
            <a:r>
              <a:rPr lang="en-US" dirty="0" smtClean="0"/>
              <a:t>		&lt;script type = "text/</a:t>
            </a:r>
            <a:r>
              <a:rPr lang="en-US" dirty="0" err="1" smtClean="0"/>
              <a:t>javascript</a:t>
            </a:r>
            <a:r>
              <a:rPr lang="en-US" dirty="0" smtClean="0"/>
              <a:t>"&gt;</a:t>
            </a:r>
          </a:p>
          <a:p>
            <a:pPr marL="0" indent="0">
              <a:buNone/>
            </a:pPr>
            <a:r>
              <a:rPr lang="en-US" dirty="0" smtClean="0"/>
              <a:t>			function </a:t>
            </a:r>
            <a:r>
              <a:rPr lang="en-US" dirty="0" err="1" smtClean="0"/>
              <a:t>functionname</a:t>
            </a:r>
            <a:r>
              <a:rPr lang="en-US" dirty="0" smtClean="0"/>
              <a:t>(parameter-list) {</a:t>
            </a:r>
          </a:p>
          <a:p>
            <a:pPr marL="0" indent="0">
              <a:buNone/>
            </a:pPr>
            <a:r>
              <a:rPr lang="en-US" dirty="0" smtClean="0"/>
              <a:t>         				statements</a:t>
            </a:r>
          </a:p>
          <a:p>
            <a:pPr marL="0" indent="0">
              <a:buNone/>
            </a:pPr>
            <a:r>
              <a:rPr lang="en-US" dirty="0" smtClean="0"/>
              <a:t>			}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&lt;/script&gt;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63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Invocation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0603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code inside the function will execute </a:t>
            </a:r>
            <a:r>
              <a:rPr lang="en-US" dirty="0" smtClean="0"/>
              <a:t>when "something</a:t>
            </a:r>
            <a:r>
              <a:rPr lang="en-US" dirty="0"/>
              <a:t>" </a:t>
            </a:r>
            <a:r>
              <a:rPr lang="en-US" b="1" dirty="0"/>
              <a:t>invokes</a:t>
            </a:r>
            <a:r>
              <a:rPr lang="en-US" dirty="0"/>
              <a:t> (calls) the function:</a:t>
            </a:r>
          </a:p>
          <a:p>
            <a:pPr lvl="1"/>
            <a:r>
              <a:rPr lang="en-US" dirty="0"/>
              <a:t>When an event occurs (when a user clicks a button)</a:t>
            </a:r>
          </a:p>
          <a:p>
            <a:pPr lvl="1"/>
            <a:r>
              <a:rPr lang="en-US" dirty="0"/>
              <a:t>When it is invoked (called) from JavaScript code</a:t>
            </a:r>
          </a:p>
          <a:p>
            <a:pPr lvl="1"/>
            <a:r>
              <a:rPr lang="en-US" dirty="0"/>
              <a:t>Automatically (self invoked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38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7363" y="605118"/>
            <a:ext cx="8498543" cy="56525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&lt;html&gt;</a:t>
            </a:r>
          </a:p>
          <a:p>
            <a:pPr marL="0" indent="0">
              <a:buNone/>
            </a:pPr>
            <a:r>
              <a:rPr lang="en-US" dirty="0" smtClean="0"/>
              <a:t>   &lt;head&gt;   </a:t>
            </a:r>
          </a:p>
          <a:p>
            <a:pPr marL="0" indent="0">
              <a:buNone/>
            </a:pPr>
            <a:r>
              <a:rPr lang="en-US" dirty="0" smtClean="0"/>
              <a:t>      &lt;script type = "text/</a:t>
            </a:r>
            <a:r>
              <a:rPr lang="en-US" dirty="0" err="1" smtClean="0"/>
              <a:t>javascript</a:t>
            </a:r>
            <a:r>
              <a:rPr lang="en-US" dirty="0" smtClean="0"/>
              <a:t>"&gt;</a:t>
            </a:r>
          </a:p>
          <a:p>
            <a:pPr marL="0" indent="0">
              <a:buNone/>
            </a:pPr>
            <a:r>
              <a:rPr lang="en-US" dirty="0" smtClean="0"/>
              <a:t>         function </a:t>
            </a:r>
            <a:r>
              <a:rPr lang="en-US" dirty="0" err="1" smtClean="0"/>
              <a:t>sayHello</a:t>
            </a:r>
            <a:r>
              <a:rPr lang="en-US" dirty="0" smtClean="0"/>
              <a:t>() {</a:t>
            </a:r>
          </a:p>
          <a:p>
            <a:pPr marL="0" indent="0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document.write</a:t>
            </a:r>
            <a:r>
              <a:rPr lang="en-US" dirty="0" smtClean="0"/>
              <a:t> ("Hello BSCS-6!");</a:t>
            </a:r>
          </a:p>
          <a:p>
            <a:pPr marL="0" indent="0">
              <a:buNone/>
            </a:pPr>
            <a:r>
              <a:rPr lang="en-US" dirty="0" smtClean="0"/>
              <a:t>         }</a:t>
            </a:r>
          </a:p>
          <a:p>
            <a:pPr marL="0" indent="0">
              <a:buNone/>
            </a:pPr>
            <a:r>
              <a:rPr lang="en-US" dirty="0" smtClean="0"/>
              <a:t>      &lt;/script&gt;</a:t>
            </a:r>
          </a:p>
          <a:p>
            <a:pPr marL="0" indent="0">
              <a:buNone/>
            </a:pPr>
            <a:r>
              <a:rPr lang="en-US" dirty="0" smtClean="0"/>
              <a:t>   &lt;/head&gt;</a:t>
            </a:r>
          </a:p>
          <a:p>
            <a:pPr marL="0" indent="0">
              <a:buNone/>
            </a:pPr>
            <a:r>
              <a:rPr lang="en-US" dirty="0" smtClean="0"/>
              <a:t>   &lt;body&gt;</a:t>
            </a:r>
          </a:p>
          <a:p>
            <a:pPr marL="0" indent="0">
              <a:buNone/>
            </a:pPr>
            <a:r>
              <a:rPr lang="en-US" dirty="0" smtClean="0"/>
              <a:t>      &lt;p&gt;Click the following button to call the function&lt;/p&gt;      </a:t>
            </a:r>
          </a:p>
          <a:p>
            <a:pPr marL="0" indent="0">
              <a:buNone/>
            </a:pPr>
            <a:r>
              <a:rPr lang="en-US" dirty="0" smtClean="0"/>
              <a:t>      &lt;form&gt;</a:t>
            </a:r>
          </a:p>
          <a:p>
            <a:pPr marL="0" indent="0">
              <a:buNone/>
            </a:pPr>
            <a:r>
              <a:rPr lang="en-US" dirty="0" smtClean="0"/>
              <a:t>         	&lt;input type = "button" </a:t>
            </a:r>
            <a:r>
              <a:rPr lang="en-US" dirty="0" err="1" smtClean="0"/>
              <a:t>onclick</a:t>
            </a:r>
            <a:r>
              <a:rPr lang="en-US" dirty="0" smtClean="0"/>
              <a:t> = "</a:t>
            </a:r>
            <a:r>
              <a:rPr lang="en-US" dirty="0" err="1" smtClean="0"/>
              <a:t>sayHello</a:t>
            </a:r>
            <a:r>
              <a:rPr lang="en-US" dirty="0" smtClean="0"/>
              <a:t>()" value = "Say Hello"&gt;</a:t>
            </a:r>
          </a:p>
          <a:p>
            <a:pPr marL="0" indent="0">
              <a:buNone/>
            </a:pPr>
            <a:r>
              <a:rPr lang="en-US" dirty="0" smtClean="0"/>
              <a:t>      &lt;/form&gt;      </a:t>
            </a:r>
          </a:p>
          <a:p>
            <a:pPr marL="0" indent="0">
              <a:buNone/>
            </a:pPr>
            <a:r>
              <a:rPr lang="en-US" dirty="0" smtClean="0"/>
              <a:t>&lt;/body&gt;</a:t>
            </a:r>
          </a:p>
          <a:p>
            <a:pPr marL="0" indent="0"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58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53951"/>
          </a:xfrm>
        </p:spPr>
        <p:txBody>
          <a:bodyPr>
            <a:normAutofit/>
          </a:bodyPr>
          <a:lstStyle/>
          <a:p>
            <a:r>
              <a:rPr lang="en-US" dirty="0" smtClean="0"/>
              <a:t>There </a:t>
            </a:r>
            <a:r>
              <a:rPr lang="en-US" dirty="0"/>
              <a:t>is a facility to pass different parameters while calling a function.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passed parameters can be captured inside the function and any manipulation can be done over those parameters.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function can take multiple parameters separated by comma</a:t>
            </a:r>
            <a:r>
              <a:rPr lang="en-US" dirty="0" smtClean="0"/>
              <a:t>.</a:t>
            </a:r>
          </a:p>
          <a:p>
            <a:r>
              <a:rPr lang="en-US" dirty="0"/>
              <a:t>Example</a:t>
            </a:r>
          </a:p>
          <a:p>
            <a:pPr marL="0" indent="0">
              <a:buNone/>
            </a:pPr>
            <a:r>
              <a:rPr lang="en-US" dirty="0" smtClean="0"/>
              <a:t>	Lets </a:t>
            </a:r>
            <a:r>
              <a:rPr lang="en-US" dirty="0" err="1" smtClean="0"/>
              <a:t>modifiy</a:t>
            </a:r>
            <a:r>
              <a:rPr lang="en-US" dirty="0" smtClean="0"/>
              <a:t> </a:t>
            </a:r>
            <a:r>
              <a:rPr lang="en-US" dirty="0"/>
              <a:t>our </a:t>
            </a:r>
            <a:r>
              <a:rPr lang="en-US" b="1" dirty="0" err="1"/>
              <a:t>sayHello</a:t>
            </a:r>
            <a:r>
              <a:rPr lang="en-US" dirty="0"/>
              <a:t> function here. Now it takes two parameters.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44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3612" y="605118"/>
            <a:ext cx="9533964" cy="575534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&lt;html&gt;</a:t>
            </a:r>
          </a:p>
          <a:p>
            <a:pPr marL="0" indent="0">
              <a:buNone/>
            </a:pPr>
            <a:r>
              <a:rPr lang="en-US" dirty="0" smtClean="0"/>
              <a:t>   &lt;head&gt;   </a:t>
            </a:r>
          </a:p>
          <a:p>
            <a:pPr marL="0" indent="0">
              <a:buNone/>
            </a:pPr>
            <a:r>
              <a:rPr lang="en-US" dirty="0" smtClean="0"/>
              <a:t>      &lt;script type = "text/</a:t>
            </a:r>
            <a:r>
              <a:rPr lang="en-US" dirty="0" err="1" smtClean="0"/>
              <a:t>javascript</a:t>
            </a:r>
            <a:r>
              <a:rPr lang="en-US" dirty="0" smtClean="0"/>
              <a:t>"&gt;</a:t>
            </a:r>
          </a:p>
          <a:p>
            <a:pPr marL="0" indent="0">
              <a:buNone/>
            </a:pPr>
            <a:r>
              <a:rPr lang="en-US" dirty="0" smtClean="0"/>
              <a:t>         function </a:t>
            </a:r>
            <a:r>
              <a:rPr lang="en-US" dirty="0" err="1" smtClean="0"/>
              <a:t>sayHello</a:t>
            </a:r>
            <a:r>
              <a:rPr lang="en-US" dirty="0" smtClean="0"/>
              <a:t>(</a:t>
            </a:r>
            <a:r>
              <a:rPr lang="en-US" dirty="0" err="1" smtClean="0"/>
              <a:t>cls</a:t>
            </a:r>
            <a:r>
              <a:rPr lang="en-US" dirty="0" smtClean="0"/>
              <a:t>, </a:t>
            </a:r>
            <a:r>
              <a:rPr lang="en-US" dirty="0" err="1" smtClean="0"/>
              <a:t>sem</a:t>
            </a:r>
            <a:r>
              <a:rPr lang="en-US" dirty="0" smtClean="0"/>
              <a:t>) {</a:t>
            </a:r>
          </a:p>
          <a:p>
            <a:pPr marL="0" indent="0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document.write</a:t>
            </a:r>
            <a:r>
              <a:rPr lang="en-US" dirty="0" smtClean="0"/>
              <a:t> ("Hello " + </a:t>
            </a:r>
            <a:r>
              <a:rPr lang="en-US" dirty="0" err="1" smtClean="0"/>
              <a:t>cls</a:t>
            </a:r>
            <a:r>
              <a:rPr lang="en-US" dirty="0" smtClean="0"/>
              <a:t> + " - " + </a:t>
            </a:r>
            <a:r>
              <a:rPr lang="en-US" dirty="0" err="1" smtClean="0"/>
              <a:t>sem</a:t>
            </a:r>
            <a:r>
              <a:rPr lang="en-US" dirty="0" smtClean="0"/>
              <a:t> + " !");</a:t>
            </a:r>
          </a:p>
          <a:p>
            <a:pPr marL="0" indent="0">
              <a:buNone/>
            </a:pPr>
            <a:r>
              <a:rPr lang="en-US" dirty="0" smtClean="0"/>
              <a:t>         }</a:t>
            </a:r>
          </a:p>
          <a:p>
            <a:pPr marL="0" indent="0">
              <a:buNone/>
            </a:pPr>
            <a:r>
              <a:rPr lang="en-US" dirty="0" smtClean="0"/>
              <a:t>      &lt;/script&gt;      </a:t>
            </a:r>
          </a:p>
          <a:p>
            <a:pPr marL="0" indent="0">
              <a:buNone/>
            </a:pPr>
            <a:r>
              <a:rPr lang="en-US" dirty="0" smtClean="0"/>
              <a:t>   &lt;/head&gt;</a:t>
            </a:r>
          </a:p>
          <a:p>
            <a:pPr marL="0" indent="0">
              <a:buNone/>
            </a:pPr>
            <a:r>
              <a:rPr lang="en-US" dirty="0" smtClean="0"/>
              <a:t>   &lt;body&gt;</a:t>
            </a:r>
          </a:p>
          <a:p>
            <a:pPr marL="0" indent="0">
              <a:buNone/>
            </a:pPr>
            <a:r>
              <a:rPr lang="en-US" dirty="0" smtClean="0"/>
              <a:t>      &lt;p&gt;Click the following button to call the function&lt;/p&gt;      </a:t>
            </a:r>
          </a:p>
          <a:p>
            <a:pPr marL="0" indent="0">
              <a:buNone/>
            </a:pPr>
            <a:r>
              <a:rPr lang="en-US" dirty="0" smtClean="0"/>
              <a:t>      &lt;form&gt;</a:t>
            </a:r>
          </a:p>
          <a:p>
            <a:pPr marL="0" indent="0">
              <a:buNone/>
            </a:pPr>
            <a:r>
              <a:rPr lang="en-US" dirty="0" smtClean="0"/>
              <a:t>        	&lt;input type = "button" </a:t>
            </a:r>
            <a:r>
              <a:rPr lang="en-US" dirty="0" err="1" smtClean="0"/>
              <a:t>onclick</a:t>
            </a:r>
            <a:r>
              <a:rPr lang="en-US" dirty="0" smtClean="0"/>
              <a:t> = "</a:t>
            </a:r>
            <a:r>
              <a:rPr lang="en-US" dirty="0" err="1" smtClean="0"/>
              <a:t>sayHello</a:t>
            </a:r>
            <a:r>
              <a:rPr lang="en-US" dirty="0" smtClean="0"/>
              <a:t>('BSCS', 6)" value = "Say Hello"&gt;</a:t>
            </a:r>
          </a:p>
          <a:p>
            <a:pPr marL="0" indent="0">
              <a:buNone/>
            </a:pPr>
            <a:r>
              <a:rPr lang="en-US" dirty="0" smtClean="0"/>
              <a:t>      &lt;/form&gt;      </a:t>
            </a:r>
          </a:p>
          <a:p>
            <a:pPr marL="0" indent="0">
              <a:buNone/>
            </a:pPr>
            <a:r>
              <a:rPr lang="en-US" dirty="0" smtClean="0"/>
              <a:t>   &lt;/body&gt;</a:t>
            </a:r>
          </a:p>
          <a:p>
            <a:pPr marL="0" indent="0"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59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return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JavaScript function can have an optional </a:t>
            </a:r>
            <a:r>
              <a:rPr lang="en-US" b="1" dirty="0"/>
              <a:t>return</a:t>
            </a:r>
            <a:r>
              <a:rPr lang="en-US" dirty="0"/>
              <a:t> statement.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is required if you want to return a value from a function.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statement should be the last statement in a function.</a:t>
            </a:r>
          </a:p>
          <a:p>
            <a:r>
              <a:rPr lang="en-US" dirty="0"/>
              <a:t>For example, you can pass two numbers in a function and then you can expect the function to return their multiplication in your calling program</a:t>
            </a:r>
            <a:r>
              <a:rPr lang="en-US" dirty="0" smtClean="0"/>
              <a:t>.</a:t>
            </a:r>
          </a:p>
          <a:p>
            <a:r>
              <a:rPr lang="en-US" b="1" dirty="0"/>
              <a:t>Example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Following example </a:t>
            </a:r>
            <a:r>
              <a:rPr lang="en-US" dirty="0"/>
              <a:t>defines a function that takes two parameters and concatenates them before returning the resultant in the calling program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58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7306" y="309282"/>
            <a:ext cx="6087035" cy="62932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100" dirty="0" smtClean="0"/>
              <a:t>&lt;html&gt;</a:t>
            </a:r>
          </a:p>
          <a:p>
            <a:pPr marL="0" indent="0">
              <a:buNone/>
            </a:pPr>
            <a:r>
              <a:rPr lang="en-US" sz="1100" dirty="0" smtClean="0"/>
              <a:t>   &lt;head&gt;  </a:t>
            </a:r>
          </a:p>
          <a:p>
            <a:pPr marL="0" indent="0">
              <a:buNone/>
            </a:pPr>
            <a:r>
              <a:rPr lang="en-US" sz="1100" dirty="0" smtClean="0"/>
              <a:t>      &lt;script type = "text/</a:t>
            </a:r>
            <a:r>
              <a:rPr lang="en-US" sz="1100" dirty="0" err="1" smtClean="0"/>
              <a:t>javascript</a:t>
            </a:r>
            <a:r>
              <a:rPr lang="en-US" sz="1100" dirty="0" smtClean="0"/>
              <a:t>"&gt;</a:t>
            </a:r>
          </a:p>
          <a:p>
            <a:pPr marL="0" indent="0">
              <a:buNone/>
            </a:pPr>
            <a:r>
              <a:rPr lang="en-US" sz="1100" dirty="0" smtClean="0"/>
              <a:t>         function concatenate(first, last) {</a:t>
            </a:r>
          </a:p>
          <a:p>
            <a:pPr marL="0" indent="0">
              <a:buNone/>
            </a:pPr>
            <a:r>
              <a:rPr lang="en-US" sz="1100" dirty="0" smtClean="0"/>
              <a:t>            </a:t>
            </a:r>
            <a:r>
              <a:rPr lang="en-US" sz="1100" dirty="0" err="1" smtClean="0"/>
              <a:t>var</a:t>
            </a:r>
            <a:r>
              <a:rPr lang="en-US" sz="1100" dirty="0" smtClean="0"/>
              <a:t> full;</a:t>
            </a:r>
          </a:p>
          <a:p>
            <a:pPr marL="0" indent="0">
              <a:buNone/>
            </a:pPr>
            <a:r>
              <a:rPr lang="en-US" sz="1100" dirty="0" smtClean="0"/>
              <a:t>            full = first + last;</a:t>
            </a:r>
          </a:p>
          <a:p>
            <a:pPr marL="0" indent="0">
              <a:buNone/>
            </a:pPr>
            <a:r>
              <a:rPr lang="en-US" sz="1100" dirty="0" smtClean="0"/>
              <a:t>            return full;</a:t>
            </a:r>
          </a:p>
          <a:p>
            <a:pPr marL="0" indent="0">
              <a:buNone/>
            </a:pPr>
            <a:r>
              <a:rPr lang="en-US" sz="1100" dirty="0" smtClean="0"/>
              <a:t>         }</a:t>
            </a:r>
          </a:p>
          <a:p>
            <a:pPr marL="0" indent="0">
              <a:buNone/>
            </a:pPr>
            <a:r>
              <a:rPr lang="en-US" sz="1100" dirty="0" smtClean="0"/>
              <a:t>         function </a:t>
            </a:r>
            <a:r>
              <a:rPr lang="en-US" sz="1100" dirty="0" err="1" smtClean="0"/>
              <a:t>secondFunction</a:t>
            </a:r>
            <a:r>
              <a:rPr lang="en-US" sz="1100" dirty="0" smtClean="0"/>
              <a:t>() {</a:t>
            </a:r>
          </a:p>
          <a:p>
            <a:pPr marL="0" indent="0">
              <a:buNone/>
            </a:pPr>
            <a:r>
              <a:rPr lang="en-US" sz="1100" dirty="0" smtClean="0"/>
              <a:t>            </a:t>
            </a:r>
            <a:r>
              <a:rPr lang="en-US" sz="1100" dirty="0" err="1" smtClean="0"/>
              <a:t>var</a:t>
            </a:r>
            <a:r>
              <a:rPr lang="en-US" sz="1100" dirty="0" smtClean="0"/>
              <a:t> result;</a:t>
            </a:r>
          </a:p>
          <a:p>
            <a:pPr marL="0" indent="0">
              <a:buNone/>
            </a:pPr>
            <a:r>
              <a:rPr lang="en-US" sz="1100" dirty="0" smtClean="0"/>
              <a:t>            result = concatenate(‘</a:t>
            </a:r>
            <a:r>
              <a:rPr lang="en-US" sz="1100" dirty="0" err="1" smtClean="0"/>
              <a:t>Azhar</a:t>
            </a:r>
            <a:r>
              <a:rPr lang="en-US" sz="1100" dirty="0" smtClean="0"/>
              <a:t>', 'Ali');</a:t>
            </a:r>
          </a:p>
          <a:p>
            <a:pPr marL="0" indent="0">
              <a:buNone/>
            </a:pPr>
            <a:r>
              <a:rPr lang="en-US" sz="1100" dirty="0" smtClean="0"/>
              <a:t>            </a:t>
            </a:r>
            <a:r>
              <a:rPr lang="en-US" sz="1100" dirty="0" err="1" smtClean="0"/>
              <a:t>document.write</a:t>
            </a:r>
            <a:r>
              <a:rPr lang="en-US" sz="1100" dirty="0" smtClean="0"/>
              <a:t> (result );</a:t>
            </a:r>
          </a:p>
          <a:p>
            <a:pPr marL="0" indent="0">
              <a:buNone/>
            </a:pPr>
            <a:r>
              <a:rPr lang="en-US" sz="1100" dirty="0" smtClean="0"/>
              <a:t>         }</a:t>
            </a:r>
          </a:p>
          <a:p>
            <a:pPr marL="0" indent="0">
              <a:buNone/>
            </a:pPr>
            <a:r>
              <a:rPr lang="en-US" sz="1100" dirty="0" smtClean="0"/>
              <a:t>      &lt;/script&gt;      </a:t>
            </a:r>
          </a:p>
          <a:p>
            <a:pPr marL="0" indent="0">
              <a:buNone/>
            </a:pPr>
            <a:r>
              <a:rPr lang="en-US" sz="1100" dirty="0" smtClean="0"/>
              <a:t>   &lt;/head&gt;</a:t>
            </a:r>
          </a:p>
          <a:p>
            <a:pPr marL="0" indent="0">
              <a:buNone/>
            </a:pPr>
            <a:r>
              <a:rPr lang="en-US" sz="1100" dirty="0" smtClean="0"/>
              <a:t>   &lt;body&gt;</a:t>
            </a:r>
          </a:p>
          <a:p>
            <a:pPr marL="0" indent="0">
              <a:buNone/>
            </a:pPr>
            <a:r>
              <a:rPr lang="en-US" sz="1100" dirty="0" smtClean="0"/>
              <a:t>      &lt;p&gt;Click the following button to call the function&lt;/p&gt;      </a:t>
            </a:r>
          </a:p>
          <a:p>
            <a:pPr marL="0" indent="0">
              <a:buNone/>
            </a:pPr>
            <a:r>
              <a:rPr lang="en-US" sz="1100" dirty="0" smtClean="0"/>
              <a:t>      &lt;form&gt;</a:t>
            </a:r>
          </a:p>
          <a:p>
            <a:pPr marL="0" indent="0">
              <a:buNone/>
            </a:pPr>
            <a:r>
              <a:rPr lang="en-US" sz="1100" dirty="0" smtClean="0"/>
              <a:t>         &lt;input type = "button" </a:t>
            </a:r>
            <a:r>
              <a:rPr lang="en-US" sz="1100" dirty="0" err="1" smtClean="0"/>
              <a:t>onclick</a:t>
            </a:r>
            <a:r>
              <a:rPr lang="en-US" sz="1100" dirty="0" smtClean="0"/>
              <a:t> = "</a:t>
            </a:r>
            <a:r>
              <a:rPr lang="en-US" sz="1100" dirty="0" err="1" smtClean="0"/>
              <a:t>secondFunction</a:t>
            </a:r>
            <a:r>
              <a:rPr lang="en-US" sz="1100" dirty="0" smtClean="0"/>
              <a:t>()" value = "Call Function"&gt;</a:t>
            </a:r>
          </a:p>
          <a:p>
            <a:pPr marL="0" indent="0">
              <a:buNone/>
            </a:pPr>
            <a:r>
              <a:rPr lang="en-US" sz="1100" dirty="0" smtClean="0"/>
              <a:t>      &lt;/form&gt;      </a:t>
            </a:r>
          </a:p>
          <a:p>
            <a:pPr marL="0" indent="0">
              <a:buNone/>
            </a:pPr>
            <a:r>
              <a:rPr lang="en-US" sz="1100" dirty="0" smtClean="0"/>
              <a:t>&lt;/body&gt;</a:t>
            </a:r>
          </a:p>
          <a:p>
            <a:pPr marL="0" indent="0">
              <a:buNone/>
            </a:pPr>
            <a:r>
              <a:rPr lang="en-US" sz="1100" dirty="0" smtClean="0"/>
              <a:t>&lt;/html&gt;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845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165</TotalTime>
  <Words>398</Words>
  <Application>Microsoft Office PowerPoint</Application>
  <PresentationFormat>Widescreen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Web System and Technologies (WST)</vt:lpstr>
      <vt:lpstr>What is a Function?</vt:lpstr>
      <vt:lpstr>Function Definition</vt:lpstr>
      <vt:lpstr>Function Invocation</vt:lpstr>
      <vt:lpstr>PowerPoint Presentation</vt:lpstr>
      <vt:lpstr>Function Parameters</vt:lpstr>
      <vt:lpstr>PowerPoint Presentation</vt:lpstr>
      <vt:lpstr>The return Statement</vt:lpstr>
      <vt:lpstr>PowerPoint Presentation</vt:lpstr>
      <vt:lpstr>Assignment</vt:lpstr>
    </vt:vector>
  </TitlesOfParts>
  <Company>Nahrra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Faheem Nazir</dc:creator>
  <cp:lastModifiedBy>M Faheem Nazir</cp:lastModifiedBy>
  <cp:revision>13</cp:revision>
  <dcterms:created xsi:type="dcterms:W3CDTF">2020-04-16T01:58:40Z</dcterms:created>
  <dcterms:modified xsi:type="dcterms:W3CDTF">2020-04-16T05:08:21Z</dcterms:modified>
</cp:coreProperties>
</file>