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8C6936A-91D3-4287-92C5-8E6D97D8DE31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9DCC368-C63D-4DA8-A24B-1E89D4439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86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DCE6B2F7-0B8E-4F13-8173-9164AE16FCAA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284F294-A507-4027-9706-A8480D9C3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1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Introduction </a:t>
            </a:r>
            <a:r>
              <a:rPr lang="en-US" b="1" u="sng" smtClean="0"/>
              <a:t>to Computer </a:t>
            </a:r>
            <a:r>
              <a:rPr lang="en-US" b="1" u="sng" smtClean="0"/>
              <a:t>(comp-201)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19400"/>
            <a:ext cx="6400800" cy="33528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Internet Security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Internet Security Risks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Protection from internet Security Risks</a:t>
            </a:r>
          </a:p>
        </p:txBody>
      </p:sp>
    </p:spTree>
    <p:extLst>
      <p:ext uri="{BB962C8B-B14F-4D97-AF65-F5344CB8AC3E}">
        <p14:creationId xmlns:p14="http://schemas.microsoft.com/office/powerpoint/2010/main" val="1341228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Protection from Internet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F</a:t>
            </a:r>
            <a:r>
              <a:rPr lang="en-US" b="1" dirty="0" smtClean="0"/>
              <a:t>irewall</a:t>
            </a:r>
          </a:p>
          <a:p>
            <a:pPr lvl="1" algn="just"/>
            <a:r>
              <a:rPr lang="en-US" dirty="0" smtClean="0"/>
              <a:t>It is a combination of hardware and software that prevents unauthorized access to a network.</a:t>
            </a:r>
          </a:p>
          <a:p>
            <a:pPr lvl="1" algn="just"/>
            <a:r>
              <a:rPr lang="en-US" dirty="0" smtClean="0"/>
              <a:t>It works between an organization's internal network and the internet.</a:t>
            </a:r>
          </a:p>
          <a:p>
            <a:pPr lvl="1" algn="just"/>
            <a:r>
              <a:rPr lang="en-US" dirty="0" smtClean="0"/>
              <a:t>It protects data, information and storage media from unauthorized access.</a:t>
            </a:r>
          </a:p>
          <a:p>
            <a:pPr lvl="1" algn="just"/>
            <a:r>
              <a:rPr lang="en-US" dirty="0" smtClean="0"/>
              <a:t>It can also be used to stop internal users from accessing certain sites.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2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Protection from Internet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Encryption</a:t>
            </a:r>
          </a:p>
          <a:p>
            <a:pPr lvl="1" algn="just"/>
            <a:r>
              <a:rPr lang="en-US" dirty="0" smtClean="0"/>
              <a:t>It is a process of encoding data so that only authorized user may understand and use it.</a:t>
            </a:r>
          </a:p>
          <a:p>
            <a:pPr lvl="1" algn="just"/>
            <a:r>
              <a:rPr lang="en-US" dirty="0" smtClean="0"/>
              <a:t>If an unauthorized person gets access to the data, he cannot understand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83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Protection from Internet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Encryption process uses an encryption key.</a:t>
            </a:r>
          </a:p>
          <a:p>
            <a:pPr algn="just"/>
            <a:r>
              <a:rPr lang="en-US" dirty="0" smtClean="0"/>
              <a:t>It is generated automatically and shared between two computers that communicate.</a:t>
            </a:r>
          </a:p>
          <a:p>
            <a:pPr algn="just"/>
            <a:r>
              <a:rPr lang="en-US" dirty="0" smtClean="0"/>
              <a:t>The key is used to convert message in unreadable form at sender side.</a:t>
            </a:r>
          </a:p>
          <a:p>
            <a:pPr algn="just"/>
            <a:r>
              <a:rPr lang="en-US" dirty="0" smtClean="0"/>
              <a:t>The message can then be decrypted and easily read by using this key at receiver 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b="1" i="1" dirty="0" smtClean="0"/>
          </a:p>
          <a:p>
            <a:pPr marL="0" indent="0" algn="ctr">
              <a:buNone/>
            </a:pPr>
            <a:endParaRPr lang="en-US" b="1" i="1" dirty="0"/>
          </a:p>
          <a:p>
            <a:pPr marL="0" indent="0" algn="ctr">
              <a:buNone/>
            </a:pPr>
            <a:r>
              <a:rPr lang="en-US" b="1" i="1" dirty="0" smtClean="0"/>
              <a:t>“Internet Security is the practice of protecting and preserving private resources and information on the internet.”</a:t>
            </a:r>
          </a:p>
          <a:p>
            <a:pPr marL="0" indent="0" algn="ctr">
              <a:buNone/>
            </a:pPr>
            <a:r>
              <a:rPr lang="en-US" b="1" i="1" dirty="0" smtClean="0"/>
              <a:t>“</a:t>
            </a:r>
            <a:r>
              <a:rPr lang="en-US" b="1" i="1" dirty="0"/>
              <a:t>Internet security is defined as a process to create rules and actions to take to protect against attacks over the Internet</a:t>
            </a:r>
            <a:r>
              <a:rPr lang="en-US" b="1" i="1" dirty="0" smtClean="0"/>
              <a:t>.”</a:t>
            </a:r>
          </a:p>
          <a:p>
            <a:pPr marL="0" indent="0" algn="ctr">
              <a:buNone/>
            </a:pPr>
            <a:r>
              <a:rPr lang="en-US" b="1" i="1" dirty="0" smtClean="0"/>
              <a:t>“”</a:t>
            </a:r>
            <a:r>
              <a:rPr lang="en-US" b="1" i="1" dirty="0"/>
              <a:t> Internet security encompasses browser security, the security of data entered through a Web form, and overall authentication and protection of data sent via </a:t>
            </a:r>
            <a:r>
              <a:rPr lang="en-US" b="1" i="1" dirty="0" smtClean="0"/>
              <a:t>Internet.</a:t>
            </a:r>
          </a:p>
          <a:p>
            <a:pPr algn="ctr"/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08144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Information transmitted over the internet has a high degree of security risk as</a:t>
            </a:r>
          </a:p>
          <a:p>
            <a:pPr lvl="1" algn="just"/>
            <a:r>
              <a:rPr lang="en-US" dirty="0" smtClean="0"/>
              <a:t>There is no central administrator on the internet.</a:t>
            </a:r>
          </a:p>
          <a:p>
            <a:pPr lvl="1" algn="just"/>
            <a:r>
              <a:rPr lang="en-US" dirty="0" smtClean="0"/>
              <a:t>Data sent over internet travels on different computers so different computers can read it.</a:t>
            </a:r>
          </a:p>
          <a:p>
            <a:pPr lvl="1" algn="just"/>
            <a:r>
              <a:rPr lang="en-US" dirty="0" smtClean="0"/>
              <a:t>Several people have access to the internet from remote locations so hackers can access personal data and misuse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</a:t>
            </a:r>
            <a:r>
              <a:rPr lang="en-US" dirty="0" smtClean="0"/>
              <a:t>Security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risks to the security of internet are</a:t>
            </a:r>
          </a:p>
          <a:p>
            <a:pPr lvl="1"/>
            <a:r>
              <a:rPr lang="en-US" dirty="0" smtClean="0"/>
              <a:t>Unauthorized Access</a:t>
            </a:r>
          </a:p>
          <a:p>
            <a:pPr lvl="1"/>
            <a:r>
              <a:rPr lang="en-US" dirty="0" smtClean="0"/>
              <a:t>Spoofing</a:t>
            </a:r>
          </a:p>
          <a:p>
            <a:pPr lvl="1"/>
            <a:r>
              <a:rPr lang="en-US" dirty="0" smtClean="0"/>
              <a:t>Denial of Service Attack</a:t>
            </a:r>
          </a:p>
          <a:p>
            <a:pPr lvl="1"/>
            <a:r>
              <a:rPr lang="en-US" dirty="0" smtClean="0"/>
              <a:t>Information Theft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9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Unauthorized Access</a:t>
            </a:r>
          </a:p>
          <a:p>
            <a:pPr lvl="1" algn="just"/>
            <a:r>
              <a:rPr lang="en-US" dirty="0" smtClean="0"/>
              <a:t>It is the most common security risk on the internet.</a:t>
            </a:r>
          </a:p>
          <a:p>
            <a:pPr lvl="1" algn="just"/>
            <a:r>
              <a:rPr lang="en-US" dirty="0" smtClean="0"/>
              <a:t>Hacker is a person who gains unauthorized access to computers over the internet.</a:t>
            </a:r>
          </a:p>
          <a:p>
            <a:pPr lvl="1" algn="just"/>
            <a:r>
              <a:rPr lang="en-US" dirty="0" smtClean="0"/>
              <a:t>Cracker is a person who gains unauthorized access o a computer system for malicious purpose.</a:t>
            </a:r>
          </a:p>
          <a:p>
            <a:pPr lvl="1" algn="just"/>
            <a:r>
              <a:rPr lang="en-US" dirty="0" smtClean="0"/>
              <a:t>A cracker can steal important data from computer or copy a virus program in the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Spoofing</a:t>
            </a:r>
          </a:p>
          <a:p>
            <a:pPr lvl="1" algn="just"/>
            <a:r>
              <a:rPr lang="en-US" dirty="0" smtClean="0"/>
              <a:t>It is used to break into a network via the internet. </a:t>
            </a:r>
          </a:p>
          <a:p>
            <a:pPr lvl="1" algn="just"/>
            <a:r>
              <a:rPr lang="en-US" dirty="0" smtClean="0"/>
              <a:t>It is the process of fooling another computer by pretending that the information is sent from a legitimate source.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39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Denial of Service Attack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 err="1" smtClean="0"/>
              <a:t>DoS</a:t>
            </a:r>
            <a:r>
              <a:rPr lang="en-US" dirty="0" smtClean="0"/>
              <a:t> attack slows down a computer system or network.</a:t>
            </a:r>
          </a:p>
          <a:p>
            <a:pPr lvl="1" algn="just"/>
            <a:r>
              <a:rPr lang="en-US" dirty="0" smtClean="0"/>
              <a:t>It floods a computer or network with requests for information or data.</a:t>
            </a:r>
          </a:p>
          <a:p>
            <a:pPr lvl="1" algn="just"/>
            <a:r>
              <a:rPr lang="en-US" dirty="0" smtClean="0"/>
              <a:t>The most common targets of this attack are ISPs.</a:t>
            </a:r>
          </a:p>
          <a:p>
            <a:pPr lvl="1" algn="just"/>
            <a:r>
              <a:rPr lang="en-US" dirty="0" smtClean="0"/>
              <a:t>The server under the attack receives so many requests that it cannot respond to legitimate users.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165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Information Theft</a:t>
            </a:r>
          </a:p>
          <a:p>
            <a:pPr lvl="1" algn="just"/>
            <a:r>
              <a:rPr lang="en-US" dirty="0" smtClean="0"/>
              <a:t>It is a critical security risk over the internet</a:t>
            </a:r>
          </a:p>
          <a:p>
            <a:pPr lvl="1" algn="just"/>
            <a:r>
              <a:rPr lang="en-US" dirty="0" smtClean="0"/>
              <a:t>It is a process of stealing personal and confidential information.</a:t>
            </a:r>
          </a:p>
          <a:p>
            <a:pPr lvl="1" algn="just"/>
            <a:r>
              <a:rPr lang="en-US" dirty="0" smtClean="0"/>
              <a:t>The stolen information can be further used for illegal activities.</a:t>
            </a:r>
          </a:p>
          <a:p>
            <a:pPr lvl="1" algn="just"/>
            <a:r>
              <a:rPr lang="en-US" dirty="0" smtClean="0"/>
              <a:t>For example someone can steal the credit card number of another person and use it to buy things.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02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Protection from Internet </a:t>
            </a:r>
            <a:r>
              <a:rPr lang="en-US" dirty="0"/>
              <a:t>Security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Firewall</a:t>
            </a:r>
          </a:p>
          <a:p>
            <a:r>
              <a:rPr lang="en-US" dirty="0" smtClean="0"/>
              <a:t>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8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490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Introduction to Computer (comp-201)</vt:lpstr>
      <vt:lpstr>Internet Security</vt:lpstr>
      <vt:lpstr>Internet Security</vt:lpstr>
      <vt:lpstr>Internet Security Risks</vt:lpstr>
      <vt:lpstr>Internet Security Risks</vt:lpstr>
      <vt:lpstr>Internet Security Risks</vt:lpstr>
      <vt:lpstr>Internet Security Risks</vt:lpstr>
      <vt:lpstr>Internet Security Risks</vt:lpstr>
      <vt:lpstr>Protection from Internet Security Risks</vt:lpstr>
      <vt:lpstr>Protection from Internet Security Risks</vt:lpstr>
      <vt:lpstr>Protection from Internet Security Risks</vt:lpstr>
      <vt:lpstr>Protection from Internet Security Risks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AND COMMUNICATION TECHNOLOGIES (ICT)</dc:title>
  <dc:creator>IBRAHIM</dc:creator>
  <cp:lastModifiedBy>Maham Chattha</cp:lastModifiedBy>
  <cp:revision>125</cp:revision>
  <cp:lastPrinted>2018-01-23T12:11:29Z</cp:lastPrinted>
  <dcterms:created xsi:type="dcterms:W3CDTF">2006-08-16T00:00:00Z</dcterms:created>
  <dcterms:modified xsi:type="dcterms:W3CDTF">2020-11-10T06:04:48Z</dcterms:modified>
</cp:coreProperties>
</file>