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6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4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0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03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3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8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8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7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1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3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66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F6911-3FCD-4989-8B52-DF2C99419F09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1FDBE-D998-41DE-8302-AD8278D45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Leaf (Brown) Rust of Wheat: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Salman Ahmad</a:t>
            </a:r>
          </a:p>
          <a:p>
            <a:r>
              <a:rPr lang="en-US" dirty="0" smtClean="0"/>
              <a:t>Assistant Professor, CoA, </a:t>
            </a:r>
            <a:r>
              <a:rPr lang="en-US" dirty="0" err="1" smtClean="0"/>
              <a:t>UoS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52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Description: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prevalent*(found frequent occurrence) where dews are common</a:t>
            </a:r>
          </a:p>
          <a:p>
            <a:pPr lvl="0"/>
            <a:r>
              <a:rPr lang="en-US" dirty="0"/>
              <a:t>Disease severity increases prior to heading</a:t>
            </a:r>
          </a:p>
          <a:p>
            <a:pPr lvl="0"/>
            <a:r>
              <a:rPr lang="en-US" dirty="0"/>
              <a:t>Early infection results in weak plants, poor roots &amp; tiller formation.</a:t>
            </a:r>
          </a:p>
          <a:p>
            <a:pPr lvl="0"/>
            <a:r>
              <a:rPr lang="en-US" dirty="0"/>
              <a:t>Appears in February after yellow rust.</a:t>
            </a:r>
          </a:p>
          <a:p>
            <a:pPr lvl="0"/>
            <a:r>
              <a:rPr lang="en-US" dirty="0"/>
              <a:t>Leaf rust causes damage by reducing number of kernels per head and kernel size.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34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Importance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 losses up to 50% in severe cases.</a:t>
            </a:r>
          </a:p>
          <a:p>
            <a:pPr lvl="0"/>
            <a:r>
              <a:rPr lang="en-US" dirty="0"/>
              <a:t>Estimated losses over $350 million in USA alone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04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Etiology: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Causal organism: </a:t>
            </a:r>
            <a:r>
              <a:rPr lang="en-US" i="1" dirty="0" err="1"/>
              <a:t>Puccinia</a:t>
            </a:r>
            <a:r>
              <a:rPr lang="en-US" i="1" dirty="0"/>
              <a:t> </a:t>
            </a:r>
            <a:r>
              <a:rPr lang="en-US" i="1" dirty="0" err="1"/>
              <a:t>recondita</a:t>
            </a:r>
            <a:r>
              <a:rPr lang="en-US" dirty="0"/>
              <a:t> </a:t>
            </a:r>
            <a:r>
              <a:rPr lang="en-US" dirty="0" err="1"/>
              <a:t>f.s.p</a:t>
            </a:r>
            <a:r>
              <a:rPr lang="en-US" dirty="0"/>
              <a:t>. </a:t>
            </a:r>
            <a:r>
              <a:rPr lang="en-US" i="1" dirty="0" err="1"/>
              <a:t>tritici</a:t>
            </a:r>
            <a:endParaRPr lang="en-US" dirty="0"/>
          </a:p>
          <a:p>
            <a:r>
              <a:rPr lang="en-US" dirty="0"/>
              <a:t>Order: </a:t>
            </a:r>
            <a:r>
              <a:rPr lang="en-US" dirty="0" err="1"/>
              <a:t>Uredinales</a:t>
            </a:r>
            <a:endParaRPr lang="en-US" dirty="0"/>
          </a:p>
          <a:p>
            <a:r>
              <a:rPr lang="en-US" dirty="0"/>
              <a:t>Family: </a:t>
            </a:r>
            <a:r>
              <a:rPr lang="en-US" dirty="0" err="1"/>
              <a:t>Puccinaceae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50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Pustules have </a:t>
            </a:r>
            <a:r>
              <a:rPr lang="en-US" dirty="0" err="1"/>
              <a:t>uredia</a:t>
            </a:r>
            <a:r>
              <a:rPr lang="en-US" dirty="0"/>
              <a:t> that develop as points of bright orange color on leaves.</a:t>
            </a:r>
          </a:p>
          <a:p>
            <a:pPr lvl="0"/>
            <a:r>
              <a:rPr lang="en-US" dirty="0"/>
              <a:t>Spots are rare on sheath &amp; stalk.</a:t>
            </a:r>
          </a:p>
          <a:p>
            <a:pPr lvl="0"/>
            <a:r>
              <a:rPr lang="en-US" dirty="0"/>
              <a:t>These pustule are bigger in size than of yellow rust, scattered irregularly. </a:t>
            </a:r>
          </a:p>
          <a:p>
            <a:pPr lvl="0"/>
            <a:r>
              <a:rPr lang="en-US" dirty="0"/>
              <a:t>Infected plants take longer time to produce mature ears*(grain bearing part).</a:t>
            </a:r>
          </a:p>
          <a:p>
            <a:pPr lvl="0"/>
            <a:r>
              <a:rPr lang="en-US" dirty="0"/>
              <a:t>Rust pustules can be distinguished from other leaf spot diseases by rubbing finger on leaf surface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781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0108" y="1885878"/>
            <a:ext cx="2416319" cy="3448122"/>
          </a:xfrm>
          <a:prstGeom prst="rect">
            <a:avLst/>
          </a:prstGeom>
        </p:spPr>
      </p:pic>
      <p:sp>
        <p:nvSpPr>
          <p:cNvPr id="6" name="AutoShape 4" descr="Image result for leaf rust  of whe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136" y="1885878"/>
            <a:ext cx="2441864" cy="34481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3709" y="1885878"/>
            <a:ext cx="2713326" cy="3448122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4875068" y="4614790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7029750" flipH="1" flipV="1">
            <a:off x="5684986" y="6063550"/>
            <a:ext cx="2516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dfd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7652" y="5529190"/>
            <a:ext cx="8779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Brown color </a:t>
            </a:r>
            <a:r>
              <a:rPr lang="en-US" dirty="0" err="1" smtClean="0"/>
              <a:t>uredia</a:t>
            </a:r>
            <a:r>
              <a:rPr lang="en-US" dirty="0" smtClean="0"/>
              <a:t> on the leaves as these are brown </a:t>
            </a:r>
            <a:r>
              <a:rPr lang="en-US" dirty="0" err="1" smtClean="0"/>
              <a:t>colour</a:t>
            </a:r>
            <a:r>
              <a:rPr lang="en-US" dirty="0" smtClean="0"/>
              <a:t>, disease is named as brown 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518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Disease cycle: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Uredia</a:t>
            </a:r>
            <a:r>
              <a:rPr lang="en-US" dirty="0"/>
              <a:t>*(sac like structure that bears </a:t>
            </a:r>
            <a:r>
              <a:rPr lang="en-US" dirty="0" err="1"/>
              <a:t>urediniospores</a:t>
            </a:r>
            <a:r>
              <a:rPr lang="en-US" dirty="0"/>
              <a:t>) over seasons on volunteer plants.</a:t>
            </a:r>
          </a:p>
          <a:p>
            <a:pPr lvl="0"/>
            <a:r>
              <a:rPr lang="en-US" dirty="0"/>
              <a:t>Alternate host </a:t>
            </a:r>
            <a:r>
              <a:rPr lang="en-US" i="1" dirty="0" err="1"/>
              <a:t>Thallactrum</a:t>
            </a:r>
            <a:r>
              <a:rPr lang="en-US" i="1" dirty="0"/>
              <a:t> </a:t>
            </a:r>
            <a:r>
              <a:rPr lang="en-US" i="1" dirty="0" err="1"/>
              <a:t>flavum</a:t>
            </a:r>
            <a:r>
              <a:rPr lang="en-US" i="1" dirty="0"/>
              <a:t> </a:t>
            </a:r>
            <a:r>
              <a:rPr lang="en-US" dirty="0"/>
              <a:t>(bushy plant) also harbors fungal spores.</a:t>
            </a:r>
          </a:p>
          <a:p>
            <a:pPr lvl="0"/>
            <a:r>
              <a:rPr lang="en-US" dirty="0"/>
              <a:t>Aeciospores</a:t>
            </a:r>
            <a:r>
              <a:rPr lang="en-US" i="1" dirty="0"/>
              <a:t> </a:t>
            </a:r>
            <a:r>
              <a:rPr lang="en-US" dirty="0"/>
              <a:t>from</a:t>
            </a:r>
            <a:r>
              <a:rPr lang="en-US" i="1" dirty="0"/>
              <a:t> </a:t>
            </a:r>
            <a:r>
              <a:rPr lang="en-US" dirty="0"/>
              <a:t>alternate host dispersed by wind.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957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Epidemiology: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Free water on leaf &amp; 18.3-23.9°C favors the spore germination.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345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Destruction of alternate host.</a:t>
            </a:r>
          </a:p>
          <a:p>
            <a:pPr lvl="0"/>
            <a:r>
              <a:rPr lang="en-US" dirty="0"/>
              <a:t>Use fungicides i.e. </a:t>
            </a:r>
            <a:r>
              <a:rPr lang="en-US" dirty="0" err="1"/>
              <a:t>carbendazim</a:t>
            </a:r>
            <a:r>
              <a:rPr lang="en-US" dirty="0"/>
              <a:t>, </a:t>
            </a:r>
            <a:r>
              <a:rPr lang="en-US" dirty="0" err="1"/>
              <a:t>propiconazole</a:t>
            </a:r>
            <a:r>
              <a:rPr lang="en-US" dirty="0"/>
              <a:t>, </a:t>
            </a:r>
            <a:r>
              <a:rPr lang="en-US" dirty="0" err="1"/>
              <a:t>difenoconazole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Sow resistant varieties i.e. </a:t>
            </a:r>
            <a:r>
              <a:rPr lang="en-US" dirty="0" err="1"/>
              <a:t>Anaj</a:t>
            </a:r>
            <a:r>
              <a:rPr lang="en-US" dirty="0"/>
              <a:t> 2017 and Akbar 2019. </a:t>
            </a:r>
          </a:p>
        </p:txBody>
      </p:sp>
    </p:spTree>
    <p:extLst>
      <p:ext uri="{BB962C8B-B14F-4D97-AF65-F5344CB8AC3E}">
        <p14:creationId xmlns:p14="http://schemas.microsoft.com/office/powerpoint/2010/main" val="3663841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278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Leaf (Brown) Rust of Wheat:</vt:lpstr>
      <vt:lpstr>Description: </vt:lpstr>
      <vt:lpstr>Importance: </vt:lpstr>
      <vt:lpstr>Etiology: </vt:lpstr>
      <vt:lpstr>Symptoms: </vt:lpstr>
      <vt:lpstr>PowerPoint Presentation</vt:lpstr>
      <vt:lpstr>Disease cycle:</vt:lpstr>
      <vt:lpstr>Epidemiology: </vt:lpstr>
      <vt:lpstr>Management: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(Black) Rust of Wheat:</dc:title>
  <dc:creator>Windows User</dc:creator>
  <cp:lastModifiedBy>Windows User</cp:lastModifiedBy>
  <cp:revision>5</cp:revision>
  <dcterms:created xsi:type="dcterms:W3CDTF">2020-03-20T01:45:30Z</dcterms:created>
  <dcterms:modified xsi:type="dcterms:W3CDTF">2020-03-20T02:01:01Z</dcterms:modified>
</cp:coreProperties>
</file>