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70" r:id="rId3"/>
    <p:sldId id="259" r:id="rId4"/>
    <p:sldId id="260" r:id="rId5"/>
    <p:sldId id="261" r:id="rId6"/>
    <p:sldId id="262" r:id="rId7"/>
    <p:sldId id="271" r:id="rId8"/>
    <p:sldId id="263" r:id="rId9"/>
    <p:sldId id="264" r:id="rId10"/>
    <p:sldId id="272" r:id="rId11"/>
    <p:sldId id="265" r:id="rId12"/>
    <p:sldId id="274" r:id="rId13"/>
    <p:sldId id="273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C069CAC-2BAC-4E1A-A755-A19E9F5FF33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CA0EF8-AA8E-4D36-AAEE-54987832C92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CA0EF8-AA8E-4D36-AAEE-54987832C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069CAC-2BAC-4E1A-A755-A19E9F5FF33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CA0EF8-AA8E-4D36-AAEE-54987832C92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CA0EF8-AA8E-4D36-AAEE-54987832C92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069CAC-2BAC-4E1A-A755-A19E9F5FF33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ACA0EF8-AA8E-4D36-AAEE-54987832C9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dn.biologydiscussion.com/wp-content/uploads/2015/01/image119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dn.biologydiscussion.com/wp-content/uploads/2015/01/image120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dn.biologydiscussion.com/wp-content/uploads/2015/01/image121.p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lgerian" pitchFamily="82" charset="0"/>
              </a:rPr>
              <a:t>Anatomical and physiological adaptations in halophytes</a:t>
            </a:r>
            <a:endParaRPr lang="en-US" b="1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905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00200"/>
            <a:ext cx="6324600" cy="1645920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lgerian" pitchFamily="82" charset="0"/>
              </a:rPr>
              <a:t>Physiology</a:t>
            </a:r>
            <a:endParaRPr lang="en-US" u="sng" dirty="0">
              <a:solidFill>
                <a:schemeClr val="tx1">
                  <a:lumMod val="75000"/>
                  <a:lumOff val="25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017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407893" cy="2624329"/>
          </a:xfrm>
        </p:spPr>
        <p:txBody>
          <a:bodyPr>
            <a:normAutofit/>
          </a:bodyPr>
          <a:lstStyle/>
          <a:p>
            <a:pPr marL="45720" indent="0" algn="ctr" fontAlgn="base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Halophytes grow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in an environment where water is available to the plants in abundance then why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xeromorphy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develops in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these plant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Question to ponder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189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3843529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Previously physiological drought was believed to be the main cause of developments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xeromorphy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halophytes, but recent physiological experiments on these plants have proved that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xeromorphism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these plants is, apparently,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 example of purposeless adaptation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Physiological experiments make it clear that the halophytes do not experience difficulties, whatsoever, in absorbing too saline water.</a:t>
            </a:r>
          </a:p>
          <a:p>
            <a:pPr algn="just"/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Answer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744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 fontAlgn="base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point is concluded taking into consideration the following reasonable facts: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(i) They show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high rates of transpiration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(ii) They show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exudation of sap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contains dissolved salts, and</a:t>
            </a:r>
          </a:p>
          <a:p>
            <a:pPr algn="just"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(iii) They develop many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shallow absorbing roots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Saline conditions are not essentially “dry” for all plant species. Under saline conditions sometimes higher transpiration rates have been observed in halophytes than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neighbouring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salt hating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plants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929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759265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407893" cy="3462529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Excessive accumulation of sodium does not harm these plants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Halophytes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grow in saline habitats not because they are salt loving but because they tolerate high concentration of salts better than other plants of non- saline habitat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accumulation of salts also increases the osmotic concentration of cell sap in these plants and thus makes them able to absorb salty water very easily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30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600200"/>
            <a:ext cx="6324600" cy="1645920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lgerian" pitchFamily="82" charset="0"/>
              </a:rPr>
              <a:t>Anatomy</a:t>
            </a:r>
            <a:endParaRPr lang="en-US" b="1" u="sng" dirty="0">
              <a:solidFill>
                <a:schemeClr val="tx1">
                  <a:lumMod val="75000"/>
                  <a:lumOff val="25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483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 fontAlgn="base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Anatomy of halophytes reveals a number of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xerophytic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adaptation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 them. These are as follows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 algn="just" fontAlgn="base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Presence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of thick cuticle on the aerial parts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epidermis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xerosucculents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coastal halophytes is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characterised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by a cover of waxy layers in addition to thick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cuticle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Leaves</a:t>
            </a:r>
          </a:p>
          <a:p>
            <a:pPr marL="45720" indent="0" algn="just"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dorsiventral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isobilateral. They develop protected stomata which are not deeply sunken. Epidermal cells are thin-walled. The palisade consists of several layers of narrow cells with intercalated tannin and oil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cells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49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hizophora Mucronata. V.S of leaf showing detailed Structured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81000" y="6400800"/>
            <a:ext cx="1295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fontAlgn="base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Modification of stem</a:t>
            </a:r>
          </a:p>
          <a:p>
            <a:pPr algn="just" fontAlgn="base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Stems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succulent plants possess thin-walled water storing parenchyma cells in them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Mucilage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cells may be found in abundance.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Epidermal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cells of various mangrove species contain large quantities of tannins and oil droplets.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Cortex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fleshy, several cells thick and in old stems it may become lacunar.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Salinity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causes extensive lignification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stele</a:t>
            </a:r>
          </a:p>
          <a:p>
            <a:pPr algn="just" fontAlgn="base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Trichomes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 fontAlgn="base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Leaves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stems of coastal halophytes are abundantly covered with various types of simple and branched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trichomes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giving the plants a greyish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appearance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76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onneratia Apetala. V.S of leaf showing Centrally located aqueous tissue with sclereids and storage tracheids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2151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057400"/>
            <a:ext cx="8407893" cy="4407408"/>
          </a:xfrm>
        </p:spPr>
        <p:txBody>
          <a:bodyPr>
            <a:normAutofit/>
          </a:bodyPr>
          <a:lstStyle/>
          <a:p>
            <a:pPr marL="45720" indent="0" algn="just" fontAlgn="base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trichomes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may exert a protective function in plants by: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(a) Affecting water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economy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(b) Affecting the temperature of the leaves, and</a:t>
            </a:r>
          </a:p>
          <a:p>
            <a:pPr algn="just" fontAlgn="base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(c) Preventing sea water droplets from reaching the live tissues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leaves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0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07893" cy="4407408"/>
          </a:xfrm>
        </p:spPr>
        <p:txBody>
          <a:bodyPr>
            <a:noAutofit/>
          </a:bodyPr>
          <a:lstStyle/>
          <a:p>
            <a:pPr algn="just" fontAlgn="base"/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Cork Warts</a:t>
            </a:r>
          </a:p>
          <a:p>
            <a:pPr marL="45720" indent="0" algn="just" fontAlgn="base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Leaves of many species of mangrove are dotted with local cork formation “cork warts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Salt secreting glands may be found in some halophytes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Stilt roots and pneumatophores</a:t>
            </a:r>
          </a:p>
          <a:p>
            <a:pPr algn="just" fontAlgn="base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stilt roots of mangrove plants show normal features with periderm on the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surface and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extensively developed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pith</a:t>
            </a:r>
          </a:p>
          <a:p>
            <a:pPr algn="just" fontAlgn="base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Pneumatophores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show variations in their internal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structures</a:t>
            </a:r>
          </a:p>
          <a:p>
            <a:pPr algn="just" fontAlgn="base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Generally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they show conjoint, collateral vascular bundles with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endarch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xylem at maturity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Very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young pneumatophores, however, show root features, i.e., exarch xylem and radial arrangement of vascular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tissues</a:t>
            </a:r>
          </a:p>
          <a:p>
            <a:pPr algn="just" fontAlgn="base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Generally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 negatively geotropic breathing roots show features of stem and not of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roots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4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.S of succulent Leaf of Suaeda Monica Showing water Storing Parenchyma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52400" y="6324600"/>
            <a:ext cx="1066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17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38</TotalTime>
  <Words>555</Words>
  <Application>Microsoft Office PowerPoint</Application>
  <PresentationFormat>On-screen Show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Grid</vt:lpstr>
      <vt:lpstr>Anatomical and physiological adaptations in halophytes</vt:lpstr>
      <vt:lpstr>Anatomy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Physiology</vt:lpstr>
      <vt:lpstr>Question to ponder</vt:lpstr>
      <vt:lpstr>Answer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13</cp:revision>
  <dcterms:created xsi:type="dcterms:W3CDTF">2020-03-10T17:04:57Z</dcterms:created>
  <dcterms:modified xsi:type="dcterms:W3CDTF">2020-03-12T03:53:26Z</dcterms:modified>
</cp:coreProperties>
</file>