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Default Extension="png" ContentType="image/png"/>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3.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46"/>
  </p:notesMasterIdLst>
  <p:sldIdLst>
    <p:sldId id="256" r:id="rId2"/>
    <p:sldId id="311" r:id="rId3"/>
    <p:sldId id="312" r:id="rId4"/>
    <p:sldId id="306" r:id="rId5"/>
    <p:sldId id="289" r:id="rId6"/>
    <p:sldId id="291" r:id="rId7"/>
    <p:sldId id="292" r:id="rId8"/>
    <p:sldId id="294" r:id="rId9"/>
    <p:sldId id="304" r:id="rId10"/>
    <p:sldId id="257" r:id="rId11"/>
    <p:sldId id="282" r:id="rId12"/>
    <p:sldId id="295" r:id="rId13"/>
    <p:sldId id="299" r:id="rId14"/>
    <p:sldId id="300" r:id="rId15"/>
    <p:sldId id="297" r:id="rId16"/>
    <p:sldId id="296" r:id="rId17"/>
    <p:sldId id="298" r:id="rId18"/>
    <p:sldId id="301" r:id="rId19"/>
    <p:sldId id="302" r:id="rId20"/>
    <p:sldId id="308" r:id="rId21"/>
    <p:sldId id="309" r:id="rId22"/>
    <p:sldId id="283" r:id="rId23"/>
    <p:sldId id="284" r:id="rId24"/>
    <p:sldId id="285" r:id="rId25"/>
    <p:sldId id="286" r:id="rId26"/>
    <p:sldId id="303" r:id="rId27"/>
    <p:sldId id="310" r:id="rId28"/>
    <p:sldId id="258" r:id="rId29"/>
    <p:sldId id="259" r:id="rId30"/>
    <p:sldId id="260" r:id="rId31"/>
    <p:sldId id="261" r:id="rId32"/>
    <p:sldId id="262" r:id="rId33"/>
    <p:sldId id="263" r:id="rId34"/>
    <p:sldId id="264" r:id="rId35"/>
    <p:sldId id="265" r:id="rId36"/>
    <p:sldId id="266" r:id="rId37"/>
    <p:sldId id="267" r:id="rId38"/>
    <p:sldId id="268" r:id="rId39"/>
    <p:sldId id="276" r:id="rId40"/>
    <p:sldId id="277" r:id="rId41"/>
    <p:sldId id="278" r:id="rId42"/>
    <p:sldId id="305" r:id="rId43"/>
    <p:sldId id="281" r:id="rId44"/>
    <p:sldId id="307" r:id="rId45"/>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5CBE6F-2E57-8544-9B53-74844E04CB23}" type="doc">
      <dgm:prSet loTypeId="urn:microsoft.com/office/officeart/2005/8/layout/target2" loCatId="relationship" qsTypeId="urn:microsoft.com/office/officeart/2005/8/quickstyle/simple4" qsCatId="simple" csTypeId="urn:microsoft.com/office/officeart/2005/8/colors/accent1_2" csCatId="accent1" phldr="1"/>
      <dgm:spPr/>
      <dgm:t>
        <a:bodyPr/>
        <a:lstStyle/>
        <a:p>
          <a:endParaRPr lang="en-US"/>
        </a:p>
      </dgm:t>
    </dgm:pt>
    <dgm:pt modelId="{62E664D1-F7AC-B048-ADD2-8269E40219FE}">
      <dgm:prSet phldrT="[Text]"/>
      <dgm:spPr/>
      <dgm:t>
        <a:bodyPr/>
        <a:lstStyle/>
        <a:p>
          <a:r>
            <a:rPr lang="en-US" dirty="0" smtClean="0"/>
            <a:t>Conditions of production &amp; interpretation</a:t>
          </a:r>
          <a:endParaRPr lang="en-US" dirty="0"/>
        </a:p>
      </dgm:t>
    </dgm:pt>
    <dgm:pt modelId="{F69951DD-F135-E84F-BB9B-2BA806D4D90D}" type="parTrans" cxnId="{6B535D3C-9ED9-CE4B-8A1F-19472A71B593}">
      <dgm:prSet/>
      <dgm:spPr/>
      <dgm:t>
        <a:bodyPr/>
        <a:lstStyle/>
        <a:p>
          <a:endParaRPr lang="en-US"/>
        </a:p>
      </dgm:t>
    </dgm:pt>
    <dgm:pt modelId="{4E983288-AA3D-024C-897D-00F39A96A08A}" type="sibTrans" cxnId="{6B535D3C-9ED9-CE4B-8A1F-19472A71B593}">
      <dgm:prSet/>
      <dgm:spPr/>
      <dgm:t>
        <a:bodyPr/>
        <a:lstStyle/>
        <a:p>
          <a:endParaRPr lang="en-US"/>
        </a:p>
      </dgm:t>
    </dgm:pt>
    <dgm:pt modelId="{629301A5-431B-BE49-9478-5F4D4A4242E5}">
      <dgm:prSet phldrT="[Text]" custT="1"/>
      <dgm:spPr/>
      <dgm:t>
        <a:bodyPr/>
        <a:lstStyle/>
        <a:p>
          <a:pPr>
            <a:spcAft>
              <a:spcPts val="240"/>
            </a:spcAft>
          </a:pPr>
          <a:r>
            <a:rPr lang="en-US" sz="2000" dirty="0" smtClean="0"/>
            <a:t>Socio</a:t>
          </a:r>
        </a:p>
        <a:p>
          <a:pPr>
            <a:spcAft>
              <a:spcPts val="240"/>
            </a:spcAft>
          </a:pPr>
          <a:r>
            <a:rPr lang="en-US" sz="2000" dirty="0" smtClean="0"/>
            <a:t>cultural practice</a:t>
          </a:r>
          <a:endParaRPr lang="en-US" sz="2000" dirty="0"/>
        </a:p>
      </dgm:t>
    </dgm:pt>
    <dgm:pt modelId="{C6020D0D-D005-D545-ADF7-B02D7ECBE35E}" type="parTrans" cxnId="{60CA81A6-4D4D-1C4E-A5FA-078E57A4978E}">
      <dgm:prSet/>
      <dgm:spPr/>
      <dgm:t>
        <a:bodyPr/>
        <a:lstStyle/>
        <a:p>
          <a:endParaRPr lang="en-US"/>
        </a:p>
      </dgm:t>
    </dgm:pt>
    <dgm:pt modelId="{EA6866E6-C1FA-6648-9F96-D3C90957A70C}" type="sibTrans" cxnId="{60CA81A6-4D4D-1C4E-A5FA-078E57A4978E}">
      <dgm:prSet/>
      <dgm:spPr/>
      <dgm:t>
        <a:bodyPr/>
        <a:lstStyle/>
        <a:p>
          <a:endParaRPr lang="en-US"/>
        </a:p>
      </dgm:t>
    </dgm:pt>
    <dgm:pt modelId="{8AEE2FA8-0BB0-584D-9653-17480133F13E}">
      <dgm:prSet phldrT="[Text]"/>
      <dgm:spPr/>
      <dgm:t>
        <a:bodyPr/>
        <a:lstStyle/>
        <a:p>
          <a:r>
            <a:rPr lang="en-US" dirty="0" smtClean="0"/>
            <a:t>Situational</a:t>
          </a:r>
        </a:p>
        <a:p>
          <a:r>
            <a:rPr lang="en-US" dirty="0" smtClean="0"/>
            <a:t>Institutional</a:t>
          </a:r>
        </a:p>
        <a:p>
          <a:r>
            <a:rPr lang="en-US" dirty="0" smtClean="0"/>
            <a:t>Societal</a:t>
          </a:r>
          <a:endParaRPr lang="en-US" dirty="0"/>
        </a:p>
      </dgm:t>
    </dgm:pt>
    <dgm:pt modelId="{336ABC4D-57E8-C143-ABBC-4D4C365F1FCA}" type="parTrans" cxnId="{8CEF51DC-F97B-3840-B7ED-F934BF0704C5}">
      <dgm:prSet/>
      <dgm:spPr/>
      <dgm:t>
        <a:bodyPr/>
        <a:lstStyle/>
        <a:p>
          <a:endParaRPr lang="en-US"/>
        </a:p>
      </dgm:t>
    </dgm:pt>
    <dgm:pt modelId="{3CD06E69-3B2D-A94D-B20C-D8C4989241CD}" type="sibTrans" cxnId="{8CEF51DC-F97B-3840-B7ED-F934BF0704C5}">
      <dgm:prSet/>
      <dgm:spPr/>
      <dgm:t>
        <a:bodyPr/>
        <a:lstStyle/>
        <a:p>
          <a:endParaRPr lang="en-US"/>
        </a:p>
      </dgm:t>
    </dgm:pt>
    <dgm:pt modelId="{9E2E0DCE-9E59-7847-B618-71FD71239068}">
      <dgm:prSet phldrT="[Text]"/>
      <dgm:spPr/>
      <dgm:t>
        <a:bodyPr/>
        <a:lstStyle/>
        <a:p>
          <a:r>
            <a:rPr lang="en-US" dirty="0" smtClean="0"/>
            <a:t>Process of production &amp; interpretation</a:t>
          </a:r>
          <a:endParaRPr lang="en-US" dirty="0"/>
        </a:p>
      </dgm:t>
    </dgm:pt>
    <dgm:pt modelId="{522524CA-5574-444A-9395-DB4FBE58A6EB}" type="parTrans" cxnId="{0C1B61BE-8721-6446-9757-A0A6DB7BEB4C}">
      <dgm:prSet/>
      <dgm:spPr/>
      <dgm:t>
        <a:bodyPr/>
        <a:lstStyle/>
        <a:p>
          <a:endParaRPr lang="en-US"/>
        </a:p>
      </dgm:t>
    </dgm:pt>
    <dgm:pt modelId="{2EA75BF8-7641-AF44-A64D-079C205F886F}" type="sibTrans" cxnId="{0C1B61BE-8721-6446-9757-A0A6DB7BEB4C}">
      <dgm:prSet/>
      <dgm:spPr/>
      <dgm:t>
        <a:bodyPr/>
        <a:lstStyle/>
        <a:p>
          <a:endParaRPr lang="en-US"/>
        </a:p>
      </dgm:t>
    </dgm:pt>
    <dgm:pt modelId="{DBC58D5A-F2E5-924A-AB51-587A97F21ABB}">
      <dgm:prSet phldrT="[Text]"/>
      <dgm:spPr/>
      <dgm:t>
        <a:bodyPr/>
        <a:lstStyle/>
        <a:p>
          <a:r>
            <a:rPr lang="en-US" dirty="0" smtClean="0"/>
            <a:t>Discourse practice</a:t>
          </a:r>
          <a:endParaRPr lang="en-US" dirty="0"/>
        </a:p>
      </dgm:t>
    </dgm:pt>
    <dgm:pt modelId="{FB68275A-66E6-2D4D-BF57-40CE988C3A08}" type="parTrans" cxnId="{02FD4FCB-92F6-5C43-9CE7-A1FAB6564B35}">
      <dgm:prSet/>
      <dgm:spPr/>
      <dgm:t>
        <a:bodyPr/>
        <a:lstStyle/>
        <a:p>
          <a:endParaRPr lang="en-US"/>
        </a:p>
      </dgm:t>
    </dgm:pt>
    <dgm:pt modelId="{53715024-4DF4-7E48-843E-4811765178D2}" type="sibTrans" cxnId="{02FD4FCB-92F6-5C43-9CE7-A1FAB6564B35}">
      <dgm:prSet/>
      <dgm:spPr/>
      <dgm:t>
        <a:bodyPr/>
        <a:lstStyle/>
        <a:p>
          <a:endParaRPr lang="en-US"/>
        </a:p>
      </dgm:t>
    </dgm:pt>
    <dgm:pt modelId="{FDE400CC-9527-164E-AA00-2A5CD7838008}">
      <dgm:prSet phldrT="[Text]"/>
      <dgm:spPr/>
      <dgm:t>
        <a:bodyPr/>
        <a:lstStyle/>
        <a:p>
          <a:r>
            <a:rPr lang="en-US" dirty="0" smtClean="0"/>
            <a:t>Text</a:t>
          </a:r>
          <a:endParaRPr lang="en-US" dirty="0"/>
        </a:p>
      </dgm:t>
    </dgm:pt>
    <dgm:pt modelId="{BC43F821-EB95-5E4A-9B97-BA32926C0073}" type="parTrans" cxnId="{AC885789-CB6A-2644-95C3-43F5A6BDDE27}">
      <dgm:prSet/>
      <dgm:spPr/>
      <dgm:t>
        <a:bodyPr/>
        <a:lstStyle/>
        <a:p>
          <a:endParaRPr lang="en-US"/>
        </a:p>
      </dgm:t>
    </dgm:pt>
    <dgm:pt modelId="{BFB8BAC9-60DC-7942-A5C0-7E865668EADD}" type="sibTrans" cxnId="{AC885789-CB6A-2644-95C3-43F5A6BDDE27}">
      <dgm:prSet/>
      <dgm:spPr/>
      <dgm:t>
        <a:bodyPr/>
        <a:lstStyle/>
        <a:p>
          <a:endParaRPr lang="en-US"/>
        </a:p>
      </dgm:t>
    </dgm:pt>
    <dgm:pt modelId="{1B831427-03AE-0B49-BF03-8A28C47B71C3}" type="pres">
      <dgm:prSet presAssocID="{E95CBE6F-2E57-8544-9B53-74844E04CB23}" presName="Name0" presStyleCnt="0">
        <dgm:presLayoutVars>
          <dgm:chMax val="3"/>
          <dgm:chPref val="1"/>
          <dgm:dir/>
          <dgm:animLvl val="lvl"/>
          <dgm:resizeHandles/>
        </dgm:presLayoutVars>
      </dgm:prSet>
      <dgm:spPr/>
      <dgm:t>
        <a:bodyPr/>
        <a:lstStyle/>
        <a:p>
          <a:endParaRPr lang="en-US"/>
        </a:p>
      </dgm:t>
    </dgm:pt>
    <dgm:pt modelId="{6255146F-B1D5-C54D-BC4B-926210CF3AAE}" type="pres">
      <dgm:prSet presAssocID="{E95CBE6F-2E57-8544-9B53-74844E04CB23}" presName="outerBox" presStyleCnt="0"/>
      <dgm:spPr/>
    </dgm:pt>
    <dgm:pt modelId="{00B82DBC-9258-694B-8ADB-B63C03506786}" type="pres">
      <dgm:prSet presAssocID="{E95CBE6F-2E57-8544-9B53-74844E04CB23}" presName="outerBoxParent" presStyleLbl="node1" presStyleIdx="0" presStyleCnt="3"/>
      <dgm:spPr/>
      <dgm:t>
        <a:bodyPr/>
        <a:lstStyle/>
        <a:p>
          <a:endParaRPr lang="en-US"/>
        </a:p>
      </dgm:t>
    </dgm:pt>
    <dgm:pt modelId="{865037AD-0A49-C44F-9527-1BBB84462D60}" type="pres">
      <dgm:prSet presAssocID="{E95CBE6F-2E57-8544-9B53-74844E04CB23}" presName="outerBoxChildren" presStyleCnt="0"/>
      <dgm:spPr/>
    </dgm:pt>
    <dgm:pt modelId="{542635DF-035C-F64A-B342-4BD12BC89667}" type="pres">
      <dgm:prSet presAssocID="{629301A5-431B-BE49-9478-5F4D4A4242E5}" presName="oChild" presStyleLbl="fgAcc1" presStyleIdx="0" presStyleCnt="3">
        <dgm:presLayoutVars>
          <dgm:bulletEnabled val="1"/>
        </dgm:presLayoutVars>
      </dgm:prSet>
      <dgm:spPr/>
      <dgm:t>
        <a:bodyPr/>
        <a:lstStyle/>
        <a:p>
          <a:endParaRPr lang="en-US"/>
        </a:p>
      </dgm:t>
    </dgm:pt>
    <dgm:pt modelId="{4896B43A-FD5F-E040-A40E-C5DEA6F6B345}" type="pres">
      <dgm:prSet presAssocID="{EA6866E6-C1FA-6648-9F96-D3C90957A70C}" presName="outerSibTrans" presStyleCnt="0"/>
      <dgm:spPr/>
    </dgm:pt>
    <dgm:pt modelId="{3A8810C1-AD91-964A-A97F-B9439CCD21EC}" type="pres">
      <dgm:prSet presAssocID="{8AEE2FA8-0BB0-584D-9653-17480133F13E}" presName="oChild" presStyleLbl="fgAcc1" presStyleIdx="1" presStyleCnt="3">
        <dgm:presLayoutVars>
          <dgm:bulletEnabled val="1"/>
        </dgm:presLayoutVars>
      </dgm:prSet>
      <dgm:spPr/>
      <dgm:t>
        <a:bodyPr/>
        <a:lstStyle/>
        <a:p>
          <a:endParaRPr lang="en-US"/>
        </a:p>
      </dgm:t>
    </dgm:pt>
    <dgm:pt modelId="{3913CDCB-84DD-0244-B42B-BF3531F8F9AB}" type="pres">
      <dgm:prSet presAssocID="{E95CBE6F-2E57-8544-9B53-74844E04CB23}" presName="middleBox" presStyleCnt="0"/>
      <dgm:spPr/>
    </dgm:pt>
    <dgm:pt modelId="{522C0847-7B86-624D-96B8-28E28213F355}" type="pres">
      <dgm:prSet presAssocID="{E95CBE6F-2E57-8544-9B53-74844E04CB23}" presName="middleBoxParent" presStyleLbl="node1" presStyleIdx="1" presStyleCnt="3"/>
      <dgm:spPr/>
      <dgm:t>
        <a:bodyPr/>
        <a:lstStyle/>
        <a:p>
          <a:endParaRPr lang="en-US"/>
        </a:p>
      </dgm:t>
    </dgm:pt>
    <dgm:pt modelId="{A80F6F2F-B39D-2F4D-888D-5F0288CE02BC}" type="pres">
      <dgm:prSet presAssocID="{E95CBE6F-2E57-8544-9B53-74844E04CB23}" presName="middleBoxChildren" presStyleCnt="0"/>
      <dgm:spPr/>
    </dgm:pt>
    <dgm:pt modelId="{58ABFFB5-0353-774A-A851-462E17E41A73}" type="pres">
      <dgm:prSet presAssocID="{DBC58D5A-F2E5-924A-AB51-587A97F21ABB}" presName="mChild" presStyleLbl="fgAcc1" presStyleIdx="2" presStyleCnt="3">
        <dgm:presLayoutVars>
          <dgm:bulletEnabled val="1"/>
        </dgm:presLayoutVars>
      </dgm:prSet>
      <dgm:spPr/>
      <dgm:t>
        <a:bodyPr/>
        <a:lstStyle/>
        <a:p>
          <a:endParaRPr lang="en-US"/>
        </a:p>
      </dgm:t>
    </dgm:pt>
    <dgm:pt modelId="{E737A880-B3A6-974B-B114-5CAB9EEC30E1}" type="pres">
      <dgm:prSet presAssocID="{E95CBE6F-2E57-8544-9B53-74844E04CB23}" presName="centerBox" presStyleCnt="0"/>
      <dgm:spPr/>
    </dgm:pt>
    <dgm:pt modelId="{54B0FBB6-0A65-EE40-8731-04F2C9A8C0FE}" type="pres">
      <dgm:prSet presAssocID="{E95CBE6F-2E57-8544-9B53-74844E04CB23}" presName="centerBoxParent" presStyleLbl="node1" presStyleIdx="2" presStyleCnt="3"/>
      <dgm:spPr/>
      <dgm:t>
        <a:bodyPr/>
        <a:lstStyle/>
        <a:p>
          <a:endParaRPr lang="en-US"/>
        </a:p>
      </dgm:t>
    </dgm:pt>
  </dgm:ptLst>
  <dgm:cxnLst>
    <dgm:cxn modelId="{8CEF51DC-F97B-3840-B7ED-F934BF0704C5}" srcId="{62E664D1-F7AC-B048-ADD2-8269E40219FE}" destId="{8AEE2FA8-0BB0-584D-9653-17480133F13E}" srcOrd="1" destOrd="0" parTransId="{336ABC4D-57E8-C143-ABBC-4D4C365F1FCA}" sibTransId="{3CD06E69-3B2D-A94D-B20C-D8C4989241CD}"/>
    <dgm:cxn modelId="{098A916A-A4E5-5948-8F6E-16D2F392F1DE}" type="presOf" srcId="{62E664D1-F7AC-B048-ADD2-8269E40219FE}" destId="{00B82DBC-9258-694B-8ADB-B63C03506786}" srcOrd="0" destOrd="0" presId="urn:microsoft.com/office/officeart/2005/8/layout/target2"/>
    <dgm:cxn modelId="{04392CF4-5FAA-F344-B78A-A4B58C431488}" type="presOf" srcId="{DBC58D5A-F2E5-924A-AB51-587A97F21ABB}" destId="{58ABFFB5-0353-774A-A851-462E17E41A73}" srcOrd="0" destOrd="0" presId="urn:microsoft.com/office/officeart/2005/8/layout/target2"/>
    <dgm:cxn modelId="{0BC705FC-AFCF-C246-B5E1-F3AE0F215F39}" type="presOf" srcId="{8AEE2FA8-0BB0-584D-9653-17480133F13E}" destId="{3A8810C1-AD91-964A-A97F-B9439CCD21EC}" srcOrd="0" destOrd="0" presId="urn:microsoft.com/office/officeart/2005/8/layout/target2"/>
    <dgm:cxn modelId="{AC885789-CB6A-2644-95C3-43F5A6BDDE27}" srcId="{E95CBE6F-2E57-8544-9B53-74844E04CB23}" destId="{FDE400CC-9527-164E-AA00-2A5CD7838008}" srcOrd="2" destOrd="0" parTransId="{BC43F821-EB95-5E4A-9B97-BA32926C0073}" sibTransId="{BFB8BAC9-60DC-7942-A5C0-7E865668EADD}"/>
    <dgm:cxn modelId="{239667A7-1A56-0D4A-9E06-7D04C4D0DF77}" type="presOf" srcId="{E95CBE6F-2E57-8544-9B53-74844E04CB23}" destId="{1B831427-03AE-0B49-BF03-8A28C47B71C3}" srcOrd="0" destOrd="0" presId="urn:microsoft.com/office/officeart/2005/8/layout/target2"/>
    <dgm:cxn modelId="{02FD4FCB-92F6-5C43-9CE7-A1FAB6564B35}" srcId="{9E2E0DCE-9E59-7847-B618-71FD71239068}" destId="{DBC58D5A-F2E5-924A-AB51-587A97F21ABB}" srcOrd="0" destOrd="0" parTransId="{FB68275A-66E6-2D4D-BF57-40CE988C3A08}" sibTransId="{53715024-4DF4-7E48-843E-4811765178D2}"/>
    <dgm:cxn modelId="{0C1B61BE-8721-6446-9757-A0A6DB7BEB4C}" srcId="{E95CBE6F-2E57-8544-9B53-74844E04CB23}" destId="{9E2E0DCE-9E59-7847-B618-71FD71239068}" srcOrd="1" destOrd="0" parTransId="{522524CA-5574-444A-9395-DB4FBE58A6EB}" sibTransId="{2EA75BF8-7641-AF44-A64D-079C205F886F}"/>
    <dgm:cxn modelId="{62F1AABB-8798-F04A-99A8-79828913FAA5}" type="presOf" srcId="{9E2E0DCE-9E59-7847-B618-71FD71239068}" destId="{522C0847-7B86-624D-96B8-28E28213F355}" srcOrd="0" destOrd="0" presId="urn:microsoft.com/office/officeart/2005/8/layout/target2"/>
    <dgm:cxn modelId="{60CA81A6-4D4D-1C4E-A5FA-078E57A4978E}" srcId="{62E664D1-F7AC-B048-ADD2-8269E40219FE}" destId="{629301A5-431B-BE49-9478-5F4D4A4242E5}" srcOrd="0" destOrd="0" parTransId="{C6020D0D-D005-D545-ADF7-B02D7ECBE35E}" sibTransId="{EA6866E6-C1FA-6648-9F96-D3C90957A70C}"/>
    <dgm:cxn modelId="{6B535D3C-9ED9-CE4B-8A1F-19472A71B593}" srcId="{E95CBE6F-2E57-8544-9B53-74844E04CB23}" destId="{62E664D1-F7AC-B048-ADD2-8269E40219FE}" srcOrd="0" destOrd="0" parTransId="{F69951DD-F135-E84F-BB9B-2BA806D4D90D}" sibTransId="{4E983288-AA3D-024C-897D-00F39A96A08A}"/>
    <dgm:cxn modelId="{2C4A50E1-4432-B74F-86AB-DB28C3926922}" type="presOf" srcId="{FDE400CC-9527-164E-AA00-2A5CD7838008}" destId="{54B0FBB6-0A65-EE40-8731-04F2C9A8C0FE}" srcOrd="0" destOrd="0" presId="urn:microsoft.com/office/officeart/2005/8/layout/target2"/>
    <dgm:cxn modelId="{98EEDCF6-F5E6-BE48-8A96-2B89BCC2BB0C}" type="presOf" srcId="{629301A5-431B-BE49-9478-5F4D4A4242E5}" destId="{542635DF-035C-F64A-B342-4BD12BC89667}" srcOrd="0" destOrd="0" presId="urn:microsoft.com/office/officeart/2005/8/layout/target2"/>
    <dgm:cxn modelId="{3C6C0819-0E29-9146-915D-BA7EDEA5C475}" type="presParOf" srcId="{1B831427-03AE-0B49-BF03-8A28C47B71C3}" destId="{6255146F-B1D5-C54D-BC4B-926210CF3AAE}" srcOrd="0" destOrd="0" presId="urn:microsoft.com/office/officeart/2005/8/layout/target2"/>
    <dgm:cxn modelId="{445E8EFD-6BBB-C14A-ACE2-A8ECB99C42FD}" type="presParOf" srcId="{6255146F-B1D5-C54D-BC4B-926210CF3AAE}" destId="{00B82DBC-9258-694B-8ADB-B63C03506786}" srcOrd="0" destOrd="0" presId="urn:microsoft.com/office/officeart/2005/8/layout/target2"/>
    <dgm:cxn modelId="{C88489D8-549F-3340-B5B8-DD9B2FC4617B}" type="presParOf" srcId="{6255146F-B1D5-C54D-BC4B-926210CF3AAE}" destId="{865037AD-0A49-C44F-9527-1BBB84462D60}" srcOrd="1" destOrd="0" presId="urn:microsoft.com/office/officeart/2005/8/layout/target2"/>
    <dgm:cxn modelId="{CD2FBB1D-12CB-424F-AB56-836BA38AD890}" type="presParOf" srcId="{865037AD-0A49-C44F-9527-1BBB84462D60}" destId="{542635DF-035C-F64A-B342-4BD12BC89667}" srcOrd="0" destOrd="0" presId="urn:microsoft.com/office/officeart/2005/8/layout/target2"/>
    <dgm:cxn modelId="{61EEF8DD-AC6A-2D45-AE98-5F8CE76E2978}" type="presParOf" srcId="{865037AD-0A49-C44F-9527-1BBB84462D60}" destId="{4896B43A-FD5F-E040-A40E-C5DEA6F6B345}" srcOrd="1" destOrd="0" presId="urn:microsoft.com/office/officeart/2005/8/layout/target2"/>
    <dgm:cxn modelId="{F9C88417-8DAC-2A46-A3D6-678457685523}" type="presParOf" srcId="{865037AD-0A49-C44F-9527-1BBB84462D60}" destId="{3A8810C1-AD91-964A-A97F-B9439CCD21EC}" srcOrd="2" destOrd="0" presId="urn:microsoft.com/office/officeart/2005/8/layout/target2"/>
    <dgm:cxn modelId="{7EDC0D93-5A58-7A45-BEAE-E1006A11A94B}" type="presParOf" srcId="{1B831427-03AE-0B49-BF03-8A28C47B71C3}" destId="{3913CDCB-84DD-0244-B42B-BF3531F8F9AB}" srcOrd="1" destOrd="0" presId="urn:microsoft.com/office/officeart/2005/8/layout/target2"/>
    <dgm:cxn modelId="{17B971EA-EDAF-A84A-9FA3-180E631643B8}" type="presParOf" srcId="{3913CDCB-84DD-0244-B42B-BF3531F8F9AB}" destId="{522C0847-7B86-624D-96B8-28E28213F355}" srcOrd="0" destOrd="0" presId="urn:microsoft.com/office/officeart/2005/8/layout/target2"/>
    <dgm:cxn modelId="{C961F65A-DAE6-DC4A-B03F-2E0EC0C82C17}" type="presParOf" srcId="{3913CDCB-84DD-0244-B42B-BF3531F8F9AB}" destId="{A80F6F2F-B39D-2F4D-888D-5F0288CE02BC}" srcOrd="1" destOrd="0" presId="urn:microsoft.com/office/officeart/2005/8/layout/target2"/>
    <dgm:cxn modelId="{4CCE76B8-8E24-FD42-9122-55F200801B1B}" type="presParOf" srcId="{A80F6F2F-B39D-2F4D-888D-5F0288CE02BC}" destId="{58ABFFB5-0353-774A-A851-462E17E41A73}" srcOrd="0" destOrd="0" presId="urn:microsoft.com/office/officeart/2005/8/layout/target2"/>
    <dgm:cxn modelId="{2AC43405-FEFD-F845-A3F3-CA211684162F}" type="presParOf" srcId="{1B831427-03AE-0B49-BF03-8A28C47B71C3}" destId="{E737A880-B3A6-974B-B114-5CAB9EEC30E1}" srcOrd="2" destOrd="0" presId="urn:microsoft.com/office/officeart/2005/8/layout/target2"/>
    <dgm:cxn modelId="{401ABD52-E6E9-A341-90B5-058A60A79D15}" type="presParOf" srcId="{E737A880-B3A6-974B-B114-5CAB9EEC30E1}" destId="{54B0FBB6-0A65-EE40-8731-04F2C9A8C0FE}" srcOrd="0" destOrd="0" presId="urn:microsoft.com/office/officeart/2005/8/layout/targe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95CBE6F-2E57-8544-9B53-74844E04CB23}" type="doc">
      <dgm:prSet loTypeId="urn:microsoft.com/office/officeart/2005/8/layout/target2" loCatId="relationship" qsTypeId="urn:microsoft.com/office/officeart/2005/8/quickstyle/simple4" qsCatId="simple" csTypeId="urn:microsoft.com/office/officeart/2005/8/colors/accent1_2" csCatId="accent1" phldr="1"/>
      <dgm:spPr/>
      <dgm:t>
        <a:bodyPr/>
        <a:lstStyle/>
        <a:p>
          <a:endParaRPr lang="en-US"/>
        </a:p>
      </dgm:t>
    </dgm:pt>
    <dgm:pt modelId="{62E664D1-F7AC-B048-ADD2-8269E40219FE}">
      <dgm:prSet phldrT="[Text]"/>
      <dgm:spPr/>
      <dgm:t>
        <a:bodyPr/>
        <a:lstStyle/>
        <a:p>
          <a:r>
            <a:rPr lang="en-US" dirty="0" smtClean="0"/>
            <a:t>Conditions of production &amp; interpretation</a:t>
          </a:r>
          <a:endParaRPr lang="en-US" dirty="0"/>
        </a:p>
      </dgm:t>
    </dgm:pt>
    <dgm:pt modelId="{F69951DD-F135-E84F-BB9B-2BA806D4D90D}" type="parTrans" cxnId="{6B535D3C-9ED9-CE4B-8A1F-19472A71B593}">
      <dgm:prSet/>
      <dgm:spPr/>
      <dgm:t>
        <a:bodyPr/>
        <a:lstStyle/>
        <a:p>
          <a:endParaRPr lang="en-US"/>
        </a:p>
      </dgm:t>
    </dgm:pt>
    <dgm:pt modelId="{4E983288-AA3D-024C-897D-00F39A96A08A}" type="sibTrans" cxnId="{6B535D3C-9ED9-CE4B-8A1F-19472A71B593}">
      <dgm:prSet/>
      <dgm:spPr/>
      <dgm:t>
        <a:bodyPr/>
        <a:lstStyle/>
        <a:p>
          <a:endParaRPr lang="en-US"/>
        </a:p>
      </dgm:t>
    </dgm:pt>
    <dgm:pt modelId="{629301A5-431B-BE49-9478-5F4D4A4242E5}">
      <dgm:prSet phldrT="[Text]" custT="1"/>
      <dgm:spPr/>
      <dgm:t>
        <a:bodyPr/>
        <a:lstStyle/>
        <a:p>
          <a:pPr>
            <a:spcAft>
              <a:spcPts val="240"/>
            </a:spcAft>
          </a:pPr>
          <a:r>
            <a:rPr lang="en-US" sz="1200" dirty="0" smtClean="0"/>
            <a:t>Socio</a:t>
          </a:r>
        </a:p>
        <a:p>
          <a:pPr>
            <a:spcAft>
              <a:spcPts val="240"/>
            </a:spcAft>
          </a:pPr>
          <a:r>
            <a:rPr lang="en-US" sz="1200" dirty="0" smtClean="0"/>
            <a:t>cultural practice</a:t>
          </a:r>
          <a:endParaRPr lang="en-US" sz="1200" dirty="0"/>
        </a:p>
      </dgm:t>
    </dgm:pt>
    <dgm:pt modelId="{C6020D0D-D005-D545-ADF7-B02D7ECBE35E}" type="parTrans" cxnId="{60CA81A6-4D4D-1C4E-A5FA-078E57A4978E}">
      <dgm:prSet/>
      <dgm:spPr/>
      <dgm:t>
        <a:bodyPr/>
        <a:lstStyle/>
        <a:p>
          <a:endParaRPr lang="en-US"/>
        </a:p>
      </dgm:t>
    </dgm:pt>
    <dgm:pt modelId="{EA6866E6-C1FA-6648-9F96-D3C90957A70C}" type="sibTrans" cxnId="{60CA81A6-4D4D-1C4E-A5FA-078E57A4978E}">
      <dgm:prSet/>
      <dgm:spPr/>
      <dgm:t>
        <a:bodyPr/>
        <a:lstStyle/>
        <a:p>
          <a:endParaRPr lang="en-US"/>
        </a:p>
      </dgm:t>
    </dgm:pt>
    <dgm:pt modelId="{8AEE2FA8-0BB0-584D-9653-17480133F13E}">
      <dgm:prSet phldrT="[Text]"/>
      <dgm:spPr/>
      <dgm:t>
        <a:bodyPr/>
        <a:lstStyle/>
        <a:p>
          <a:r>
            <a:rPr lang="en-US" dirty="0" smtClean="0"/>
            <a:t>Situational</a:t>
          </a:r>
        </a:p>
        <a:p>
          <a:r>
            <a:rPr lang="en-US" dirty="0" smtClean="0"/>
            <a:t>Institutional</a:t>
          </a:r>
        </a:p>
        <a:p>
          <a:r>
            <a:rPr lang="en-US" dirty="0" smtClean="0"/>
            <a:t>Societal</a:t>
          </a:r>
          <a:endParaRPr lang="en-US" dirty="0"/>
        </a:p>
      </dgm:t>
    </dgm:pt>
    <dgm:pt modelId="{336ABC4D-57E8-C143-ABBC-4D4C365F1FCA}" type="parTrans" cxnId="{8CEF51DC-F97B-3840-B7ED-F934BF0704C5}">
      <dgm:prSet/>
      <dgm:spPr/>
      <dgm:t>
        <a:bodyPr/>
        <a:lstStyle/>
        <a:p>
          <a:endParaRPr lang="en-US"/>
        </a:p>
      </dgm:t>
    </dgm:pt>
    <dgm:pt modelId="{3CD06E69-3B2D-A94D-B20C-D8C4989241CD}" type="sibTrans" cxnId="{8CEF51DC-F97B-3840-B7ED-F934BF0704C5}">
      <dgm:prSet/>
      <dgm:spPr/>
      <dgm:t>
        <a:bodyPr/>
        <a:lstStyle/>
        <a:p>
          <a:endParaRPr lang="en-US"/>
        </a:p>
      </dgm:t>
    </dgm:pt>
    <dgm:pt modelId="{9E2E0DCE-9E59-7847-B618-71FD71239068}">
      <dgm:prSet phldrT="[Text]"/>
      <dgm:spPr/>
      <dgm:t>
        <a:bodyPr/>
        <a:lstStyle/>
        <a:p>
          <a:r>
            <a:rPr lang="en-US" dirty="0" smtClean="0"/>
            <a:t>Process of production &amp; interpretation</a:t>
          </a:r>
          <a:endParaRPr lang="en-US" dirty="0"/>
        </a:p>
      </dgm:t>
    </dgm:pt>
    <dgm:pt modelId="{522524CA-5574-444A-9395-DB4FBE58A6EB}" type="parTrans" cxnId="{0C1B61BE-8721-6446-9757-A0A6DB7BEB4C}">
      <dgm:prSet/>
      <dgm:spPr/>
      <dgm:t>
        <a:bodyPr/>
        <a:lstStyle/>
        <a:p>
          <a:endParaRPr lang="en-US"/>
        </a:p>
      </dgm:t>
    </dgm:pt>
    <dgm:pt modelId="{2EA75BF8-7641-AF44-A64D-079C205F886F}" type="sibTrans" cxnId="{0C1B61BE-8721-6446-9757-A0A6DB7BEB4C}">
      <dgm:prSet/>
      <dgm:spPr/>
      <dgm:t>
        <a:bodyPr/>
        <a:lstStyle/>
        <a:p>
          <a:endParaRPr lang="en-US"/>
        </a:p>
      </dgm:t>
    </dgm:pt>
    <dgm:pt modelId="{DBC58D5A-F2E5-924A-AB51-587A97F21ABB}">
      <dgm:prSet phldrT="[Text]"/>
      <dgm:spPr/>
      <dgm:t>
        <a:bodyPr/>
        <a:lstStyle/>
        <a:p>
          <a:r>
            <a:rPr lang="en-US" dirty="0" smtClean="0"/>
            <a:t>Discourse practice</a:t>
          </a:r>
          <a:endParaRPr lang="en-US" dirty="0"/>
        </a:p>
      </dgm:t>
    </dgm:pt>
    <dgm:pt modelId="{FB68275A-66E6-2D4D-BF57-40CE988C3A08}" type="parTrans" cxnId="{02FD4FCB-92F6-5C43-9CE7-A1FAB6564B35}">
      <dgm:prSet/>
      <dgm:spPr/>
      <dgm:t>
        <a:bodyPr/>
        <a:lstStyle/>
        <a:p>
          <a:endParaRPr lang="en-US"/>
        </a:p>
      </dgm:t>
    </dgm:pt>
    <dgm:pt modelId="{53715024-4DF4-7E48-843E-4811765178D2}" type="sibTrans" cxnId="{02FD4FCB-92F6-5C43-9CE7-A1FAB6564B35}">
      <dgm:prSet/>
      <dgm:spPr/>
      <dgm:t>
        <a:bodyPr/>
        <a:lstStyle/>
        <a:p>
          <a:endParaRPr lang="en-US"/>
        </a:p>
      </dgm:t>
    </dgm:pt>
    <dgm:pt modelId="{FDE400CC-9527-164E-AA00-2A5CD7838008}">
      <dgm:prSet phldrT="[Text]"/>
      <dgm:spPr/>
      <dgm:t>
        <a:bodyPr/>
        <a:lstStyle/>
        <a:p>
          <a:r>
            <a:rPr lang="en-US" dirty="0" smtClean="0"/>
            <a:t>Text</a:t>
          </a:r>
          <a:endParaRPr lang="en-US" dirty="0"/>
        </a:p>
      </dgm:t>
    </dgm:pt>
    <dgm:pt modelId="{BC43F821-EB95-5E4A-9B97-BA32926C0073}" type="parTrans" cxnId="{AC885789-CB6A-2644-95C3-43F5A6BDDE27}">
      <dgm:prSet/>
      <dgm:spPr/>
      <dgm:t>
        <a:bodyPr/>
        <a:lstStyle/>
        <a:p>
          <a:endParaRPr lang="en-US"/>
        </a:p>
      </dgm:t>
    </dgm:pt>
    <dgm:pt modelId="{BFB8BAC9-60DC-7942-A5C0-7E865668EADD}" type="sibTrans" cxnId="{AC885789-CB6A-2644-95C3-43F5A6BDDE27}">
      <dgm:prSet/>
      <dgm:spPr/>
      <dgm:t>
        <a:bodyPr/>
        <a:lstStyle/>
        <a:p>
          <a:endParaRPr lang="en-US"/>
        </a:p>
      </dgm:t>
    </dgm:pt>
    <dgm:pt modelId="{1B831427-03AE-0B49-BF03-8A28C47B71C3}" type="pres">
      <dgm:prSet presAssocID="{E95CBE6F-2E57-8544-9B53-74844E04CB23}" presName="Name0" presStyleCnt="0">
        <dgm:presLayoutVars>
          <dgm:chMax val="3"/>
          <dgm:chPref val="1"/>
          <dgm:dir/>
          <dgm:animLvl val="lvl"/>
          <dgm:resizeHandles/>
        </dgm:presLayoutVars>
      </dgm:prSet>
      <dgm:spPr/>
      <dgm:t>
        <a:bodyPr/>
        <a:lstStyle/>
        <a:p>
          <a:endParaRPr lang="en-US"/>
        </a:p>
      </dgm:t>
    </dgm:pt>
    <dgm:pt modelId="{6255146F-B1D5-C54D-BC4B-926210CF3AAE}" type="pres">
      <dgm:prSet presAssocID="{E95CBE6F-2E57-8544-9B53-74844E04CB23}" presName="outerBox" presStyleCnt="0"/>
      <dgm:spPr/>
    </dgm:pt>
    <dgm:pt modelId="{00B82DBC-9258-694B-8ADB-B63C03506786}" type="pres">
      <dgm:prSet presAssocID="{E95CBE6F-2E57-8544-9B53-74844E04CB23}" presName="outerBoxParent" presStyleLbl="node1" presStyleIdx="0" presStyleCnt="3"/>
      <dgm:spPr/>
      <dgm:t>
        <a:bodyPr/>
        <a:lstStyle/>
        <a:p>
          <a:endParaRPr lang="en-US"/>
        </a:p>
      </dgm:t>
    </dgm:pt>
    <dgm:pt modelId="{865037AD-0A49-C44F-9527-1BBB84462D60}" type="pres">
      <dgm:prSet presAssocID="{E95CBE6F-2E57-8544-9B53-74844E04CB23}" presName="outerBoxChildren" presStyleCnt="0"/>
      <dgm:spPr/>
    </dgm:pt>
    <dgm:pt modelId="{542635DF-035C-F64A-B342-4BD12BC89667}" type="pres">
      <dgm:prSet presAssocID="{629301A5-431B-BE49-9478-5F4D4A4242E5}" presName="oChild" presStyleLbl="fgAcc1" presStyleIdx="0" presStyleCnt="3">
        <dgm:presLayoutVars>
          <dgm:bulletEnabled val="1"/>
        </dgm:presLayoutVars>
      </dgm:prSet>
      <dgm:spPr/>
      <dgm:t>
        <a:bodyPr/>
        <a:lstStyle/>
        <a:p>
          <a:endParaRPr lang="en-US"/>
        </a:p>
      </dgm:t>
    </dgm:pt>
    <dgm:pt modelId="{4896B43A-FD5F-E040-A40E-C5DEA6F6B345}" type="pres">
      <dgm:prSet presAssocID="{EA6866E6-C1FA-6648-9F96-D3C90957A70C}" presName="outerSibTrans" presStyleCnt="0"/>
      <dgm:spPr/>
    </dgm:pt>
    <dgm:pt modelId="{3A8810C1-AD91-964A-A97F-B9439CCD21EC}" type="pres">
      <dgm:prSet presAssocID="{8AEE2FA8-0BB0-584D-9653-17480133F13E}" presName="oChild" presStyleLbl="fgAcc1" presStyleIdx="1" presStyleCnt="3">
        <dgm:presLayoutVars>
          <dgm:bulletEnabled val="1"/>
        </dgm:presLayoutVars>
      </dgm:prSet>
      <dgm:spPr/>
      <dgm:t>
        <a:bodyPr/>
        <a:lstStyle/>
        <a:p>
          <a:endParaRPr lang="en-US"/>
        </a:p>
      </dgm:t>
    </dgm:pt>
    <dgm:pt modelId="{3913CDCB-84DD-0244-B42B-BF3531F8F9AB}" type="pres">
      <dgm:prSet presAssocID="{E95CBE6F-2E57-8544-9B53-74844E04CB23}" presName="middleBox" presStyleCnt="0"/>
      <dgm:spPr/>
    </dgm:pt>
    <dgm:pt modelId="{522C0847-7B86-624D-96B8-28E28213F355}" type="pres">
      <dgm:prSet presAssocID="{E95CBE6F-2E57-8544-9B53-74844E04CB23}" presName="middleBoxParent" presStyleLbl="node1" presStyleIdx="1" presStyleCnt="3"/>
      <dgm:spPr/>
      <dgm:t>
        <a:bodyPr/>
        <a:lstStyle/>
        <a:p>
          <a:endParaRPr lang="en-US"/>
        </a:p>
      </dgm:t>
    </dgm:pt>
    <dgm:pt modelId="{A80F6F2F-B39D-2F4D-888D-5F0288CE02BC}" type="pres">
      <dgm:prSet presAssocID="{E95CBE6F-2E57-8544-9B53-74844E04CB23}" presName="middleBoxChildren" presStyleCnt="0"/>
      <dgm:spPr/>
    </dgm:pt>
    <dgm:pt modelId="{58ABFFB5-0353-774A-A851-462E17E41A73}" type="pres">
      <dgm:prSet presAssocID="{DBC58D5A-F2E5-924A-AB51-587A97F21ABB}" presName="mChild" presStyleLbl="fgAcc1" presStyleIdx="2" presStyleCnt="3">
        <dgm:presLayoutVars>
          <dgm:bulletEnabled val="1"/>
        </dgm:presLayoutVars>
      </dgm:prSet>
      <dgm:spPr/>
      <dgm:t>
        <a:bodyPr/>
        <a:lstStyle/>
        <a:p>
          <a:endParaRPr lang="en-US"/>
        </a:p>
      </dgm:t>
    </dgm:pt>
    <dgm:pt modelId="{E737A880-B3A6-974B-B114-5CAB9EEC30E1}" type="pres">
      <dgm:prSet presAssocID="{E95CBE6F-2E57-8544-9B53-74844E04CB23}" presName="centerBox" presStyleCnt="0"/>
      <dgm:spPr/>
    </dgm:pt>
    <dgm:pt modelId="{54B0FBB6-0A65-EE40-8731-04F2C9A8C0FE}" type="pres">
      <dgm:prSet presAssocID="{E95CBE6F-2E57-8544-9B53-74844E04CB23}" presName="centerBoxParent" presStyleLbl="node1" presStyleIdx="2" presStyleCnt="3"/>
      <dgm:spPr/>
      <dgm:t>
        <a:bodyPr/>
        <a:lstStyle/>
        <a:p>
          <a:endParaRPr lang="en-US"/>
        </a:p>
      </dgm:t>
    </dgm:pt>
  </dgm:ptLst>
  <dgm:cxnLst>
    <dgm:cxn modelId="{8CEF51DC-F97B-3840-B7ED-F934BF0704C5}" srcId="{62E664D1-F7AC-B048-ADD2-8269E40219FE}" destId="{8AEE2FA8-0BB0-584D-9653-17480133F13E}" srcOrd="1" destOrd="0" parTransId="{336ABC4D-57E8-C143-ABBC-4D4C365F1FCA}" sibTransId="{3CD06E69-3B2D-A94D-B20C-D8C4989241CD}"/>
    <dgm:cxn modelId="{8F833980-A398-2741-921B-AFDD1D7E81BE}" type="presOf" srcId="{8AEE2FA8-0BB0-584D-9653-17480133F13E}" destId="{3A8810C1-AD91-964A-A97F-B9439CCD21EC}" srcOrd="0" destOrd="0" presId="urn:microsoft.com/office/officeart/2005/8/layout/target2"/>
    <dgm:cxn modelId="{2A1622A1-42A6-3045-8D81-0672B749200F}" type="presOf" srcId="{DBC58D5A-F2E5-924A-AB51-587A97F21ABB}" destId="{58ABFFB5-0353-774A-A851-462E17E41A73}" srcOrd="0" destOrd="0" presId="urn:microsoft.com/office/officeart/2005/8/layout/target2"/>
    <dgm:cxn modelId="{1612CF68-BBCB-764A-9792-D7B3B723F083}" type="presOf" srcId="{9E2E0DCE-9E59-7847-B618-71FD71239068}" destId="{522C0847-7B86-624D-96B8-28E28213F355}" srcOrd="0" destOrd="0" presId="urn:microsoft.com/office/officeart/2005/8/layout/target2"/>
    <dgm:cxn modelId="{D84F0044-C00B-324C-B18B-215ADF661132}" type="presOf" srcId="{E95CBE6F-2E57-8544-9B53-74844E04CB23}" destId="{1B831427-03AE-0B49-BF03-8A28C47B71C3}" srcOrd="0" destOrd="0" presId="urn:microsoft.com/office/officeart/2005/8/layout/target2"/>
    <dgm:cxn modelId="{AC885789-CB6A-2644-95C3-43F5A6BDDE27}" srcId="{E95CBE6F-2E57-8544-9B53-74844E04CB23}" destId="{FDE400CC-9527-164E-AA00-2A5CD7838008}" srcOrd="2" destOrd="0" parTransId="{BC43F821-EB95-5E4A-9B97-BA32926C0073}" sibTransId="{BFB8BAC9-60DC-7942-A5C0-7E865668EADD}"/>
    <dgm:cxn modelId="{02FD4FCB-92F6-5C43-9CE7-A1FAB6564B35}" srcId="{9E2E0DCE-9E59-7847-B618-71FD71239068}" destId="{DBC58D5A-F2E5-924A-AB51-587A97F21ABB}" srcOrd="0" destOrd="0" parTransId="{FB68275A-66E6-2D4D-BF57-40CE988C3A08}" sibTransId="{53715024-4DF4-7E48-843E-4811765178D2}"/>
    <dgm:cxn modelId="{E9398564-23E2-FD48-A540-1CADEF16426B}" type="presOf" srcId="{FDE400CC-9527-164E-AA00-2A5CD7838008}" destId="{54B0FBB6-0A65-EE40-8731-04F2C9A8C0FE}" srcOrd="0" destOrd="0" presId="urn:microsoft.com/office/officeart/2005/8/layout/target2"/>
    <dgm:cxn modelId="{0C1B61BE-8721-6446-9757-A0A6DB7BEB4C}" srcId="{E95CBE6F-2E57-8544-9B53-74844E04CB23}" destId="{9E2E0DCE-9E59-7847-B618-71FD71239068}" srcOrd="1" destOrd="0" parTransId="{522524CA-5574-444A-9395-DB4FBE58A6EB}" sibTransId="{2EA75BF8-7641-AF44-A64D-079C205F886F}"/>
    <dgm:cxn modelId="{E5010458-0236-454B-BCFC-F69C589F6BAF}" type="presOf" srcId="{629301A5-431B-BE49-9478-5F4D4A4242E5}" destId="{542635DF-035C-F64A-B342-4BD12BC89667}" srcOrd="0" destOrd="0" presId="urn:microsoft.com/office/officeart/2005/8/layout/target2"/>
    <dgm:cxn modelId="{F7FA622F-F68B-CF4F-AB60-079576C93179}" type="presOf" srcId="{62E664D1-F7AC-B048-ADD2-8269E40219FE}" destId="{00B82DBC-9258-694B-8ADB-B63C03506786}" srcOrd="0" destOrd="0" presId="urn:microsoft.com/office/officeart/2005/8/layout/target2"/>
    <dgm:cxn modelId="{60CA81A6-4D4D-1C4E-A5FA-078E57A4978E}" srcId="{62E664D1-F7AC-B048-ADD2-8269E40219FE}" destId="{629301A5-431B-BE49-9478-5F4D4A4242E5}" srcOrd="0" destOrd="0" parTransId="{C6020D0D-D005-D545-ADF7-B02D7ECBE35E}" sibTransId="{EA6866E6-C1FA-6648-9F96-D3C90957A70C}"/>
    <dgm:cxn modelId="{6B535D3C-9ED9-CE4B-8A1F-19472A71B593}" srcId="{E95CBE6F-2E57-8544-9B53-74844E04CB23}" destId="{62E664D1-F7AC-B048-ADD2-8269E40219FE}" srcOrd="0" destOrd="0" parTransId="{F69951DD-F135-E84F-BB9B-2BA806D4D90D}" sibTransId="{4E983288-AA3D-024C-897D-00F39A96A08A}"/>
    <dgm:cxn modelId="{0ED982B4-F146-3643-8519-43569BC58403}" type="presParOf" srcId="{1B831427-03AE-0B49-BF03-8A28C47B71C3}" destId="{6255146F-B1D5-C54D-BC4B-926210CF3AAE}" srcOrd="0" destOrd="0" presId="urn:microsoft.com/office/officeart/2005/8/layout/target2"/>
    <dgm:cxn modelId="{D03D09E8-DA78-AD46-AF0E-647FBACA3CE5}" type="presParOf" srcId="{6255146F-B1D5-C54D-BC4B-926210CF3AAE}" destId="{00B82DBC-9258-694B-8ADB-B63C03506786}" srcOrd="0" destOrd="0" presId="urn:microsoft.com/office/officeart/2005/8/layout/target2"/>
    <dgm:cxn modelId="{19834BEE-67A4-204E-8381-1A806B7E6271}" type="presParOf" srcId="{6255146F-B1D5-C54D-BC4B-926210CF3AAE}" destId="{865037AD-0A49-C44F-9527-1BBB84462D60}" srcOrd="1" destOrd="0" presId="urn:microsoft.com/office/officeart/2005/8/layout/target2"/>
    <dgm:cxn modelId="{45BDC340-EE2B-5B40-955C-2F791542980C}" type="presParOf" srcId="{865037AD-0A49-C44F-9527-1BBB84462D60}" destId="{542635DF-035C-F64A-B342-4BD12BC89667}" srcOrd="0" destOrd="0" presId="urn:microsoft.com/office/officeart/2005/8/layout/target2"/>
    <dgm:cxn modelId="{43393818-E55E-4442-8C94-EDBD729952CD}" type="presParOf" srcId="{865037AD-0A49-C44F-9527-1BBB84462D60}" destId="{4896B43A-FD5F-E040-A40E-C5DEA6F6B345}" srcOrd="1" destOrd="0" presId="urn:microsoft.com/office/officeart/2005/8/layout/target2"/>
    <dgm:cxn modelId="{508C763F-9BDF-B243-846C-DAC6FBC59F5F}" type="presParOf" srcId="{865037AD-0A49-C44F-9527-1BBB84462D60}" destId="{3A8810C1-AD91-964A-A97F-B9439CCD21EC}" srcOrd="2" destOrd="0" presId="urn:microsoft.com/office/officeart/2005/8/layout/target2"/>
    <dgm:cxn modelId="{4226E23E-6CBC-AA4C-A5B5-D6910146595D}" type="presParOf" srcId="{1B831427-03AE-0B49-BF03-8A28C47B71C3}" destId="{3913CDCB-84DD-0244-B42B-BF3531F8F9AB}" srcOrd="1" destOrd="0" presId="urn:microsoft.com/office/officeart/2005/8/layout/target2"/>
    <dgm:cxn modelId="{370DFC25-699B-154B-8E0D-2B0805FBC8D9}" type="presParOf" srcId="{3913CDCB-84DD-0244-B42B-BF3531F8F9AB}" destId="{522C0847-7B86-624D-96B8-28E28213F355}" srcOrd="0" destOrd="0" presId="urn:microsoft.com/office/officeart/2005/8/layout/target2"/>
    <dgm:cxn modelId="{B4BCCA6D-08E8-6148-AACE-0405383CD45C}" type="presParOf" srcId="{3913CDCB-84DD-0244-B42B-BF3531F8F9AB}" destId="{A80F6F2F-B39D-2F4D-888D-5F0288CE02BC}" srcOrd="1" destOrd="0" presId="urn:microsoft.com/office/officeart/2005/8/layout/target2"/>
    <dgm:cxn modelId="{15CA3BD2-9163-9B4D-8FF0-3F36FC509B6A}" type="presParOf" srcId="{A80F6F2F-B39D-2F4D-888D-5F0288CE02BC}" destId="{58ABFFB5-0353-774A-A851-462E17E41A73}" srcOrd="0" destOrd="0" presId="urn:microsoft.com/office/officeart/2005/8/layout/target2"/>
    <dgm:cxn modelId="{0E618C49-93CF-8749-8A79-446C31BAFB15}" type="presParOf" srcId="{1B831427-03AE-0B49-BF03-8A28C47B71C3}" destId="{E737A880-B3A6-974B-B114-5CAB9EEC30E1}" srcOrd="2" destOrd="0" presId="urn:microsoft.com/office/officeart/2005/8/layout/target2"/>
    <dgm:cxn modelId="{40E9AC35-4E4E-5A49-9AF0-C2AAFBB6DFE9}" type="presParOf" srcId="{E737A880-B3A6-974B-B114-5CAB9EEC30E1}" destId="{54B0FBB6-0A65-EE40-8731-04F2C9A8C0FE}" srcOrd="0" destOrd="0" presId="urn:microsoft.com/office/officeart/2005/8/layout/targe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56CC451-3995-ED47-ABD1-06BA07C2F6DA}" type="doc">
      <dgm:prSet loTypeId="urn:microsoft.com/office/officeart/2005/8/layout/hierarchy1" loCatId="hierarchy" qsTypeId="urn:microsoft.com/office/officeart/2005/8/quickstyle/simple4" qsCatId="simple" csTypeId="urn:microsoft.com/office/officeart/2005/8/colors/accent1_2" csCatId="accent1" phldr="1"/>
      <dgm:spPr/>
      <dgm:t>
        <a:bodyPr/>
        <a:lstStyle/>
        <a:p>
          <a:endParaRPr lang="en-US"/>
        </a:p>
      </dgm:t>
    </dgm:pt>
    <dgm:pt modelId="{EA8D6E97-9BBF-C840-ACAB-FB818366C6D3}">
      <dgm:prSet phldrT="[Text]" custT="1"/>
      <dgm:spPr/>
      <dgm:t>
        <a:bodyPr/>
        <a:lstStyle/>
        <a:p>
          <a:r>
            <a:rPr lang="en-US" sz="2000" dirty="0" smtClean="0"/>
            <a:t>Systems of choice</a:t>
          </a:r>
          <a:endParaRPr lang="en-US" sz="2000" dirty="0"/>
        </a:p>
      </dgm:t>
    </dgm:pt>
    <dgm:pt modelId="{0CA9CBAC-DFEE-0947-BABD-8F228AB0D226}" type="parTrans" cxnId="{B90A1607-B87F-CE4F-8465-D53F8177F34D}">
      <dgm:prSet/>
      <dgm:spPr/>
      <dgm:t>
        <a:bodyPr/>
        <a:lstStyle/>
        <a:p>
          <a:endParaRPr lang="en-US"/>
        </a:p>
      </dgm:t>
    </dgm:pt>
    <dgm:pt modelId="{3A0EA1F7-4213-5640-9C34-48C47947BE9A}" type="sibTrans" cxnId="{B90A1607-B87F-CE4F-8465-D53F8177F34D}">
      <dgm:prSet/>
      <dgm:spPr/>
      <dgm:t>
        <a:bodyPr/>
        <a:lstStyle/>
        <a:p>
          <a:endParaRPr lang="en-US"/>
        </a:p>
      </dgm:t>
    </dgm:pt>
    <dgm:pt modelId="{A54AFC9D-127A-4F4C-BD3C-CAD2CB081813}">
      <dgm:prSet phldrT="[Text]" custT="1"/>
      <dgm:spPr/>
      <dgm:t>
        <a:bodyPr/>
        <a:lstStyle/>
        <a:p>
          <a:r>
            <a:rPr lang="en-US" sz="2000" dirty="0" smtClean="0"/>
            <a:t>Subject matter</a:t>
          </a:r>
          <a:endParaRPr lang="en-US" sz="2000" dirty="0"/>
        </a:p>
      </dgm:t>
    </dgm:pt>
    <dgm:pt modelId="{941460E9-35A3-A44F-A658-1593481BE9B4}" type="parTrans" cxnId="{9D4DDF27-FDF1-6643-8088-83755E9FD670}">
      <dgm:prSet/>
      <dgm:spPr/>
      <dgm:t>
        <a:bodyPr/>
        <a:lstStyle/>
        <a:p>
          <a:endParaRPr lang="en-US"/>
        </a:p>
      </dgm:t>
    </dgm:pt>
    <dgm:pt modelId="{901F890E-1A03-F647-B1DB-AC916DD642EB}" type="sibTrans" cxnId="{9D4DDF27-FDF1-6643-8088-83755E9FD670}">
      <dgm:prSet/>
      <dgm:spPr/>
      <dgm:t>
        <a:bodyPr/>
        <a:lstStyle/>
        <a:p>
          <a:endParaRPr lang="en-US"/>
        </a:p>
      </dgm:t>
    </dgm:pt>
    <dgm:pt modelId="{BC7D3F66-4745-2C47-91EF-784028D0703C}">
      <dgm:prSet phldrT="[Text]" custT="1"/>
      <dgm:spPr/>
      <dgm:t>
        <a:bodyPr/>
        <a:lstStyle/>
        <a:p>
          <a:pPr>
            <a:lnSpc>
              <a:spcPct val="100000"/>
            </a:lnSpc>
            <a:spcAft>
              <a:spcPts val="0"/>
            </a:spcAft>
          </a:pPr>
          <a:r>
            <a:rPr lang="en-US" sz="2000" dirty="0" smtClean="0"/>
            <a:t>Participant</a:t>
          </a:r>
        </a:p>
        <a:p>
          <a:pPr>
            <a:lnSpc>
              <a:spcPct val="100000"/>
            </a:lnSpc>
            <a:spcAft>
              <a:spcPts val="0"/>
            </a:spcAft>
          </a:pPr>
          <a:r>
            <a:rPr lang="en-US" sz="2000" dirty="0" smtClean="0"/>
            <a:t>Process</a:t>
          </a:r>
        </a:p>
        <a:p>
          <a:pPr>
            <a:lnSpc>
              <a:spcPct val="100000"/>
            </a:lnSpc>
            <a:spcAft>
              <a:spcPts val="0"/>
            </a:spcAft>
          </a:pPr>
          <a:r>
            <a:rPr lang="en-US" sz="2000" dirty="0" smtClean="0"/>
            <a:t>Circumstance</a:t>
          </a:r>
        </a:p>
        <a:p>
          <a:pPr>
            <a:lnSpc>
              <a:spcPct val="100000"/>
            </a:lnSpc>
            <a:spcAft>
              <a:spcPts val="0"/>
            </a:spcAft>
          </a:pPr>
          <a:r>
            <a:rPr lang="en-US" sz="2000" dirty="0" smtClean="0"/>
            <a:t>Noun group</a:t>
          </a:r>
        </a:p>
      </dgm:t>
    </dgm:pt>
    <dgm:pt modelId="{D4103200-AD7A-7140-BFD4-E5C43A9CAA52}" type="parTrans" cxnId="{16B6CEFA-B740-7D44-890B-89113F5254A9}">
      <dgm:prSet/>
      <dgm:spPr/>
      <dgm:t>
        <a:bodyPr/>
        <a:lstStyle/>
        <a:p>
          <a:endParaRPr lang="en-US"/>
        </a:p>
      </dgm:t>
    </dgm:pt>
    <dgm:pt modelId="{2B47922C-E6D2-134D-B0C4-D02F88124E80}" type="sibTrans" cxnId="{16B6CEFA-B740-7D44-890B-89113F5254A9}">
      <dgm:prSet/>
      <dgm:spPr/>
      <dgm:t>
        <a:bodyPr/>
        <a:lstStyle/>
        <a:p>
          <a:endParaRPr lang="en-US"/>
        </a:p>
      </dgm:t>
    </dgm:pt>
    <dgm:pt modelId="{6E33E0E3-D71A-A442-93E3-16D1CBD4FCDD}">
      <dgm:prSet phldrT="[Text]" custT="1"/>
      <dgm:spPr/>
      <dgm:t>
        <a:bodyPr/>
        <a:lstStyle/>
        <a:p>
          <a:r>
            <a:rPr lang="en-US" sz="2000" dirty="0" smtClean="0"/>
            <a:t>Mode and medium</a:t>
          </a:r>
          <a:endParaRPr lang="en-US" sz="2000" dirty="0"/>
        </a:p>
      </dgm:t>
    </dgm:pt>
    <dgm:pt modelId="{9B0CD780-06CE-F144-BBB6-FC0C697B473F}" type="parTrans" cxnId="{3DB0840D-6A8E-2F4A-B25F-A45FF1C3114C}">
      <dgm:prSet/>
      <dgm:spPr/>
      <dgm:t>
        <a:bodyPr/>
        <a:lstStyle/>
        <a:p>
          <a:endParaRPr lang="en-US"/>
        </a:p>
      </dgm:t>
    </dgm:pt>
    <dgm:pt modelId="{7F14A731-5DF1-544B-A8CB-5D55430A28DB}" type="sibTrans" cxnId="{3DB0840D-6A8E-2F4A-B25F-A45FF1C3114C}">
      <dgm:prSet/>
      <dgm:spPr/>
      <dgm:t>
        <a:bodyPr/>
        <a:lstStyle/>
        <a:p>
          <a:endParaRPr lang="en-US"/>
        </a:p>
      </dgm:t>
    </dgm:pt>
    <dgm:pt modelId="{B3DB9C7A-F856-A448-A98C-8B1D6E7AEF06}">
      <dgm:prSet phldrT="[Text]"/>
      <dgm:spPr/>
      <dgm:t>
        <a:bodyPr/>
        <a:lstStyle/>
        <a:p>
          <a:r>
            <a:rPr lang="en-US" dirty="0" smtClean="0">
              <a:solidFill>
                <a:srgbClr val="FF0000"/>
              </a:solidFill>
            </a:rPr>
            <a:t>Theme and </a:t>
          </a:r>
          <a:r>
            <a:rPr lang="en-US" dirty="0" err="1" smtClean="0">
              <a:solidFill>
                <a:srgbClr val="FF0000"/>
              </a:solidFill>
            </a:rPr>
            <a:t>Rheme</a:t>
          </a:r>
          <a:endParaRPr lang="en-US" dirty="0" smtClean="0">
            <a:solidFill>
              <a:srgbClr val="FF0000"/>
            </a:solidFill>
          </a:endParaRPr>
        </a:p>
        <a:p>
          <a:r>
            <a:rPr lang="en-US" dirty="0" smtClean="0"/>
            <a:t>Cohesion</a:t>
          </a:r>
          <a:endParaRPr lang="en-US" dirty="0"/>
        </a:p>
      </dgm:t>
    </dgm:pt>
    <dgm:pt modelId="{E87CB7A2-FC2A-F440-ACB0-53AB5BCAC621}" type="parTrans" cxnId="{A7A33B8F-8355-F04F-A5E5-DC8F177AD934}">
      <dgm:prSet/>
      <dgm:spPr/>
      <dgm:t>
        <a:bodyPr/>
        <a:lstStyle/>
        <a:p>
          <a:endParaRPr lang="en-US"/>
        </a:p>
      </dgm:t>
    </dgm:pt>
    <dgm:pt modelId="{E3920D7F-9858-C449-B748-331C6C4963A1}" type="sibTrans" cxnId="{A7A33B8F-8355-F04F-A5E5-DC8F177AD934}">
      <dgm:prSet/>
      <dgm:spPr/>
      <dgm:t>
        <a:bodyPr/>
        <a:lstStyle/>
        <a:p>
          <a:endParaRPr lang="en-US"/>
        </a:p>
      </dgm:t>
    </dgm:pt>
    <dgm:pt modelId="{97548C52-4368-EE46-AD14-52C1FC8570D0}">
      <dgm:prSet custT="1"/>
      <dgm:spPr/>
      <dgm:t>
        <a:bodyPr/>
        <a:lstStyle/>
        <a:p>
          <a:r>
            <a:rPr lang="en-US" sz="2000" dirty="0" smtClean="0"/>
            <a:t>Roles and relationships</a:t>
          </a:r>
          <a:endParaRPr lang="en-US" sz="2000" dirty="0"/>
        </a:p>
      </dgm:t>
    </dgm:pt>
    <dgm:pt modelId="{A74F57EB-D76B-DA41-99AE-E321C9E84344}" type="parTrans" cxnId="{BAAF6C01-3D72-8749-BC24-4C0A910AE340}">
      <dgm:prSet/>
      <dgm:spPr/>
      <dgm:t>
        <a:bodyPr/>
        <a:lstStyle/>
        <a:p>
          <a:endParaRPr lang="en-US"/>
        </a:p>
      </dgm:t>
    </dgm:pt>
    <dgm:pt modelId="{99068210-03DC-B140-965C-7A65DE3FCD1E}" type="sibTrans" cxnId="{BAAF6C01-3D72-8749-BC24-4C0A910AE340}">
      <dgm:prSet/>
      <dgm:spPr/>
      <dgm:t>
        <a:bodyPr/>
        <a:lstStyle/>
        <a:p>
          <a:endParaRPr lang="en-US"/>
        </a:p>
      </dgm:t>
    </dgm:pt>
    <dgm:pt modelId="{BD7616A8-B883-1740-BE4B-76D3E1766EF5}">
      <dgm:prSet/>
      <dgm:spPr/>
      <dgm:t>
        <a:bodyPr/>
        <a:lstStyle/>
        <a:p>
          <a:r>
            <a:rPr lang="en-US" dirty="0" smtClean="0">
              <a:solidFill>
                <a:srgbClr val="FF0000"/>
              </a:solidFill>
            </a:rPr>
            <a:t>Mood</a:t>
          </a:r>
        </a:p>
        <a:p>
          <a:r>
            <a:rPr lang="en-US" dirty="0" smtClean="0"/>
            <a:t>Modality</a:t>
          </a:r>
        </a:p>
        <a:p>
          <a:r>
            <a:rPr lang="en-US" dirty="0" smtClean="0"/>
            <a:t>Appraisal</a:t>
          </a:r>
          <a:endParaRPr lang="en-US" dirty="0"/>
        </a:p>
      </dgm:t>
    </dgm:pt>
    <dgm:pt modelId="{3D1D10E8-B8AA-DC48-9883-EDE3E176B347}" type="parTrans" cxnId="{A4CDD549-82FD-F24E-90C3-B6CC63282BE8}">
      <dgm:prSet/>
      <dgm:spPr/>
      <dgm:t>
        <a:bodyPr/>
        <a:lstStyle/>
        <a:p>
          <a:endParaRPr lang="en-US"/>
        </a:p>
      </dgm:t>
    </dgm:pt>
    <dgm:pt modelId="{36CD8B62-41D9-6241-ADA5-981BAE6FCD97}" type="sibTrans" cxnId="{A4CDD549-82FD-F24E-90C3-B6CC63282BE8}">
      <dgm:prSet/>
      <dgm:spPr/>
      <dgm:t>
        <a:bodyPr/>
        <a:lstStyle/>
        <a:p>
          <a:endParaRPr lang="en-US"/>
        </a:p>
      </dgm:t>
    </dgm:pt>
    <dgm:pt modelId="{E258218D-FF63-0540-8E3D-CA75C8F1FE01}" type="pres">
      <dgm:prSet presAssocID="{656CC451-3995-ED47-ABD1-06BA07C2F6DA}" presName="hierChild1" presStyleCnt="0">
        <dgm:presLayoutVars>
          <dgm:chPref val="1"/>
          <dgm:dir/>
          <dgm:animOne val="branch"/>
          <dgm:animLvl val="lvl"/>
          <dgm:resizeHandles/>
        </dgm:presLayoutVars>
      </dgm:prSet>
      <dgm:spPr/>
      <dgm:t>
        <a:bodyPr/>
        <a:lstStyle/>
        <a:p>
          <a:endParaRPr lang="en-US"/>
        </a:p>
      </dgm:t>
    </dgm:pt>
    <dgm:pt modelId="{9DB79109-8E40-8C42-85E2-656E6C858439}" type="pres">
      <dgm:prSet presAssocID="{EA8D6E97-9BBF-C840-ACAB-FB818366C6D3}" presName="hierRoot1" presStyleCnt="0"/>
      <dgm:spPr/>
    </dgm:pt>
    <dgm:pt modelId="{E37FFA97-0251-A847-96EA-7EEF8CAD6E8A}" type="pres">
      <dgm:prSet presAssocID="{EA8D6E97-9BBF-C840-ACAB-FB818366C6D3}" presName="composite" presStyleCnt="0"/>
      <dgm:spPr/>
    </dgm:pt>
    <dgm:pt modelId="{22568593-2F70-1847-B405-B04C63BF7D75}" type="pres">
      <dgm:prSet presAssocID="{EA8D6E97-9BBF-C840-ACAB-FB818366C6D3}" presName="background" presStyleLbl="node0" presStyleIdx="0" presStyleCnt="1"/>
      <dgm:spPr/>
    </dgm:pt>
    <dgm:pt modelId="{2CEAC026-FC51-F44F-94F7-8148454796F7}" type="pres">
      <dgm:prSet presAssocID="{EA8D6E97-9BBF-C840-ACAB-FB818366C6D3}" presName="text" presStyleLbl="fgAcc0" presStyleIdx="0" presStyleCnt="1">
        <dgm:presLayoutVars>
          <dgm:chPref val="3"/>
        </dgm:presLayoutVars>
      </dgm:prSet>
      <dgm:spPr/>
      <dgm:t>
        <a:bodyPr/>
        <a:lstStyle/>
        <a:p>
          <a:endParaRPr lang="en-US"/>
        </a:p>
      </dgm:t>
    </dgm:pt>
    <dgm:pt modelId="{DF97900A-A2EE-8D40-AA8D-EF1D04948B22}" type="pres">
      <dgm:prSet presAssocID="{EA8D6E97-9BBF-C840-ACAB-FB818366C6D3}" presName="hierChild2" presStyleCnt="0"/>
      <dgm:spPr/>
    </dgm:pt>
    <dgm:pt modelId="{930DB8DB-EAB4-1C4A-A22C-218ACDDD0A2D}" type="pres">
      <dgm:prSet presAssocID="{941460E9-35A3-A44F-A658-1593481BE9B4}" presName="Name10" presStyleLbl="parChTrans1D2" presStyleIdx="0" presStyleCnt="3"/>
      <dgm:spPr/>
      <dgm:t>
        <a:bodyPr/>
        <a:lstStyle/>
        <a:p>
          <a:endParaRPr lang="en-US"/>
        </a:p>
      </dgm:t>
    </dgm:pt>
    <dgm:pt modelId="{2E13EEDD-F222-A347-BD51-8B0F6BC46CCC}" type="pres">
      <dgm:prSet presAssocID="{A54AFC9D-127A-4F4C-BD3C-CAD2CB081813}" presName="hierRoot2" presStyleCnt="0"/>
      <dgm:spPr/>
    </dgm:pt>
    <dgm:pt modelId="{C2B80454-F967-3F45-A589-F27120B44F5B}" type="pres">
      <dgm:prSet presAssocID="{A54AFC9D-127A-4F4C-BD3C-CAD2CB081813}" presName="composite2" presStyleCnt="0"/>
      <dgm:spPr/>
    </dgm:pt>
    <dgm:pt modelId="{B0A6BF8E-F915-6B4E-A24F-8CA4CC0886F1}" type="pres">
      <dgm:prSet presAssocID="{A54AFC9D-127A-4F4C-BD3C-CAD2CB081813}" presName="background2" presStyleLbl="node2" presStyleIdx="0" presStyleCnt="3"/>
      <dgm:spPr/>
    </dgm:pt>
    <dgm:pt modelId="{F866FB77-70E6-284B-B978-FF3E2497500D}" type="pres">
      <dgm:prSet presAssocID="{A54AFC9D-127A-4F4C-BD3C-CAD2CB081813}" presName="text2" presStyleLbl="fgAcc2" presStyleIdx="0" presStyleCnt="3">
        <dgm:presLayoutVars>
          <dgm:chPref val="3"/>
        </dgm:presLayoutVars>
      </dgm:prSet>
      <dgm:spPr/>
      <dgm:t>
        <a:bodyPr/>
        <a:lstStyle/>
        <a:p>
          <a:endParaRPr lang="en-US"/>
        </a:p>
      </dgm:t>
    </dgm:pt>
    <dgm:pt modelId="{457F9F0F-8CEC-2B41-8C6A-10F516B41933}" type="pres">
      <dgm:prSet presAssocID="{A54AFC9D-127A-4F4C-BD3C-CAD2CB081813}" presName="hierChild3" presStyleCnt="0"/>
      <dgm:spPr/>
    </dgm:pt>
    <dgm:pt modelId="{A72AF7C2-2E9F-8342-BBDD-D88DDC3A6DC5}" type="pres">
      <dgm:prSet presAssocID="{D4103200-AD7A-7140-BFD4-E5C43A9CAA52}" presName="Name17" presStyleLbl="parChTrans1D3" presStyleIdx="0" presStyleCnt="3"/>
      <dgm:spPr/>
      <dgm:t>
        <a:bodyPr/>
        <a:lstStyle/>
        <a:p>
          <a:endParaRPr lang="en-US"/>
        </a:p>
      </dgm:t>
    </dgm:pt>
    <dgm:pt modelId="{D0DD7A1D-DFC0-0646-A344-3D2DEEC23F42}" type="pres">
      <dgm:prSet presAssocID="{BC7D3F66-4745-2C47-91EF-784028D0703C}" presName="hierRoot3" presStyleCnt="0"/>
      <dgm:spPr/>
    </dgm:pt>
    <dgm:pt modelId="{90FE2360-768B-9042-924C-0C3043E4751D}" type="pres">
      <dgm:prSet presAssocID="{BC7D3F66-4745-2C47-91EF-784028D0703C}" presName="composite3" presStyleCnt="0"/>
      <dgm:spPr/>
    </dgm:pt>
    <dgm:pt modelId="{B7D16803-5509-054E-9E23-FBA23AF5AEFB}" type="pres">
      <dgm:prSet presAssocID="{BC7D3F66-4745-2C47-91EF-784028D0703C}" presName="background3" presStyleLbl="node3" presStyleIdx="0" presStyleCnt="3"/>
      <dgm:spPr/>
    </dgm:pt>
    <dgm:pt modelId="{000AD617-66B7-5949-A851-511582580AEF}" type="pres">
      <dgm:prSet presAssocID="{BC7D3F66-4745-2C47-91EF-784028D0703C}" presName="text3" presStyleLbl="fgAcc3" presStyleIdx="0" presStyleCnt="3">
        <dgm:presLayoutVars>
          <dgm:chPref val="3"/>
        </dgm:presLayoutVars>
      </dgm:prSet>
      <dgm:spPr/>
      <dgm:t>
        <a:bodyPr/>
        <a:lstStyle/>
        <a:p>
          <a:endParaRPr lang="en-US"/>
        </a:p>
      </dgm:t>
    </dgm:pt>
    <dgm:pt modelId="{CD9C2293-EEFE-F444-BCA5-6ACED491768F}" type="pres">
      <dgm:prSet presAssocID="{BC7D3F66-4745-2C47-91EF-784028D0703C}" presName="hierChild4" presStyleCnt="0"/>
      <dgm:spPr/>
    </dgm:pt>
    <dgm:pt modelId="{0C1B7311-46A5-0442-B82D-98B2E9F3E741}" type="pres">
      <dgm:prSet presAssocID="{A74F57EB-D76B-DA41-99AE-E321C9E84344}" presName="Name10" presStyleLbl="parChTrans1D2" presStyleIdx="1" presStyleCnt="3"/>
      <dgm:spPr/>
      <dgm:t>
        <a:bodyPr/>
        <a:lstStyle/>
        <a:p>
          <a:endParaRPr lang="en-US"/>
        </a:p>
      </dgm:t>
    </dgm:pt>
    <dgm:pt modelId="{527B8104-B0EB-6F43-BC1A-2F58317C3E2D}" type="pres">
      <dgm:prSet presAssocID="{97548C52-4368-EE46-AD14-52C1FC8570D0}" presName="hierRoot2" presStyleCnt="0"/>
      <dgm:spPr/>
    </dgm:pt>
    <dgm:pt modelId="{2F5882B5-B9E6-724F-916A-B8336482F5B8}" type="pres">
      <dgm:prSet presAssocID="{97548C52-4368-EE46-AD14-52C1FC8570D0}" presName="composite2" presStyleCnt="0"/>
      <dgm:spPr/>
    </dgm:pt>
    <dgm:pt modelId="{E9C24FA2-47A0-0940-BE59-3569A96637B4}" type="pres">
      <dgm:prSet presAssocID="{97548C52-4368-EE46-AD14-52C1FC8570D0}" presName="background2" presStyleLbl="node2" presStyleIdx="1" presStyleCnt="3"/>
      <dgm:spPr/>
    </dgm:pt>
    <dgm:pt modelId="{B63E6D41-6FFD-7A4A-A7B7-80F257D1D019}" type="pres">
      <dgm:prSet presAssocID="{97548C52-4368-EE46-AD14-52C1FC8570D0}" presName="text2" presStyleLbl="fgAcc2" presStyleIdx="1" presStyleCnt="3">
        <dgm:presLayoutVars>
          <dgm:chPref val="3"/>
        </dgm:presLayoutVars>
      </dgm:prSet>
      <dgm:spPr/>
      <dgm:t>
        <a:bodyPr/>
        <a:lstStyle/>
        <a:p>
          <a:endParaRPr lang="en-US"/>
        </a:p>
      </dgm:t>
    </dgm:pt>
    <dgm:pt modelId="{5E35AE94-81E9-6A47-98BD-3D7AA2779B18}" type="pres">
      <dgm:prSet presAssocID="{97548C52-4368-EE46-AD14-52C1FC8570D0}" presName="hierChild3" presStyleCnt="0"/>
      <dgm:spPr/>
    </dgm:pt>
    <dgm:pt modelId="{DD865533-53C8-9443-B705-6201BA126C1C}" type="pres">
      <dgm:prSet presAssocID="{3D1D10E8-B8AA-DC48-9883-EDE3E176B347}" presName="Name17" presStyleLbl="parChTrans1D3" presStyleIdx="1" presStyleCnt="3"/>
      <dgm:spPr/>
      <dgm:t>
        <a:bodyPr/>
        <a:lstStyle/>
        <a:p>
          <a:endParaRPr lang="en-US"/>
        </a:p>
      </dgm:t>
    </dgm:pt>
    <dgm:pt modelId="{539CF749-14C2-B34B-AD9F-D6C03C49B71C}" type="pres">
      <dgm:prSet presAssocID="{BD7616A8-B883-1740-BE4B-76D3E1766EF5}" presName="hierRoot3" presStyleCnt="0"/>
      <dgm:spPr/>
    </dgm:pt>
    <dgm:pt modelId="{30EA64B9-7524-D242-8F98-1FBC7369B193}" type="pres">
      <dgm:prSet presAssocID="{BD7616A8-B883-1740-BE4B-76D3E1766EF5}" presName="composite3" presStyleCnt="0"/>
      <dgm:spPr/>
    </dgm:pt>
    <dgm:pt modelId="{35D61281-0B2D-294D-8EFB-FB243484DC6D}" type="pres">
      <dgm:prSet presAssocID="{BD7616A8-B883-1740-BE4B-76D3E1766EF5}" presName="background3" presStyleLbl="node3" presStyleIdx="1" presStyleCnt="3"/>
      <dgm:spPr/>
    </dgm:pt>
    <dgm:pt modelId="{CD58DE3E-D8DA-C441-9377-B6CAD043414A}" type="pres">
      <dgm:prSet presAssocID="{BD7616A8-B883-1740-BE4B-76D3E1766EF5}" presName="text3" presStyleLbl="fgAcc3" presStyleIdx="1" presStyleCnt="3">
        <dgm:presLayoutVars>
          <dgm:chPref val="3"/>
        </dgm:presLayoutVars>
      </dgm:prSet>
      <dgm:spPr/>
      <dgm:t>
        <a:bodyPr/>
        <a:lstStyle/>
        <a:p>
          <a:endParaRPr lang="en-US"/>
        </a:p>
      </dgm:t>
    </dgm:pt>
    <dgm:pt modelId="{A2728FEC-895F-0040-B152-1DC734902DB3}" type="pres">
      <dgm:prSet presAssocID="{BD7616A8-B883-1740-BE4B-76D3E1766EF5}" presName="hierChild4" presStyleCnt="0"/>
      <dgm:spPr/>
    </dgm:pt>
    <dgm:pt modelId="{506D2003-285B-2240-8B08-8020F1343EB0}" type="pres">
      <dgm:prSet presAssocID="{9B0CD780-06CE-F144-BBB6-FC0C697B473F}" presName="Name10" presStyleLbl="parChTrans1D2" presStyleIdx="2" presStyleCnt="3"/>
      <dgm:spPr/>
      <dgm:t>
        <a:bodyPr/>
        <a:lstStyle/>
        <a:p>
          <a:endParaRPr lang="en-US"/>
        </a:p>
      </dgm:t>
    </dgm:pt>
    <dgm:pt modelId="{44A37DFB-9ED7-614C-8C8C-B0370568BBB7}" type="pres">
      <dgm:prSet presAssocID="{6E33E0E3-D71A-A442-93E3-16D1CBD4FCDD}" presName="hierRoot2" presStyleCnt="0"/>
      <dgm:spPr/>
    </dgm:pt>
    <dgm:pt modelId="{2CCB5EBF-2FAB-864D-9C32-4D7DB44D2E54}" type="pres">
      <dgm:prSet presAssocID="{6E33E0E3-D71A-A442-93E3-16D1CBD4FCDD}" presName="composite2" presStyleCnt="0"/>
      <dgm:spPr/>
    </dgm:pt>
    <dgm:pt modelId="{E337DF75-9631-7A4C-B899-DFA2F91EC5EB}" type="pres">
      <dgm:prSet presAssocID="{6E33E0E3-D71A-A442-93E3-16D1CBD4FCDD}" presName="background2" presStyleLbl="node2" presStyleIdx="2" presStyleCnt="3"/>
      <dgm:spPr/>
    </dgm:pt>
    <dgm:pt modelId="{EDDD7430-0DC0-0140-BEF6-345D01A3B77D}" type="pres">
      <dgm:prSet presAssocID="{6E33E0E3-D71A-A442-93E3-16D1CBD4FCDD}" presName="text2" presStyleLbl="fgAcc2" presStyleIdx="2" presStyleCnt="3">
        <dgm:presLayoutVars>
          <dgm:chPref val="3"/>
        </dgm:presLayoutVars>
      </dgm:prSet>
      <dgm:spPr/>
      <dgm:t>
        <a:bodyPr/>
        <a:lstStyle/>
        <a:p>
          <a:endParaRPr lang="en-US"/>
        </a:p>
      </dgm:t>
    </dgm:pt>
    <dgm:pt modelId="{E1EA5F36-E71B-6E44-96BE-45E7ECD2CE4B}" type="pres">
      <dgm:prSet presAssocID="{6E33E0E3-D71A-A442-93E3-16D1CBD4FCDD}" presName="hierChild3" presStyleCnt="0"/>
      <dgm:spPr/>
    </dgm:pt>
    <dgm:pt modelId="{B170860A-659B-D14A-A6E4-81F4E0448A52}" type="pres">
      <dgm:prSet presAssocID="{E87CB7A2-FC2A-F440-ACB0-53AB5BCAC621}" presName="Name17" presStyleLbl="parChTrans1D3" presStyleIdx="2" presStyleCnt="3"/>
      <dgm:spPr/>
      <dgm:t>
        <a:bodyPr/>
        <a:lstStyle/>
        <a:p>
          <a:endParaRPr lang="en-US"/>
        </a:p>
      </dgm:t>
    </dgm:pt>
    <dgm:pt modelId="{F9BA99AE-B4A9-2A4F-AAEE-18DB3A0F1D1E}" type="pres">
      <dgm:prSet presAssocID="{B3DB9C7A-F856-A448-A98C-8B1D6E7AEF06}" presName="hierRoot3" presStyleCnt="0"/>
      <dgm:spPr/>
    </dgm:pt>
    <dgm:pt modelId="{EC8590BB-C75C-A548-88BB-D86F2090E317}" type="pres">
      <dgm:prSet presAssocID="{B3DB9C7A-F856-A448-A98C-8B1D6E7AEF06}" presName="composite3" presStyleCnt="0"/>
      <dgm:spPr/>
    </dgm:pt>
    <dgm:pt modelId="{C38D486F-6DBA-F443-BC25-CC81A6590BD8}" type="pres">
      <dgm:prSet presAssocID="{B3DB9C7A-F856-A448-A98C-8B1D6E7AEF06}" presName="background3" presStyleLbl="node3" presStyleIdx="2" presStyleCnt="3"/>
      <dgm:spPr/>
    </dgm:pt>
    <dgm:pt modelId="{7BC6C668-32AD-994D-8798-B9FA80A8B838}" type="pres">
      <dgm:prSet presAssocID="{B3DB9C7A-F856-A448-A98C-8B1D6E7AEF06}" presName="text3" presStyleLbl="fgAcc3" presStyleIdx="2" presStyleCnt="3">
        <dgm:presLayoutVars>
          <dgm:chPref val="3"/>
        </dgm:presLayoutVars>
      </dgm:prSet>
      <dgm:spPr/>
      <dgm:t>
        <a:bodyPr/>
        <a:lstStyle/>
        <a:p>
          <a:endParaRPr lang="en-US"/>
        </a:p>
      </dgm:t>
    </dgm:pt>
    <dgm:pt modelId="{2ED2FF78-670B-CE49-979F-B6B9431A6B5E}" type="pres">
      <dgm:prSet presAssocID="{B3DB9C7A-F856-A448-A98C-8B1D6E7AEF06}" presName="hierChild4" presStyleCnt="0"/>
      <dgm:spPr/>
    </dgm:pt>
  </dgm:ptLst>
  <dgm:cxnLst>
    <dgm:cxn modelId="{16B6CEFA-B740-7D44-890B-89113F5254A9}" srcId="{A54AFC9D-127A-4F4C-BD3C-CAD2CB081813}" destId="{BC7D3F66-4745-2C47-91EF-784028D0703C}" srcOrd="0" destOrd="0" parTransId="{D4103200-AD7A-7140-BFD4-E5C43A9CAA52}" sibTransId="{2B47922C-E6D2-134D-B0C4-D02F88124E80}"/>
    <dgm:cxn modelId="{26948F25-E20E-B541-8E3B-FBABA0BB57F2}" type="presOf" srcId="{E87CB7A2-FC2A-F440-ACB0-53AB5BCAC621}" destId="{B170860A-659B-D14A-A6E4-81F4E0448A52}" srcOrd="0" destOrd="0" presId="urn:microsoft.com/office/officeart/2005/8/layout/hierarchy1"/>
    <dgm:cxn modelId="{B90A1607-B87F-CE4F-8465-D53F8177F34D}" srcId="{656CC451-3995-ED47-ABD1-06BA07C2F6DA}" destId="{EA8D6E97-9BBF-C840-ACAB-FB818366C6D3}" srcOrd="0" destOrd="0" parTransId="{0CA9CBAC-DFEE-0947-BABD-8F228AB0D226}" sibTransId="{3A0EA1F7-4213-5640-9C34-48C47947BE9A}"/>
    <dgm:cxn modelId="{C9F32099-8F27-2F4F-B3C0-851B63E1ED2E}" type="presOf" srcId="{941460E9-35A3-A44F-A658-1593481BE9B4}" destId="{930DB8DB-EAB4-1C4A-A22C-218ACDDD0A2D}" srcOrd="0" destOrd="0" presId="urn:microsoft.com/office/officeart/2005/8/layout/hierarchy1"/>
    <dgm:cxn modelId="{B36C7E78-404B-9749-B1CC-0E34DD211597}" type="presOf" srcId="{3D1D10E8-B8AA-DC48-9883-EDE3E176B347}" destId="{DD865533-53C8-9443-B705-6201BA126C1C}" srcOrd="0" destOrd="0" presId="urn:microsoft.com/office/officeart/2005/8/layout/hierarchy1"/>
    <dgm:cxn modelId="{7E3C3403-72A4-BA43-9426-312BB5771056}" type="presOf" srcId="{BC7D3F66-4745-2C47-91EF-784028D0703C}" destId="{000AD617-66B7-5949-A851-511582580AEF}" srcOrd="0" destOrd="0" presId="urn:microsoft.com/office/officeart/2005/8/layout/hierarchy1"/>
    <dgm:cxn modelId="{6F6D483B-16F0-DC49-9549-96D3E3D95BFD}" type="presOf" srcId="{B3DB9C7A-F856-A448-A98C-8B1D6E7AEF06}" destId="{7BC6C668-32AD-994D-8798-B9FA80A8B838}" srcOrd="0" destOrd="0" presId="urn:microsoft.com/office/officeart/2005/8/layout/hierarchy1"/>
    <dgm:cxn modelId="{50FDE65C-EBF9-2947-A2E3-6B80658ECDBF}" type="presOf" srcId="{9B0CD780-06CE-F144-BBB6-FC0C697B473F}" destId="{506D2003-285B-2240-8B08-8020F1343EB0}" srcOrd="0" destOrd="0" presId="urn:microsoft.com/office/officeart/2005/8/layout/hierarchy1"/>
    <dgm:cxn modelId="{0DA092C4-2FC9-EB45-AC14-F5D3424FD31C}" type="presOf" srcId="{656CC451-3995-ED47-ABD1-06BA07C2F6DA}" destId="{E258218D-FF63-0540-8E3D-CA75C8F1FE01}" srcOrd="0" destOrd="0" presId="urn:microsoft.com/office/officeart/2005/8/layout/hierarchy1"/>
    <dgm:cxn modelId="{0CD8EE41-24CE-BB40-B746-33550986E5A5}" type="presOf" srcId="{97548C52-4368-EE46-AD14-52C1FC8570D0}" destId="{B63E6D41-6FFD-7A4A-A7B7-80F257D1D019}" srcOrd="0" destOrd="0" presId="urn:microsoft.com/office/officeart/2005/8/layout/hierarchy1"/>
    <dgm:cxn modelId="{3DB0840D-6A8E-2F4A-B25F-A45FF1C3114C}" srcId="{EA8D6E97-9BBF-C840-ACAB-FB818366C6D3}" destId="{6E33E0E3-D71A-A442-93E3-16D1CBD4FCDD}" srcOrd="2" destOrd="0" parTransId="{9B0CD780-06CE-F144-BBB6-FC0C697B473F}" sibTransId="{7F14A731-5DF1-544B-A8CB-5D55430A28DB}"/>
    <dgm:cxn modelId="{BAAF6C01-3D72-8749-BC24-4C0A910AE340}" srcId="{EA8D6E97-9BBF-C840-ACAB-FB818366C6D3}" destId="{97548C52-4368-EE46-AD14-52C1FC8570D0}" srcOrd="1" destOrd="0" parTransId="{A74F57EB-D76B-DA41-99AE-E321C9E84344}" sibTransId="{99068210-03DC-B140-965C-7A65DE3FCD1E}"/>
    <dgm:cxn modelId="{9D4DDF27-FDF1-6643-8088-83755E9FD670}" srcId="{EA8D6E97-9BBF-C840-ACAB-FB818366C6D3}" destId="{A54AFC9D-127A-4F4C-BD3C-CAD2CB081813}" srcOrd="0" destOrd="0" parTransId="{941460E9-35A3-A44F-A658-1593481BE9B4}" sibTransId="{901F890E-1A03-F647-B1DB-AC916DD642EB}"/>
    <dgm:cxn modelId="{A4CDD549-82FD-F24E-90C3-B6CC63282BE8}" srcId="{97548C52-4368-EE46-AD14-52C1FC8570D0}" destId="{BD7616A8-B883-1740-BE4B-76D3E1766EF5}" srcOrd="0" destOrd="0" parTransId="{3D1D10E8-B8AA-DC48-9883-EDE3E176B347}" sibTransId="{36CD8B62-41D9-6241-ADA5-981BAE6FCD97}"/>
    <dgm:cxn modelId="{A7A33B8F-8355-F04F-A5E5-DC8F177AD934}" srcId="{6E33E0E3-D71A-A442-93E3-16D1CBD4FCDD}" destId="{B3DB9C7A-F856-A448-A98C-8B1D6E7AEF06}" srcOrd="0" destOrd="0" parTransId="{E87CB7A2-FC2A-F440-ACB0-53AB5BCAC621}" sibTransId="{E3920D7F-9858-C449-B748-331C6C4963A1}"/>
    <dgm:cxn modelId="{B322F0D2-EC05-BD4E-8B87-B123FFF88D85}" type="presOf" srcId="{D4103200-AD7A-7140-BFD4-E5C43A9CAA52}" destId="{A72AF7C2-2E9F-8342-BBDD-D88DDC3A6DC5}" srcOrd="0" destOrd="0" presId="urn:microsoft.com/office/officeart/2005/8/layout/hierarchy1"/>
    <dgm:cxn modelId="{0912000F-AC8A-FD40-84B0-8B69CB52DD69}" type="presOf" srcId="{6E33E0E3-D71A-A442-93E3-16D1CBD4FCDD}" destId="{EDDD7430-0DC0-0140-BEF6-345D01A3B77D}" srcOrd="0" destOrd="0" presId="urn:microsoft.com/office/officeart/2005/8/layout/hierarchy1"/>
    <dgm:cxn modelId="{5AEA1EA4-869D-9847-982F-3121CD640081}" type="presOf" srcId="{EA8D6E97-9BBF-C840-ACAB-FB818366C6D3}" destId="{2CEAC026-FC51-F44F-94F7-8148454796F7}" srcOrd="0" destOrd="0" presId="urn:microsoft.com/office/officeart/2005/8/layout/hierarchy1"/>
    <dgm:cxn modelId="{BB788071-5839-D74C-BAE9-12ABAD37641F}" type="presOf" srcId="{A74F57EB-D76B-DA41-99AE-E321C9E84344}" destId="{0C1B7311-46A5-0442-B82D-98B2E9F3E741}" srcOrd="0" destOrd="0" presId="urn:microsoft.com/office/officeart/2005/8/layout/hierarchy1"/>
    <dgm:cxn modelId="{8326D8FE-6DCB-8347-AC13-36041F97EDA5}" type="presOf" srcId="{A54AFC9D-127A-4F4C-BD3C-CAD2CB081813}" destId="{F866FB77-70E6-284B-B978-FF3E2497500D}" srcOrd="0" destOrd="0" presId="urn:microsoft.com/office/officeart/2005/8/layout/hierarchy1"/>
    <dgm:cxn modelId="{FB1C162E-8911-BA4F-802C-5BA7BCC5BB25}" type="presOf" srcId="{BD7616A8-B883-1740-BE4B-76D3E1766EF5}" destId="{CD58DE3E-D8DA-C441-9377-B6CAD043414A}" srcOrd="0" destOrd="0" presId="urn:microsoft.com/office/officeart/2005/8/layout/hierarchy1"/>
    <dgm:cxn modelId="{6390A66A-DCCA-B549-A98F-62C767F55F5E}" type="presParOf" srcId="{E258218D-FF63-0540-8E3D-CA75C8F1FE01}" destId="{9DB79109-8E40-8C42-85E2-656E6C858439}" srcOrd="0" destOrd="0" presId="urn:microsoft.com/office/officeart/2005/8/layout/hierarchy1"/>
    <dgm:cxn modelId="{6D5B8D92-B254-944D-8FC4-B19764478565}" type="presParOf" srcId="{9DB79109-8E40-8C42-85E2-656E6C858439}" destId="{E37FFA97-0251-A847-96EA-7EEF8CAD6E8A}" srcOrd="0" destOrd="0" presId="urn:microsoft.com/office/officeart/2005/8/layout/hierarchy1"/>
    <dgm:cxn modelId="{CE64B88E-113B-3443-83C4-8EA4E33369CD}" type="presParOf" srcId="{E37FFA97-0251-A847-96EA-7EEF8CAD6E8A}" destId="{22568593-2F70-1847-B405-B04C63BF7D75}" srcOrd="0" destOrd="0" presId="urn:microsoft.com/office/officeart/2005/8/layout/hierarchy1"/>
    <dgm:cxn modelId="{304B9197-0316-6B48-B6E2-3CE7B517C395}" type="presParOf" srcId="{E37FFA97-0251-A847-96EA-7EEF8CAD6E8A}" destId="{2CEAC026-FC51-F44F-94F7-8148454796F7}" srcOrd="1" destOrd="0" presId="urn:microsoft.com/office/officeart/2005/8/layout/hierarchy1"/>
    <dgm:cxn modelId="{217E9E1A-46AC-FF4E-A05A-445EAA786418}" type="presParOf" srcId="{9DB79109-8E40-8C42-85E2-656E6C858439}" destId="{DF97900A-A2EE-8D40-AA8D-EF1D04948B22}" srcOrd="1" destOrd="0" presId="urn:microsoft.com/office/officeart/2005/8/layout/hierarchy1"/>
    <dgm:cxn modelId="{10EA7593-F178-EA4B-A9C1-33671A45381B}" type="presParOf" srcId="{DF97900A-A2EE-8D40-AA8D-EF1D04948B22}" destId="{930DB8DB-EAB4-1C4A-A22C-218ACDDD0A2D}" srcOrd="0" destOrd="0" presId="urn:microsoft.com/office/officeart/2005/8/layout/hierarchy1"/>
    <dgm:cxn modelId="{47CECB70-CD4B-954C-A52C-BCE953C834EF}" type="presParOf" srcId="{DF97900A-A2EE-8D40-AA8D-EF1D04948B22}" destId="{2E13EEDD-F222-A347-BD51-8B0F6BC46CCC}" srcOrd="1" destOrd="0" presId="urn:microsoft.com/office/officeart/2005/8/layout/hierarchy1"/>
    <dgm:cxn modelId="{80131B5C-7D5D-F84B-9819-F3F6B860E774}" type="presParOf" srcId="{2E13EEDD-F222-A347-BD51-8B0F6BC46CCC}" destId="{C2B80454-F967-3F45-A589-F27120B44F5B}" srcOrd="0" destOrd="0" presId="urn:microsoft.com/office/officeart/2005/8/layout/hierarchy1"/>
    <dgm:cxn modelId="{C7F89DFD-D00D-934F-8081-C29978D4EED0}" type="presParOf" srcId="{C2B80454-F967-3F45-A589-F27120B44F5B}" destId="{B0A6BF8E-F915-6B4E-A24F-8CA4CC0886F1}" srcOrd="0" destOrd="0" presId="urn:microsoft.com/office/officeart/2005/8/layout/hierarchy1"/>
    <dgm:cxn modelId="{0318A4F2-AFEC-AC47-BF0E-366AA4099897}" type="presParOf" srcId="{C2B80454-F967-3F45-A589-F27120B44F5B}" destId="{F866FB77-70E6-284B-B978-FF3E2497500D}" srcOrd="1" destOrd="0" presId="urn:microsoft.com/office/officeart/2005/8/layout/hierarchy1"/>
    <dgm:cxn modelId="{DA8B447C-363F-F542-983E-A92A67277433}" type="presParOf" srcId="{2E13EEDD-F222-A347-BD51-8B0F6BC46CCC}" destId="{457F9F0F-8CEC-2B41-8C6A-10F516B41933}" srcOrd="1" destOrd="0" presId="urn:microsoft.com/office/officeart/2005/8/layout/hierarchy1"/>
    <dgm:cxn modelId="{6F1A2979-0373-E34A-82DA-30C9D4117491}" type="presParOf" srcId="{457F9F0F-8CEC-2B41-8C6A-10F516B41933}" destId="{A72AF7C2-2E9F-8342-BBDD-D88DDC3A6DC5}" srcOrd="0" destOrd="0" presId="urn:microsoft.com/office/officeart/2005/8/layout/hierarchy1"/>
    <dgm:cxn modelId="{D74F1528-E92D-1149-B1E6-2D1418B1C29A}" type="presParOf" srcId="{457F9F0F-8CEC-2B41-8C6A-10F516B41933}" destId="{D0DD7A1D-DFC0-0646-A344-3D2DEEC23F42}" srcOrd="1" destOrd="0" presId="urn:microsoft.com/office/officeart/2005/8/layout/hierarchy1"/>
    <dgm:cxn modelId="{F1C89D05-0D2A-A442-8D92-C7B45D00F40F}" type="presParOf" srcId="{D0DD7A1D-DFC0-0646-A344-3D2DEEC23F42}" destId="{90FE2360-768B-9042-924C-0C3043E4751D}" srcOrd="0" destOrd="0" presId="urn:microsoft.com/office/officeart/2005/8/layout/hierarchy1"/>
    <dgm:cxn modelId="{9806459F-389F-6845-A4B1-8AC795CB98B2}" type="presParOf" srcId="{90FE2360-768B-9042-924C-0C3043E4751D}" destId="{B7D16803-5509-054E-9E23-FBA23AF5AEFB}" srcOrd="0" destOrd="0" presId="urn:microsoft.com/office/officeart/2005/8/layout/hierarchy1"/>
    <dgm:cxn modelId="{C625250A-D651-3C4B-81A1-BDDB6A57A6AB}" type="presParOf" srcId="{90FE2360-768B-9042-924C-0C3043E4751D}" destId="{000AD617-66B7-5949-A851-511582580AEF}" srcOrd="1" destOrd="0" presId="urn:microsoft.com/office/officeart/2005/8/layout/hierarchy1"/>
    <dgm:cxn modelId="{22A9C2C0-2F27-F24C-8650-B157E7F63C36}" type="presParOf" srcId="{D0DD7A1D-DFC0-0646-A344-3D2DEEC23F42}" destId="{CD9C2293-EEFE-F444-BCA5-6ACED491768F}" srcOrd="1" destOrd="0" presId="urn:microsoft.com/office/officeart/2005/8/layout/hierarchy1"/>
    <dgm:cxn modelId="{79F8C50D-0F95-FF4F-9821-526AB1F78F26}" type="presParOf" srcId="{DF97900A-A2EE-8D40-AA8D-EF1D04948B22}" destId="{0C1B7311-46A5-0442-B82D-98B2E9F3E741}" srcOrd="2" destOrd="0" presId="urn:microsoft.com/office/officeart/2005/8/layout/hierarchy1"/>
    <dgm:cxn modelId="{95A2FDDA-6C6A-4F4C-BA02-4B02DFB76CDB}" type="presParOf" srcId="{DF97900A-A2EE-8D40-AA8D-EF1D04948B22}" destId="{527B8104-B0EB-6F43-BC1A-2F58317C3E2D}" srcOrd="3" destOrd="0" presId="urn:microsoft.com/office/officeart/2005/8/layout/hierarchy1"/>
    <dgm:cxn modelId="{6837C256-F8DB-DA4A-A6F4-70BDACE81042}" type="presParOf" srcId="{527B8104-B0EB-6F43-BC1A-2F58317C3E2D}" destId="{2F5882B5-B9E6-724F-916A-B8336482F5B8}" srcOrd="0" destOrd="0" presId="urn:microsoft.com/office/officeart/2005/8/layout/hierarchy1"/>
    <dgm:cxn modelId="{B8CC5D19-8870-E64B-93D9-193EFD9E89FC}" type="presParOf" srcId="{2F5882B5-B9E6-724F-916A-B8336482F5B8}" destId="{E9C24FA2-47A0-0940-BE59-3569A96637B4}" srcOrd="0" destOrd="0" presId="urn:microsoft.com/office/officeart/2005/8/layout/hierarchy1"/>
    <dgm:cxn modelId="{A4FAFA46-B3AC-504A-81C0-738DBDBAA38C}" type="presParOf" srcId="{2F5882B5-B9E6-724F-916A-B8336482F5B8}" destId="{B63E6D41-6FFD-7A4A-A7B7-80F257D1D019}" srcOrd="1" destOrd="0" presId="urn:microsoft.com/office/officeart/2005/8/layout/hierarchy1"/>
    <dgm:cxn modelId="{2A2FEF01-238F-E84C-BD00-AE73EC655373}" type="presParOf" srcId="{527B8104-B0EB-6F43-BC1A-2F58317C3E2D}" destId="{5E35AE94-81E9-6A47-98BD-3D7AA2779B18}" srcOrd="1" destOrd="0" presId="urn:microsoft.com/office/officeart/2005/8/layout/hierarchy1"/>
    <dgm:cxn modelId="{89EAAACD-A9DC-9C42-A9B7-BC50A942C723}" type="presParOf" srcId="{5E35AE94-81E9-6A47-98BD-3D7AA2779B18}" destId="{DD865533-53C8-9443-B705-6201BA126C1C}" srcOrd="0" destOrd="0" presId="urn:microsoft.com/office/officeart/2005/8/layout/hierarchy1"/>
    <dgm:cxn modelId="{7795292E-F6B0-FD43-B353-F65345B0FA78}" type="presParOf" srcId="{5E35AE94-81E9-6A47-98BD-3D7AA2779B18}" destId="{539CF749-14C2-B34B-AD9F-D6C03C49B71C}" srcOrd="1" destOrd="0" presId="urn:microsoft.com/office/officeart/2005/8/layout/hierarchy1"/>
    <dgm:cxn modelId="{8260C121-51DC-7740-92FE-17363394CEE5}" type="presParOf" srcId="{539CF749-14C2-B34B-AD9F-D6C03C49B71C}" destId="{30EA64B9-7524-D242-8F98-1FBC7369B193}" srcOrd="0" destOrd="0" presId="urn:microsoft.com/office/officeart/2005/8/layout/hierarchy1"/>
    <dgm:cxn modelId="{FEA7A36C-519F-0947-BF11-92362F903BE1}" type="presParOf" srcId="{30EA64B9-7524-D242-8F98-1FBC7369B193}" destId="{35D61281-0B2D-294D-8EFB-FB243484DC6D}" srcOrd="0" destOrd="0" presId="urn:microsoft.com/office/officeart/2005/8/layout/hierarchy1"/>
    <dgm:cxn modelId="{01428269-56F8-3940-9FFA-0C966F433BB3}" type="presParOf" srcId="{30EA64B9-7524-D242-8F98-1FBC7369B193}" destId="{CD58DE3E-D8DA-C441-9377-B6CAD043414A}" srcOrd="1" destOrd="0" presId="urn:microsoft.com/office/officeart/2005/8/layout/hierarchy1"/>
    <dgm:cxn modelId="{893AB983-550E-664A-B9C6-D50462902DA8}" type="presParOf" srcId="{539CF749-14C2-B34B-AD9F-D6C03C49B71C}" destId="{A2728FEC-895F-0040-B152-1DC734902DB3}" srcOrd="1" destOrd="0" presId="urn:microsoft.com/office/officeart/2005/8/layout/hierarchy1"/>
    <dgm:cxn modelId="{F179A7B9-32C5-0E48-80BF-E7D7E49146BE}" type="presParOf" srcId="{DF97900A-A2EE-8D40-AA8D-EF1D04948B22}" destId="{506D2003-285B-2240-8B08-8020F1343EB0}" srcOrd="4" destOrd="0" presId="urn:microsoft.com/office/officeart/2005/8/layout/hierarchy1"/>
    <dgm:cxn modelId="{5DD0A889-05F1-514B-B5DB-C4BEB9DAE9A6}" type="presParOf" srcId="{DF97900A-A2EE-8D40-AA8D-EF1D04948B22}" destId="{44A37DFB-9ED7-614C-8C8C-B0370568BBB7}" srcOrd="5" destOrd="0" presId="urn:microsoft.com/office/officeart/2005/8/layout/hierarchy1"/>
    <dgm:cxn modelId="{0FE4132F-2A2C-EB4E-8239-EE3929516C99}" type="presParOf" srcId="{44A37DFB-9ED7-614C-8C8C-B0370568BBB7}" destId="{2CCB5EBF-2FAB-864D-9C32-4D7DB44D2E54}" srcOrd="0" destOrd="0" presId="urn:microsoft.com/office/officeart/2005/8/layout/hierarchy1"/>
    <dgm:cxn modelId="{30A85B95-6DDA-A54F-A7CC-7657918383AE}" type="presParOf" srcId="{2CCB5EBF-2FAB-864D-9C32-4D7DB44D2E54}" destId="{E337DF75-9631-7A4C-B899-DFA2F91EC5EB}" srcOrd="0" destOrd="0" presId="urn:microsoft.com/office/officeart/2005/8/layout/hierarchy1"/>
    <dgm:cxn modelId="{4D834E00-022F-0048-9DA4-98FFBE9D2ECC}" type="presParOf" srcId="{2CCB5EBF-2FAB-864D-9C32-4D7DB44D2E54}" destId="{EDDD7430-0DC0-0140-BEF6-345D01A3B77D}" srcOrd="1" destOrd="0" presId="urn:microsoft.com/office/officeart/2005/8/layout/hierarchy1"/>
    <dgm:cxn modelId="{77B7271D-EE7A-5D41-8A7A-C08CEA7414FB}" type="presParOf" srcId="{44A37DFB-9ED7-614C-8C8C-B0370568BBB7}" destId="{E1EA5F36-E71B-6E44-96BE-45E7ECD2CE4B}" srcOrd="1" destOrd="0" presId="urn:microsoft.com/office/officeart/2005/8/layout/hierarchy1"/>
    <dgm:cxn modelId="{75F59FC9-521A-CE43-A05C-C903B3B1768A}" type="presParOf" srcId="{E1EA5F36-E71B-6E44-96BE-45E7ECD2CE4B}" destId="{B170860A-659B-D14A-A6E4-81F4E0448A52}" srcOrd="0" destOrd="0" presId="urn:microsoft.com/office/officeart/2005/8/layout/hierarchy1"/>
    <dgm:cxn modelId="{B75E04F0-FD93-E54D-A1EB-6515986BA9FC}" type="presParOf" srcId="{E1EA5F36-E71B-6E44-96BE-45E7ECD2CE4B}" destId="{F9BA99AE-B4A9-2A4F-AAEE-18DB3A0F1D1E}" srcOrd="1" destOrd="0" presId="urn:microsoft.com/office/officeart/2005/8/layout/hierarchy1"/>
    <dgm:cxn modelId="{E34D28CF-3C83-EE4E-9773-584BC712CE06}" type="presParOf" srcId="{F9BA99AE-B4A9-2A4F-AAEE-18DB3A0F1D1E}" destId="{EC8590BB-C75C-A548-88BB-D86F2090E317}" srcOrd="0" destOrd="0" presId="urn:microsoft.com/office/officeart/2005/8/layout/hierarchy1"/>
    <dgm:cxn modelId="{12F56942-739B-BB4D-9348-3D3E273BC4AB}" type="presParOf" srcId="{EC8590BB-C75C-A548-88BB-D86F2090E317}" destId="{C38D486F-6DBA-F443-BC25-CC81A6590BD8}" srcOrd="0" destOrd="0" presId="urn:microsoft.com/office/officeart/2005/8/layout/hierarchy1"/>
    <dgm:cxn modelId="{EDA4106E-4932-664B-9E42-1BBE12ED5A82}" type="presParOf" srcId="{EC8590BB-C75C-A548-88BB-D86F2090E317}" destId="{7BC6C668-32AD-994D-8798-B9FA80A8B838}" srcOrd="1" destOrd="0" presId="urn:microsoft.com/office/officeart/2005/8/layout/hierarchy1"/>
    <dgm:cxn modelId="{5FDD299A-1424-7749-AD9E-5E63C6627616}" type="presParOf" srcId="{F9BA99AE-B4A9-2A4F-AAEE-18DB3A0F1D1E}" destId="{2ED2FF78-670B-CE49-979F-B6B9431A6B5E}"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0B82DBC-9258-694B-8ADB-B63C03506786}">
      <dsp:nvSpPr>
        <dsp:cNvPr id="0" name=""/>
        <dsp:cNvSpPr/>
      </dsp:nvSpPr>
      <dsp:spPr>
        <a:xfrm>
          <a:off x="0" y="0"/>
          <a:ext cx="7499350" cy="4800600"/>
        </a:xfrm>
        <a:prstGeom prst="roundRect">
          <a:avLst>
            <a:gd name="adj" fmla="val 85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3725799" numCol="1" spcCol="1270" anchor="t" anchorCtr="0">
          <a:noAutofit/>
        </a:bodyPr>
        <a:lstStyle/>
        <a:p>
          <a:pPr lvl="0" algn="l" defTabSz="1422400">
            <a:lnSpc>
              <a:spcPct val="90000"/>
            </a:lnSpc>
            <a:spcBef>
              <a:spcPct val="0"/>
            </a:spcBef>
            <a:spcAft>
              <a:spcPct val="35000"/>
            </a:spcAft>
          </a:pPr>
          <a:r>
            <a:rPr lang="en-US" sz="3200" kern="1200" dirty="0" smtClean="0"/>
            <a:t>Conditions of production &amp; interpretation</a:t>
          </a:r>
          <a:endParaRPr lang="en-US" sz="3200" kern="1200" dirty="0"/>
        </a:p>
      </dsp:txBody>
      <dsp:txXfrm>
        <a:off x="0" y="0"/>
        <a:ext cx="7499350" cy="4800600"/>
      </dsp:txXfrm>
    </dsp:sp>
    <dsp:sp modelId="{542635DF-035C-F64A-B342-4BD12BC89667}">
      <dsp:nvSpPr>
        <dsp:cNvPr id="0" name=""/>
        <dsp:cNvSpPr/>
      </dsp:nvSpPr>
      <dsp:spPr>
        <a:xfrm>
          <a:off x="187483" y="1200150"/>
          <a:ext cx="1124902" cy="1652315"/>
        </a:xfrm>
        <a:prstGeom prst="roundRect">
          <a:avLst>
            <a:gd name="adj" fmla="val 105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ts val="240"/>
            </a:spcAft>
          </a:pPr>
          <a:r>
            <a:rPr lang="en-US" sz="2000" kern="1200" dirty="0" smtClean="0"/>
            <a:t>Socio</a:t>
          </a:r>
        </a:p>
        <a:p>
          <a:pPr lvl="0" algn="ctr" defTabSz="889000">
            <a:lnSpc>
              <a:spcPct val="90000"/>
            </a:lnSpc>
            <a:spcBef>
              <a:spcPct val="0"/>
            </a:spcBef>
            <a:spcAft>
              <a:spcPts val="240"/>
            </a:spcAft>
          </a:pPr>
          <a:r>
            <a:rPr lang="en-US" sz="2000" kern="1200" dirty="0" smtClean="0"/>
            <a:t>cultural practice</a:t>
          </a:r>
          <a:endParaRPr lang="en-US" sz="2000" kern="1200" dirty="0"/>
        </a:p>
      </dsp:txBody>
      <dsp:txXfrm>
        <a:off x="187483" y="1200150"/>
        <a:ext cx="1124902" cy="1652315"/>
      </dsp:txXfrm>
    </dsp:sp>
    <dsp:sp modelId="{3A8810C1-AD91-964A-A97F-B9439CCD21EC}">
      <dsp:nvSpPr>
        <dsp:cNvPr id="0" name=""/>
        <dsp:cNvSpPr/>
      </dsp:nvSpPr>
      <dsp:spPr>
        <a:xfrm>
          <a:off x="187483" y="2907777"/>
          <a:ext cx="1124902" cy="1652315"/>
        </a:xfrm>
        <a:prstGeom prst="roundRect">
          <a:avLst>
            <a:gd name="adj" fmla="val 105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Situational</a:t>
          </a:r>
        </a:p>
        <a:p>
          <a:pPr lvl="0" algn="ctr" defTabSz="666750">
            <a:lnSpc>
              <a:spcPct val="90000"/>
            </a:lnSpc>
            <a:spcBef>
              <a:spcPct val="0"/>
            </a:spcBef>
            <a:spcAft>
              <a:spcPct val="35000"/>
            </a:spcAft>
          </a:pPr>
          <a:r>
            <a:rPr lang="en-US" sz="1500" kern="1200" dirty="0" smtClean="0"/>
            <a:t>Institutional</a:t>
          </a:r>
        </a:p>
        <a:p>
          <a:pPr lvl="0" algn="ctr" defTabSz="666750">
            <a:lnSpc>
              <a:spcPct val="90000"/>
            </a:lnSpc>
            <a:spcBef>
              <a:spcPct val="0"/>
            </a:spcBef>
            <a:spcAft>
              <a:spcPct val="35000"/>
            </a:spcAft>
          </a:pPr>
          <a:r>
            <a:rPr lang="en-US" sz="1500" kern="1200" dirty="0" smtClean="0"/>
            <a:t>Societal</a:t>
          </a:r>
          <a:endParaRPr lang="en-US" sz="1500" kern="1200" dirty="0"/>
        </a:p>
      </dsp:txBody>
      <dsp:txXfrm>
        <a:off x="187483" y="2907777"/>
        <a:ext cx="1124902" cy="1652315"/>
      </dsp:txXfrm>
    </dsp:sp>
    <dsp:sp modelId="{522C0847-7B86-624D-96B8-28E28213F355}">
      <dsp:nvSpPr>
        <dsp:cNvPr id="0" name=""/>
        <dsp:cNvSpPr/>
      </dsp:nvSpPr>
      <dsp:spPr>
        <a:xfrm>
          <a:off x="1499870" y="1200150"/>
          <a:ext cx="5811996" cy="3360420"/>
        </a:xfrm>
        <a:prstGeom prst="roundRect">
          <a:avLst>
            <a:gd name="adj" fmla="val 105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2133867" numCol="1" spcCol="1270" anchor="t" anchorCtr="0">
          <a:noAutofit/>
        </a:bodyPr>
        <a:lstStyle/>
        <a:p>
          <a:pPr lvl="0" algn="l" defTabSz="1422400">
            <a:lnSpc>
              <a:spcPct val="90000"/>
            </a:lnSpc>
            <a:spcBef>
              <a:spcPct val="0"/>
            </a:spcBef>
            <a:spcAft>
              <a:spcPct val="35000"/>
            </a:spcAft>
          </a:pPr>
          <a:r>
            <a:rPr lang="en-US" sz="3200" kern="1200" dirty="0" smtClean="0"/>
            <a:t>Process of production &amp; interpretation</a:t>
          </a:r>
          <a:endParaRPr lang="en-US" sz="3200" kern="1200" dirty="0"/>
        </a:p>
      </dsp:txBody>
      <dsp:txXfrm>
        <a:off x="1499870" y="1200150"/>
        <a:ext cx="5811996" cy="3360420"/>
      </dsp:txXfrm>
    </dsp:sp>
    <dsp:sp modelId="{58ABFFB5-0353-774A-A851-462E17E41A73}">
      <dsp:nvSpPr>
        <dsp:cNvPr id="0" name=""/>
        <dsp:cNvSpPr/>
      </dsp:nvSpPr>
      <dsp:spPr>
        <a:xfrm>
          <a:off x="1645169" y="2376297"/>
          <a:ext cx="1162399" cy="1932241"/>
        </a:xfrm>
        <a:prstGeom prst="roundRect">
          <a:avLst>
            <a:gd name="adj" fmla="val 105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Discourse practice</a:t>
          </a:r>
          <a:endParaRPr lang="en-US" sz="1500" kern="1200" dirty="0"/>
        </a:p>
      </dsp:txBody>
      <dsp:txXfrm>
        <a:off x="1645169" y="2376297"/>
        <a:ext cx="1162399" cy="1932241"/>
      </dsp:txXfrm>
    </dsp:sp>
    <dsp:sp modelId="{54B0FBB6-0A65-EE40-8731-04F2C9A8C0FE}">
      <dsp:nvSpPr>
        <dsp:cNvPr id="0" name=""/>
        <dsp:cNvSpPr/>
      </dsp:nvSpPr>
      <dsp:spPr>
        <a:xfrm>
          <a:off x="2962243" y="2400300"/>
          <a:ext cx="4162139" cy="1920240"/>
        </a:xfrm>
        <a:prstGeom prst="roundRect">
          <a:avLst>
            <a:gd name="adj" fmla="val 105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227584" numCol="1" spcCol="1270" anchor="t" anchorCtr="0">
          <a:noAutofit/>
        </a:bodyPr>
        <a:lstStyle/>
        <a:p>
          <a:pPr lvl="0" algn="l" defTabSz="1422400">
            <a:lnSpc>
              <a:spcPct val="90000"/>
            </a:lnSpc>
            <a:spcBef>
              <a:spcPct val="0"/>
            </a:spcBef>
            <a:spcAft>
              <a:spcPct val="35000"/>
            </a:spcAft>
          </a:pPr>
          <a:r>
            <a:rPr lang="en-US" sz="3200" kern="1200" dirty="0" smtClean="0"/>
            <a:t>Text</a:t>
          </a:r>
          <a:endParaRPr lang="en-US" sz="3200" kern="1200" dirty="0"/>
        </a:p>
      </dsp:txBody>
      <dsp:txXfrm>
        <a:off x="2962243" y="2400300"/>
        <a:ext cx="4162139" cy="192024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0B82DBC-9258-694B-8ADB-B63C03506786}">
      <dsp:nvSpPr>
        <dsp:cNvPr id="0" name=""/>
        <dsp:cNvSpPr/>
      </dsp:nvSpPr>
      <dsp:spPr>
        <a:xfrm>
          <a:off x="0" y="0"/>
          <a:ext cx="4660671" cy="3443112"/>
        </a:xfrm>
        <a:prstGeom prst="roundRect">
          <a:avLst>
            <a:gd name="adj" fmla="val 85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2672237" numCol="1" spcCol="1270" anchor="t" anchorCtr="0">
          <a:noAutofit/>
        </a:bodyPr>
        <a:lstStyle/>
        <a:p>
          <a:pPr lvl="0" algn="l" defTabSz="889000">
            <a:lnSpc>
              <a:spcPct val="90000"/>
            </a:lnSpc>
            <a:spcBef>
              <a:spcPct val="0"/>
            </a:spcBef>
            <a:spcAft>
              <a:spcPct val="35000"/>
            </a:spcAft>
          </a:pPr>
          <a:r>
            <a:rPr lang="en-US" sz="2000" kern="1200" dirty="0" smtClean="0"/>
            <a:t>Conditions of production &amp; interpretation</a:t>
          </a:r>
          <a:endParaRPr lang="en-US" sz="2000" kern="1200" dirty="0"/>
        </a:p>
      </dsp:txBody>
      <dsp:txXfrm>
        <a:off x="0" y="0"/>
        <a:ext cx="4660671" cy="3443112"/>
      </dsp:txXfrm>
    </dsp:sp>
    <dsp:sp modelId="{542635DF-035C-F64A-B342-4BD12BC89667}">
      <dsp:nvSpPr>
        <dsp:cNvPr id="0" name=""/>
        <dsp:cNvSpPr/>
      </dsp:nvSpPr>
      <dsp:spPr>
        <a:xfrm>
          <a:off x="116516" y="860778"/>
          <a:ext cx="699100" cy="1187436"/>
        </a:xfrm>
        <a:prstGeom prst="roundRect">
          <a:avLst>
            <a:gd name="adj" fmla="val 105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ts val="240"/>
            </a:spcAft>
          </a:pPr>
          <a:r>
            <a:rPr lang="en-US" sz="1200" kern="1200" dirty="0" smtClean="0"/>
            <a:t>Socio</a:t>
          </a:r>
        </a:p>
        <a:p>
          <a:pPr lvl="0" algn="ctr" defTabSz="533400">
            <a:lnSpc>
              <a:spcPct val="90000"/>
            </a:lnSpc>
            <a:spcBef>
              <a:spcPct val="0"/>
            </a:spcBef>
            <a:spcAft>
              <a:spcPts val="240"/>
            </a:spcAft>
          </a:pPr>
          <a:r>
            <a:rPr lang="en-US" sz="1200" kern="1200" dirty="0" smtClean="0"/>
            <a:t>cultural practice</a:t>
          </a:r>
          <a:endParaRPr lang="en-US" sz="1200" kern="1200" dirty="0"/>
        </a:p>
      </dsp:txBody>
      <dsp:txXfrm>
        <a:off x="116516" y="860778"/>
        <a:ext cx="699100" cy="1187436"/>
      </dsp:txXfrm>
    </dsp:sp>
    <dsp:sp modelId="{3A8810C1-AD91-964A-A97F-B9439CCD21EC}">
      <dsp:nvSpPr>
        <dsp:cNvPr id="0" name=""/>
        <dsp:cNvSpPr/>
      </dsp:nvSpPr>
      <dsp:spPr>
        <a:xfrm>
          <a:off x="116516" y="2082657"/>
          <a:ext cx="699100" cy="1187436"/>
        </a:xfrm>
        <a:prstGeom prst="roundRect">
          <a:avLst>
            <a:gd name="adj" fmla="val 105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Situational</a:t>
          </a:r>
        </a:p>
        <a:p>
          <a:pPr lvl="0" algn="ctr" defTabSz="400050">
            <a:lnSpc>
              <a:spcPct val="90000"/>
            </a:lnSpc>
            <a:spcBef>
              <a:spcPct val="0"/>
            </a:spcBef>
            <a:spcAft>
              <a:spcPct val="35000"/>
            </a:spcAft>
          </a:pPr>
          <a:r>
            <a:rPr lang="en-US" sz="900" kern="1200" dirty="0" smtClean="0"/>
            <a:t>Institutional</a:t>
          </a:r>
        </a:p>
        <a:p>
          <a:pPr lvl="0" algn="ctr" defTabSz="400050">
            <a:lnSpc>
              <a:spcPct val="90000"/>
            </a:lnSpc>
            <a:spcBef>
              <a:spcPct val="0"/>
            </a:spcBef>
            <a:spcAft>
              <a:spcPct val="35000"/>
            </a:spcAft>
          </a:pPr>
          <a:r>
            <a:rPr lang="en-US" sz="900" kern="1200" dirty="0" smtClean="0"/>
            <a:t>Societal</a:t>
          </a:r>
          <a:endParaRPr lang="en-US" sz="900" kern="1200" dirty="0"/>
        </a:p>
      </dsp:txBody>
      <dsp:txXfrm>
        <a:off x="116516" y="2082657"/>
        <a:ext cx="699100" cy="1187436"/>
      </dsp:txXfrm>
    </dsp:sp>
    <dsp:sp modelId="{522C0847-7B86-624D-96B8-28E28213F355}">
      <dsp:nvSpPr>
        <dsp:cNvPr id="0" name=""/>
        <dsp:cNvSpPr/>
      </dsp:nvSpPr>
      <dsp:spPr>
        <a:xfrm>
          <a:off x="932134" y="860778"/>
          <a:ext cx="3612020" cy="2410178"/>
        </a:xfrm>
        <a:prstGeom prst="roundRect">
          <a:avLst>
            <a:gd name="adj" fmla="val 105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1530463" numCol="1" spcCol="1270" anchor="t" anchorCtr="0">
          <a:noAutofit/>
        </a:bodyPr>
        <a:lstStyle/>
        <a:p>
          <a:pPr lvl="0" algn="l" defTabSz="889000">
            <a:lnSpc>
              <a:spcPct val="90000"/>
            </a:lnSpc>
            <a:spcBef>
              <a:spcPct val="0"/>
            </a:spcBef>
            <a:spcAft>
              <a:spcPct val="35000"/>
            </a:spcAft>
          </a:pPr>
          <a:r>
            <a:rPr lang="en-US" sz="2000" kern="1200" dirty="0" smtClean="0"/>
            <a:t>Process of production &amp; interpretation</a:t>
          </a:r>
          <a:endParaRPr lang="en-US" sz="2000" kern="1200" dirty="0"/>
        </a:p>
      </dsp:txBody>
      <dsp:txXfrm>
        <a:off x="932134" y="860778"/>
        <a:ext cx="3612020" cy="2410178"/>
      </dsp:txXfrm>
    </dsp:sp>
    <dsp:sp modelId="{58ABFFB5-0353-774A-A851-462E17E41A73}">
      <dsp:nvSpPr>
        <dsp:cNvPr id="0" name=""/>
        <dsp:cNvSpPr/>
      </dsp:nvSpPr>
      <dsp:spPr>
        <a:xfrm>
          <a:off x="1022434" y="1704340"/>
          <a:ext cx="722404" cy="1385852"/>
        </a:xfrm>
        <a:prstGeom prst="roundRect">
          <a:avLst>
            <a:gd name="adj" fmla="val 105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Discourse practice</a:t>
          </a:r>
          <a:endParaRPr lang="en-US" sz="900" kern="1200" dirty="0"/>
        </a:p>
      </dsp:txBody>
      <dsp:txXfrm>
        <a:off x="1022434" y="1704340"/>
        <a:ext cx="722404" cy="1385852"/>
      </dsp:txXfrm>
    </dsp:sp>
    <dsp:sp modelId="{54B0FBB6-0A65-EE40-8731-04F2C9A8C0FE}">
      <dsp:nvSpPr>
        <dsp:cNvPr id="0" name=""/>
        <dsp:cNvSpPr/>
      </dsp:nvSpPr>
      <dsp:spPr>
        <a:xfrm>
          <a:off x="1840965" y="1721556"/>
          <a:ext cx="2586672" cy="1377244"/>
        </a:xfrm>
        <a:prstGeom prst="roundRect">
          <a:avLst>
            <a:gd name="adj" fmla="val 105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142240" numCol="1" spcCol="1270" anchor="t" anchorCtr="0">
          <a:noAutofit/>
        </a:bodyPr>
        <a:lstStyle/>
        <a:p>
          <a:pPr lvl="0" algn="l" defTabSz="889000">
            <a:lnSpc>
              <a:spcPct val="90000"/>
            </a:lnSpc>
            <a:spcBef>
              <a:spcPct val="0"/>
            </a:spcBef>
            <a:spcAft>
              <a:spcPct val="35000"/>
            </a:spcAft>
          </a:pPr>
          <a:r>
            <a:rPr lang="en-US" sz="2000" kern="1200" dirty="0" smtClean="0"/>
            <a:t>Text</a:t>
          </a:r>
          <a:endParaRPr lang="en-US" sz="2000" kern="1200" dirty="0"/>
        </a:p>
      </dsp:txBody>
      <dsp:txXfrm>
        <a:off x="1840965" y="1721556"/>
        <a:ext cx="2586672" cy="1377244"/>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170860A-659B-D14A-A6E4-81F4E0448A52}">
      <dsp:nvSpPr>
        <dsp:cNvPr id="0" name=""/>
        <dsp:cNvSpPr/>
      </dsp:nvSpPr>
      <dsp:spPr>
        <a:xfrm>
          <a:off x="6818754" y="3067783"/>
          <a:ext cx="91440" cy="571481"/>
        </a:xfrm>
        <a:custGeom>
          <a:avLst/>
          <a:gdLst/>
          <a:ahLst/>
          <a:cxnLst/>
          <a:rect l="0" t="0" r="0" b="0"/>
          <a:pathLst>
            <a:path>
              <a:moveTo>
                <a:pt x="45720" y="0"/>
              </a:moveTo>
              <a:lnTo>
                <a:pt x="45720" y="571481"/>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06D2003-285B-2240-8B08-8020F1343EB0}">
      <dsp:nvSpPr>
        <dsp:cNvPr id="0" name=""/>
        <dsp:cNvSpPr/>
      </dsp:nvSpPr>
      <dsp:spPr>
        <a:xfrm>
          <a:off x="4462834" y="1248541"/>
          <a:ext cx="2401639" cy="571481"/>
        </a:xfrm>
        <a:custGeom>
          <a:avLst/>
          <a:gdLst/>
          <a:ahLst/>
          <a:cxnLst/>
          <a:rect l="0" t="0" r="0" b="0"/>
          <a:pathLst>
            <a:path>
              <a:moveTo>
                <a:pt x="0" y="0"/>
              </a:moveTo>
              <a:lnTo>
                <a:pt x="0" y="389447"/>
              </a:lnTo>
              <a:lnTo>
                <a:pt x="2401639" y="389447"/>
              </a:lnTo>
              <a:lnTo>
                <a:pt x="2401639" y="571481"/>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D865533-53C8-9443-B705-6201BA126C1C}">
      <dsp:nvSpPr>
        <dsp:cNvPr id="0" name=""/>
        <dsp:cNvSpPr/>
      </dsp:nvSpPr>
      <dsp:spPr>
        <a:xfrm>
          <a:off x="4417114" y="3067783"/>
          <a:ext cx="91440" cy="571481"/>
        </a:xfrm>
        <a:custGeom>
          <a:avLst/>
          <a:gdLst/>
          <a:ahLst/>
          <a:cxnLst/>
          <a:rect l="0" t="0" r="0" b="0"/>
          <a:pathLst>
            <a:path>
              <a:moveTo>
                <a:pt x="45720" y="0"/>
              </a:moveTo>
              <a:lnTo>
                <a:pt x="45720" y="571481"/>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C1B7311-46A5-0442-B82D-98B2E9F3E741}">
      <dsp:nvSpPr>
        <dsp:cNvPr id="0" name=""/>
        <dsp:cNvSpPr/>
      </dsp:nvSpPr>
      <dsp:spPr>
        <a:xfrm>
          <a:off x="4417114" y="1248541"/>
          <a:ext cx="91440" cy="571481"/>
        </a:xfrm>
        <a:custGeom>
          <a:avLst/>
          <a:gdLst/>
          <a:ahLst/>
          <a:cxnLst/>
          <a:rect l="0" t="0" r="0" b="0"/>
          <a:pathLst>
            <a:path>
              <a:moveTo>
                <a:pt x="45720" y="0"/>
              </a:moveTo>
              <a:lnTo>
                <a:pt x="45720" y="571481"/>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72AF7C2-2E9F-8342-BBDD-D88DDC3A6DC5}">
      <dsp:nvSpPr>
        <dsp:cNvPr id="0" name=""/>
        <dsp:cNvSpPr/>
      </dsp:nvSpPr>
      <dsp:spPr>
        <a:xfrm>
          <a:off x="2015475" y="3067783"/>
          <a:ext cx="91440" cy="571481"/>
        </a:xfrm>
        <a:custGeom>
          <a:avLst/>
          <a:gdLst/>
          <a:ahLst/>
          <a:cxnLst/>
          <a:rect l="0" t="0" r="0" b="0"/>
          <a:pathLst>
            <a:path>
              <a:moveTo>
                <a:pt x="45720" y="0"/>
              </a:moveTo>
              <a:lnTo>
                <a:pt x="45720" y="571481"/>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30DB8DB-EAB4-1C4A-A22C-218ACDDD0A2D}">
      <dsp:nvSpPr>
        <dsp:cNvPr id="0" name=""/>
        <dsp:cNvSpPr/>
      </dsp:nvSpPr>
      <dsp:spPr>
        <a:xfrm>
          <a:off x="2061195" y="1248541"/>
          <a:ext cx="2401639" cy="571481"/>
        </a:xfrm>
        <a:custGeom>
          <a:avLst/>
          <a:gdLst/>
          <a:ahLst/>
          <a:cxnLst/>
          <a:rect l="0" t="0" r="0" b="0"/>
          <a:pathLst>
            <a:path>
              <a:moveTo>
                <a:pt x="2401639" y="0"/>
              </a:moveTo>
              <a:lnTo>
                <a:pt x="2401639" y="389447"/>
              </a:lnTo>
              <a:lnTo>
                <a:pt x="0" y="389447"/>
              </a:lnTo>
              <a:lnTo>
                <a:pt x="0" y="571481"/>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2568593-2F70-1847-B405-B04C63BF7D75}">
      <dsp:nvSpPr>
        <dsp:cNvPr id="0" name=""/>
        <dsp:cNvSpPr/>
      </dsp:nvSpPr>
      <dsp:spPr>
        <a:xfrm>
          <a:off x="3480345" y="781"/>
          <a:ext cx="1964977" cy="1247760"/>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2CEAC026-FC51-F44F-94F7-8148454796F7}">
      <dsp:nvSpPr>
        <dsp:cNvPr id="0" name=""/>
        <dsp:cNvSpPr/>
      </dsp:nvSpPr>
      <dsp:spPr>
        <a:xfrm>
          <a:off x="3698676" y="208195"/>
          <a:ext cx="1964977" cy="124776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Systems of choice</a:t>
          </a:r>
          <a:endParaRPr lang="en-US" sz="2000" kern="1200" dirty="0"/>
        </a:p>
      </dsp:txBody>
      <dsp:txXfrm>
        <a:off x="3698676" y="208195"/>
        <a:ext cx="1964977" cy="1247760"/>
      </dsp:txXfrm>
    </dsp:sp>
    <dsp:sp modelId="{B0A6BF8E-F915-6B4E-A24F-8CA4CC0886F1}">
      <dsp:nvSpPr>
        <dsp:cNvPr id="0" name=""/>
        <dsp:cNvSpPr/>
      </dsp:nvSpPr>
      <dsp:spPr>
        <a:xfrm>
          <a:off x="1078706" y="1820022"/>
          <a:ext cx="1964977" cy="1247760"/>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F866FB77-70E6-284B-B978-FF3E2497500D}">
      <dsp:nvSpPr>
        <dsp:cNvPr id="0" name=""/>
        <dsp:cNvSpPr/>
      </dsp:nvSpPr>
      <dsp:spPr>
        <a:xfrm>
          <a:off x="1297037" y="2027437"/>
          <a:ext cx="1964977" cy="124776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Subject matter</a:t>
          </a:r>
          <a:endParaRPr lang="en-US" sz="2000" kern="1200" dirty="0"/>
        </a:p>
      </dsp:txBody>
      <dsp:txXfrm>
        <a:off x="1297037" y="2027437"/>
        <a:ext cx="1964977" cy="1247760"/>
      </dsp:txXfrm>
    </dsp:sp>
    <dsp:sp modelId="{B7D16803-5509-054E-9E23-FBA23AF5AEFB}">
      <dsp:nvSpPr>
        <dsp:cNvPr id="0" name=""/>
        <dsp:cNvSpPr/>
      </dsp:nvSpPr>
      <dsp:spPr>
        <a:xfrm>
          <a:off x="1078706" y="3639264"/>
          <a:ext cx="1964977" cy="1247760"/>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000AD617-66B7-5949-A851-511582580AEF}">
      <dsp:nvSpPr>
        <dsp:cNvPr id="0" name=""/>
        <dsp:cNvSpPr/>
      </dsp:nvSpPr>
      <dsp:spPr>
        <a:xfrm>
          <a:off x="1297037" y="3846679"/>
          <a:ext cx="1964977" cy="124776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100000"/>
            </a:lnSpc>
            <a:spcBef>
              <a:spcPct val="0"/>
            </a:spcBef>
            <a:spcAft>
              <a:spcPts val="0"/>
            </a:spcAft>
          </a:pPr>
          <a:r>
            <a:rPr lang="en-US" sz="2000" kern="1200" dirty="0" smtClean="0"/>
            <a:t>Participant</a:t>
          </a:r>
        </a:p>
        <a:p>
          <a:pPr lvl="0" algn="ctr" defTabSz="889000">
            <a:lnSpc>
              <a:spcPct val="100000"/>
            </a:lnSpc>
            <a:spcBef>
              <a:spcPct val="0"/>
            </a:spcBef>
            <a:spcAft>
              <a:spcPts val="0"/>
            </a:spcAft>
          </a:pPr>
          <a:r>
            <a:rPr lang="en-US" sz="2000" kern="1200" dirty="0" smtClean="0"/>
            <a:t>Process</a:t>
          </a:r>
        </a:p>
        <a:p>
          <a:pPr lvl="0" algn="ctr" defTabSz="889000">
            <a:lnSpc>
              <a:spcPct val="100000"/>
            </a:lnSpc>
            <a:spcBef>
              <a:spcPct val="0"/>
            </a:spcBef>
            <a:spcAft>
              <a:spcPts val="0"/>
            </a:spcAft>
          </a:pPr>
          <a:r>
            <a:rPr lang="en-US" sz="2000" kern="1200" dirty="0" smtClean="0"/>
            <a:t>Circumstance</a:t>
          </a:r>
        </a:p>
        <a:p>
          <a:pPr lvl="0" algn="ctr" defTabSz="889000">
            <a:lnSpc>
              <a:spcPct val="100000"/>
            </a:lnSpc>
            <a:spcBef>
              <a:spcPct val="0"/>
            </a:spcBef>
            <a:spcAft>
              <a:spcPts val="0"/>
            </a:spcAft>
          </a:pPr>
          <a:r>
            <a:rPr lang="en-US" sz="2000" kern="1200" dirty="0" smtClean="0"/>
            <a:t>Noun group</a:t>
          </a:r>
        </a:p>
      </dsp:txBody>
      <dsp:txXfrm>
        <a:off x="1297037" y="3846679"/>
        <a:ext cx="1964977" cy="1247760"/>
      </dsp:txXfrm>
    </dsp:sp>
    <dsp:sp modelId="{E9C24FA2-47A0-0940-BE59-3569A96637B4}">
      <dsp:nvSpPr>
        <dsp:cNvPr id="0" name=""/>
        <dsp:cNvSpPr/>
      </dsp:nvSpPr>
      <dsp:spPr>
        <a:xfrm>
          <a:off x="3480345" y="1820022"/>
          <a:ext cx="1964977" cy="1247760"/>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B63E6D41-6FFD-7A4A-A7B7-80F257D1D019}">
      <dsp:nvSpPr>
        <dsp:cNvPr id="0" name=""/>
        <dsp:cNvSpPr/>
      </dsp:nvSpPr>
      <dsp:spPr>
        <a:xfrm>
          <a:off x="3698676" y="2027437"/>
          <a:ext cx="1964977" cy="124776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Roles and relationships</a:t>
          </a:r>
          <a:endParaRPr lang="en-US" sz="2000" kern="1200" dirty="0"/>
        </a:p>
      </dsp:txBody>
      <dsp:txXfrm>
        <a:off x="3698676" y="2027437"/>
        <a:ext cx="1964977" cy="1247760"/>
      </dsp:txXfrm>
    </dsp:sp>
    <dsp:sp modelId="{35D61281-0B2D-294D-8EFB-FB243484DC6D}">
      <dsp:nvSpPr>
        <dsp:cNvPr id="0" name=""/>
        <dsp:cNvSpPr/>
      </dsp:nvSpPr>
      <dsp:spPr>
        <a:xfrm>
          <a:off x="3480345" y="3639264"/>
          <a:ext cx="1964977" cy="1247760"/>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CD58DE3E-D8DA-C441-9377-B6CAD043414A}">
      <dsp:nvSpPr>
        <dsp:cNvPr id="0" name=""/>
        <dsp:cNvSpPr/>
      </dsp:nvSpPr>
      <dsp:spPr>
        <a:xfrm>
          <a:off x="3698676" y="3846679"/>
          <a:ext cx="1964977" cy="124776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solidFill>
                <a:srgbClr val="FF0000"/>
              </a:solidFill>
            </a:rPr>
            <a:t>Mood</a:t>
          </a:r>
        </a:p>
        <a:p>
          <a:pPr lvl="0" algn="ctr" defTabSz="844550">
            <a:lnSpc>
              <a:spcPct val="90000"/>
            </a:lnSpc>
            <a:spcBef>
              <a:spcPct val="0"/>
            </a:spcBef>
            <a:spcAft>
              <a:spcPct val="35000"/>
            </a:spcAft>
          </a:pPr>
          <a:r>
            <a:rPr lang="en-US" sz="1900" kern="1200" dirty="0" smtClean="0"/>
            <a:t>Modality</a:t>
          </a:r>
        </a:p>
        <a:p>
          <a:pPr lvl="0" algn="ctr" defTabSz="844550">
            <a:lnSpc>
              <a:spcPct val="90000"/>
            </a:lnSpc>
            <a:spcBef>
              <a:spcPct val="0"/>
            </a:spcBef>
            <a:spcAft>
              <a:spcPct val="35000"/>
            </a:spcAft>
          </a:pPr>
          <a:r>
            <a:rPr lang="en-US" sz="1900" kern="1200" dirty="0" smtClean="0"/>
            <a:t>Appraisal</a:t>
          </a:r>
          <a:endParaRPr lang="en-US" sz="1900" kern="1200" dirty="0"/>
        </a:p>
      </dsp:txBody>
      <dsp:txXfrm>
        <a:off x="3698676" y="3846679"/>
        <a:ext cx="1964977" cy="1247760"/>
      </dsp:txXfrm>
    </dsp:sp>
    <dsp:sp modelId="{E337DF75-9631-7A4C-B899-DFA2F91EC5EB}">
      <dsp:nvSpPr>
        <dsp:cNvPr id="0" name=""/>
        <dsp:cNvSpPr/>
      </dsp:nvSpPr>
      <dsp:spPr>
        <a:xfrm>
          <a:off x="5881985" y="1820022"/>
          <a:ext cx="1964977" cy="1247760"/>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EDDD7430-0DC0-0140-BEF6-345D01A3B77D}">
      <dsp:nvSpPr>
        <dsp:cNvPr id="0" name=""/>
        <dsp:cNvSpPr/>
      </dsp:nvSpPr>
      <dsp:spPr>
        <a:xfrm>
          <a:off x="6100316" y="2027437"/>
          <a:ext cx="1964977" cy="124776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Mode and medium</a:t>
          </a:r>
          <a:endParaRPr lang="en-US" sz="2000" kern="1200" dirty="0"/>
        </a:p>
      </dsp:txBody>
      <dsp:txXfrm>
        <a:off x="6100316" y="2027437"/>
        <a:ext cx="1964977" cy="1247760"/>
      </dsp:txXfrm>
    </dsp:sp>
    <dsp:sp modelId="{C38D486F-6DBA-F443-BC25-CC81A6590BD8}">
      <dsp:nvSpPr>
        <dsp:cNvPr id="0" name=""/>
        <dsp:cNvSpPr/>
      </dsp:nvSpPr>
      <dsp:spPr>
        <a:xfrm>
          <a:off x="5881985" y="3639264"/>
          <a:ext cx="1964977" cy="1247760"/>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7BC6C668-32AD-994D-8798-B9FA80A8B838}">
      <dsp:nvSpPr>
        <dsp:cNvPr id="0" name=""/>
        <dsp:cNvSpPr/>
      </dsp:nvSpPr>
      <dsp:spPr>
        <a:xfrm>
          <a:off x="6100316" y="3846679"/>
          <a:ext cx="1964977" cy="124776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solidFill>
                <a:srgbClr val="FF0000"/>
              </a:solidFill>
            </a:rPr>
            <a:t>Theme and </a:t>
          </a:r>
          <a:r>
            <a:rPr lang="en-US" sz="1900" kern="1200" dirty="0" err="1" smtClean="0">
              <a:solidFill>
                <a:srgbClr val="FF0000"/>
              </a:solidFill>
            </a:rPr>
            <a:t>Rheme</a:t>
          </a:r>
          <a:endParaRPr lang="en-US" sz="1900" kern="1200" dirty="0" smtClean="0">
            <a:solidFill>
              <a:srgbClr val="FF0000"/>
            </a:solidFill>
          </a:endParaRPr>
        </a:p>
        <a:p>
          <a:pPr lvl="0" algn="ctr" defTabSz="844550">
            <a:lnSpc>
              <a:spcPct val="90000"/>
            </a:lnSpc>
            <a:spcBef>
              <a:spcPct val="0"/>
            </a:spcBef>
            <a:spcAft>
              <a:spcPct val="35000"/>
            </a:spcAft>
          </a:pPr>
          <a:r>
            <a:rPr lang="en-US" sz="1900" kern="1200" dirty="0" smtClean="0"/>
            <a:t>Cohesion</a:t>
          </a:r>
          <a:endParaRPr lang="en-US" sz="1900" kern="1200" dirty="0"/>
        </a:p>
      </dsp:txBody>
      <dsp:txXfrm>
        <a:off x="6100316" y="3846679"/>
        <a:ext cx="1964977" cy="1247760"/>
      </dsp:txXfrm>
    </dsp:sp>
  </dsp:spTree>
</dsp:drawing>
</file>

<file path=ppt/diagrams/layout1.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2.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fld id="{8B21A200-C0D4-45B9-9F53-C054DD5A556C}" type="datetime1">
              <a:rPr lang="en-US"/>
              <a:pPr/>
              <a:t>4/5/2014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6BB79381-1CDD-49F3-9037-D7B3F7DDCBC6}" type="slidenum">
              <a:rPr lang="en-US"/>
              <a:pPr/>
              <a:t>‹#›</a:t>
            </a:fld>
            <a:endParaRPr lang="en-US"/>
          </a:p>
        </p:txBody>
      </p:sp>
    </p:spTree>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charset="-128"/>
        <a:cs typeface="+mn-cs"/>
      </a:defRPr>
    </a:lvl1pPr>
    <a:lvl2pPr marL="457200" algn="l" defTabSz="457200" rtl="0" fontAlgn="base">
      <a:spcBef>
        <a:spcPct val="30000"/>
      </a:spcBef>
      <a:spcAft>
        <a:spcPct val="0"/>
      </a:spcAft>
      <a:defRPr sz="1200" kern="1200">
        <a:solidFill>
          <a:schemeClr val="tx1"/>
        </a:solidFill>
        <a:latin typeface="+mn-lt"/>
        <a:ea typeface="ＭＳ Ｐゴシック"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A33EEB0A-85AE-4ED1-B483-3A952B5994B8}" type="datetime1">
              <a:rPr lang="en-US"/>
              <a:pPr/>
              <a:t>4/5/2014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7C91FDC-53E8-43B1-B2B3-B57EF3F944A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lvl1pPr>
              <a:defRPr/>
            </a:lvl1pPr>
          </a:lstStyle>
          <a:p>
            <a:fld id="{011B22DD-3BBF-45B5-B198-87B10F418396}" type="datetime1">
              <a:rPr lang="en-US"/>
              <a:pPr/>
              <a:t>4/5/2014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B9F9C9B-D15B-43AA-A72E-19DC3CA56C9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lvl1pPr>
              <a:defRPr/>
            </a:lvl1pPr>
          </a:lstStyle>
          <a:p>
            <a:fld id="{78E3329B-3625-42D3-A1B0-FF824C5A7033}" type="datetime1">
              <a:rPr lang="en-US"/>
              <a:pPr/>
              <a:t>4/5/2014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250F044-5678-4D75-8C11-3F84CA36951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lvl1pPr>
              <a:defRPr/>
            </a:lvl1pPr>
          </a:lstStyle>
          <a:p>
            <a:fld id="{0C431987-4A57-4BD1-BDEE-24400406D9B7}" type="datetime1">
              <a:rPr lang="en-US"/>
              <a:pPr/>
              <a:t>4/5/2014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88544F6-B3C0-46B4-BA1D-6F48F257E019}"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p:txBody>
          <a:bodyPr/>
          <a:lstStyle>
            <a:lvl1pPr>
              <a:defRPr/>
            </a:lvl1pPr>
          </a:lstStyle>
          <a:p>
            <a:fld id="{EC0562F4-9A44-40B2-9161-0A2F8FF381E1}" type="datetime1">
              <a:rPr lang="en-US"/>
              <a:pPr/>
              <a:t>4/5/2014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D5384B8-CD90-40E0-9651-3379106875B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Date Placeholder 3"/>
          <p:cNvSpPr>
            <a:spLocks noGrp="1"/>
          </p:cNvSpPr>
          <p:nvPr>
            <p:ph type="dt" sz="half" idx="10"/>
          </p:nvPr>
        </p:nvSpPr>
        <p:spPr/>
        <p:txBody>
          <a:bodyPr/>
          <a:lstStyle>
            <a:lvl1pPr>
              <a:defRPr/>
            </a:lvl1pPr>
          </a:lstStyle>
          <a:p>
            <a:fld id="{666CA6E8-9FE4-49DA-AEF2-8FDF0FB47A92}" type="datetime1">
              <a:rPr lang="en-US"/>
              <a:pPr/>
              <a:t>4/5/2014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F5D8648-3534-4C09-9C72-0FE75922ABDA}"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Date Placeholder 3"/>
          <p:cNvSpPr>
            <a:spLocks noGrp="1"/>
          </p:cNvSpPr>
          <p:nvPr>
            <p:ph type="dt" sz="half" idx="10"/>
          </p:nvPr>
        </p:nvSpPr>
        <p:spPr/>
        <p:txBody>
          <a:bodyPr/>
          <a:lstStyle>
            <a:lvl1pPr>
              <a:defRPr/>
            </a:lvl1pPr>
          </a:lstStyle>
          <a:p>
            <a:fld id="{AE9C5D14-6D83-4614-AC70-64E878D92BB3}" type="datetime1">
              <a:rPr lang="en-US"/>
              <a:pPr/>
              <a:t>4/5/2014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72314AE8-0095-423E-862B-A3308B3235A9}"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D91AC645-F972-4A2A-8417-B15411109E38}" type="datetime1">
              <a:rPr lang="en-US"/>
              <a:pPr/>
              <a:t>4/5/2014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A02B0E14-309E-4F66-8F23-CC5A0BA4519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7E87A5AA-79CD-4A91-9193-281F6DD2629C}" type="datetime1">
              <a:rPr lang="en-US"/>
              <a:pPr/>
              <a:t>4/5/2014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0F681A0E-F712-4B93-B471-1515FC49569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3"/>
          <p:cNvSpPr>
            <a:spLocks noGrp="1"/>
          </p:cNvSpPr>
          <p:nvPr>
            <p:ph type="dt" sz="half" idx="10"/>
          </p:nvPr>
        </p:nvSpPr>
        <p:spPr/>
        <p:txBody>
          <a:bodyPr/>
          <a:lstStyle>
            <a:lvl1pPr>
              <a:defRPr/>
            </a:lvl1pPr>
          </a:lstStyle>
          <a:p>
            <a:fld id="{CFDADA3D-5270-49DB-A132-59DC82213D51}" type="datetime1">
              <a:rPr lang="en-US"/>
              <a:pPr/>
              <a:t>4/5/2014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08843F1-B0C2-41DB-A8C2-B1AEFCAB50E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3"/>
          <p:cNvSpPr>
            <a:spLocks noGrp="1"/>
          </p:cNvSpPr>
          <p:nvPr>
            <p:ph type="dt" sz="half" idx="10"/>
          </p:nvPr>
        </p:nvSpPr>
        <p:spPr/>
        <p:txBody>
          <a:bodyPr/>
          <a:lstStyle>
            <a:lvl1pPr>
              <a:defRPr/>
            </a:lvl1pPr>
          </a:lstStyle>
          <a:p>
            <a:fld id="{B6764CCF-E646-4FE3-9CA3-D08C7DC8D228}" type="datetime1">
              <a:rPr lang="en-US"/>
              <a:pPr/>
              <a:t>4/5/2014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7C7C696-ABA0-4005-87F2-B6CDFB0EB17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smtClean="0"/>
              <a:t>Click to edit Master title style</a:t>
            </a:r>
            <a:endParaRPr lang="en-US"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defRPr>
            </a:lvl1pPr>
          </a:lstStyle>
          <a:p>
            <a:fld id="{C3E13C3A-E6F9-49C9-ABCA-A83A7F2D24F1}" type="datetime1">
              <a:rPr lang="en-US"/>
              <a:pPr/>
              <a:t>4/5/2014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fld id="{FD129119-3711-459A-9730-D27E4068E960}"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457200" rtl="0" fontAlgn="base">
        <a:spcBef>
          <a:spcPct val="0"/>
        </a:spcBef>
        <a:spcAft>
          <a:spcPct val="0"/>
        </a:spcAft>
        <a:defRPr sz="4400" kern="1200">
          <a:solidFill>
            <a:schemeClr val="tx1"/>
          </a:solidFill>
          <a:latin typeface="+mj-lt"/>
          <a:ea typeface="ＭＳ Ｐゴシック" charset="-128"/>
          <a:cs typeface="+mj-cs"/>
        </a:defRPr>
      </a:lvl1pPr>
      <a:lvl2pPr algn="ctr" defTabSz="457200" rtl="0" fontAlgn="base">
        <a:spcBef>
          <a:spcPct val="0"/>
        </a:spcBef>
        <a:spcAft>
          <a:spcPct val="0"/>
        </a:spcAft>
        <a:defRPr sz="4400">
          <a:solidFill>
            <a:schemeClr val="tx1"/>
          </a:solidFill>
          <a:latin typeface="Calibri" charset="0"/>
          <a:ea typeface="ＭＳ Ｐゴシック" charset="-128"/>
        </a:defRPr>
      </a:lvl2pPr>
      <a:lvl3pPr algn="ctr" defTabSz="457200" rtl="0" fontAlgn="base">
        <a:spcBef>
          <a:spcPct val="0"/>
        </a:spcBef>
        <a:spcAft>
          <a:spcPct val="0"/>
        </a:spcAft>
        <a:defRPr sz="4400">
          <a:solidFill>
            <a:schemeClr val="tx1"/>
          </a:solidFill>
          <a:latin typeface="Calibri" charset="0"/>
          <a:ea typeface="ＭＳ Ｐゴシック" charset="-128"/>
        </a:defRPr>
      </a:lvl3pPr>
      <a:lvl4pPr algn="ctr" defTabSz="457200" rtl="0" fontAlgn="base">
        <a:spcBef>
          <a:spcPct val="0"/>
        </a:spcBef>
        <a:spcAft>
          <a:spcPct val="0"/>
        </a:spcAft>
        <a:defRPr sz="4400">
          <a:solidFill>
            <a:schemeClr val="tx1"/>
          </a:solidFill>
          <a:latin typeface="Calibri" charset="0"/>
          <a:ea typeface="ＭＳ Ｐゴシック" charset="-128"/>
        </a:defRPr>
      </a:lvl4pPr>
      <a:lvl5pPr algn="ctr" defTabSz="457200" rtl="0" fontAlgn="base">
        <a:spcBef>
          <a:spcPct val="0"/>
        </a:spcBef>
        <a:spcAft>
          <a:spcPct val="0"/>
        </a:spcAft>
        <a:defRPr sz="4400">
          <a:solidFill>
            <a:schemeClr val="tx1"/>
          </a:solidFill>
          <a:latin typeface="Calibri" charset="0"/>
          <a:ea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128"/>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ctrTitle"/>
          </p:nvPr>
        </p:nvSpPr>
        <p:spPr/>
        <p:txBody>
          <a:bodyPr/>
          <a:lstStyle/>
          <a:p>
            <a:r>
              <a:rPr lang="en-US" sz="3200" smtClean="0"/>
              <a:t>Week 5: What is Critical Discourse Analysis</a:t>
            </a:r>
          </a:p>
        </p:txBody>
      </p:sp>
      <p:sp>
        <p:nvSpPr>
          <p:cNvPr id="3" name="Subtitle 2"/>
          <p:cNvSpPr>
            <a:spLocks noGrp="1"/>
          </p:cNvSpPr>
          <p:nvPr>
            <p:ph type="subTitle" idx="1"/>
          </p:nvPr>
        </p:nvSpPr>
        <p:spPr/>
        <p:txBody>
          <a:bodyPr>
            <a:normAutofit/>
          </a:bodyPr>
          <a:lstStyle/>
          <a:p>
            <a:r>
              <a:rPr lang="en-US" smtClean="0">
                <a:solidFill>
                  <a:srgbClr val="898989"/>
                </a:solidFill>
              </a:rPr>
              <a:t>EDUC2029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smtClean="0"/>
              <a:t>Aim</a:t>
            </a:r>
          </a:p>
        </p:txBody>
      </p:sp>
      <p:sp>
        <p:nvSpPr>
          <p:cNvPr id="23555" name="Content Placeholder 2"/>
          <p:cNvSpPr>
            <a:spLocks noGrp="1"/>
          </p:cNvSpPr>
          <p:nvPr>
            <p:ph idx="1"/>
          </p:nvPr>
        </p:nvSpPr>
        <p:spPr/>
        <p:txBody>
          <a:bodyPr/>
          <a:lstStyle/>
          <a:p>
            <a:r>
              <a:rPr lang="en-US" smtClean="0"/>
              <a:t>To further explore what it means to do a Critical Discourse Analysis</a:t>
            </a:r>
          </a:p>
          <a:p>
            <a:r>
              <a:rPr lang="en-US" smtClean="0"/>
              <a:t>To consider the relationship between grammatical form and meaning</a:t>
            </a:r>
          </a:p>
          <a:p>
            <a:r>
              <a:rPr lang="en-US" smtClean="0"/>
              <a:t>To introduce more tools, especially Theme and Mood</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smtClean="0"/>
              <a:t>Outline</a:t>
            </a:r>
          </a:p>
        </p:txBody>
      </p:sp>
      <p:sp>
        <p:nvSpPr>
          <p:cNvPr id="3" name="Content Placeholder 2"/>
          <p:cNvSpPr>
            <a:spLocks noGrp="1"/>
          </p:cNvSpPr>
          <p:nvPr>
            <p:ph idx="1"/>
          </p:nvPr>
        </p:nvSpPr>
        <p:spPr/>
        <p:txBody>
          <a:bodyPr>
            <a:normAutofit/>
          </a:bodyPr>
          <a:lstStyle/>
          <a:p>
            <a:pPr>
              <a:lnSpc>
                <a:spcPct val="80000"/>
              </a:lnSpc>
            </a:pPr>
            <a:r>
              <a:rPr lang="en-US" sz="3000" smtClean="0"/>
              <a:t>Review of CDA and Discourse</a:t>
            </a:r>
          </a:p>
          <a:p>
            <a:pPr>
              <a:lnSpc>
                <a:spcPct val="80000"/>
              </a:lnSpc>
            </a:pPr>
            <a:r>
              <a:rPr lang="en-US" sz="3000" smtClean="0"/>
              <a:t>Fairclough’s approach to CDA</a:t>
            </a:r>
          </a:p>
          <a:p>
            <a:pPr>
              <a:lnSpc>
                <a:spcPct val="80000"/>
              </a:lnSpc>
            </a:pPr>
            <a:r>
              <a:rPr lang="en-US" sz="3000" smtClean="0"/>
              <a:t>The Janks questions</a:t>
            </a:r>
          </a:p>
          <a:p>
            <a:pPr>
              <a:lnSpc>
                <a:spcPct val="80000"/>
              </a:lnSpc>
            </a:pPr>
            <a:r>
              <a:rPr lang="en-US" sz="3000" smtClean="0"/>
              <a:t>Back to school: practising basic CDA</a:t>
            </a:r>
          </a:p>
          <a:p>
            <a:pPr>
              <a:lnSpc>
                <a:spcPct val="80000"/>
              </a:lnSpc>
            </a:pPr>
            <a:r>
              <a:rPr lang="en-US" sz="3000" smtClean="0"/>
              <a:t> Some issues with CDA</a:t>
            </a:r>
          </a:p>
          <a:p>
            <a:pPr>
              <a:lnSpc>
                <a:spcPct val="80000"/>
              </a:lnSpc>
            </a:pPr>
            <a:r>
              <a:rPr lang="en-US" sz="3000" smtClean="0"/>
              <a:t>Grammar: form v meaning</a:t>
            </a:r>
          </a:p>
          <a:p>
            <a:pPr>
              <a:lnSpc>
                <a:spcPct val="80000"/>
              </a:lnSpc>
            </a:pPr>
            <a:r>
              <a:rPr lang="en-US" sz="3000" smtClean="0"/>
              <a:t>Theme</a:t>
            </a:r>
          </a:p>
          <a:p>
            <a:pPr>
              <a:lnSpc>
                <a:spcPct val="80000"/>
              </a:lnSpc>
            </a:pPr>
            <a:r>
              <a:rPr lang="en-US" sz="3000" smtClean="0"/>
              <a:t>Mood</a:t>
            </a:r>
          </a:p>
          <a:p>
            <a:pPr>
              <a:lnSpc>
                <a:spcPct val="80000"/>
              </a:lnSpc>
            </a:pPr>
            <a:r>
              <a:rPr lang="en-US" sz="3000" smtClean="0"/>
              <a:t>Tutorial</a:t>
            </a:r>
          </a:p>
          <a:p>
            <a:pPr>
              <a:lnSpc>
                <a:spcPct val="80000"/>
              </a:lnSpc>
            </a:pPr>
            <a:endParaRPr lang="en-US" sz="30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mtClean="0"/>
              <a:t>MacLure (2003)</a:t>
            </a:r>
          </a:p>
        </p:txBody>
      </p:sp>
      <p:sp>
        <p:nvSpPr>
          <p:cNvPr id="25603" name="Content Placeholder 2"/>
          <p:cNvSpPr>
            <a:spLocks noGrp="1"/>
          </p:cNvSpPr>
          <p:nvPr>
            <p:ph idx="1"/>
          </p:nvPr>
        </p:nvSpPr>
        <p:spPr/>
        <p:txBody>
          <a:bodyPr/>
          <a:lstStyle/>
          <a:p>
            <a:pPr>
              <a:buFont typeface="Arial" charset="0"/>
              <a:buNone/>
            </a:pPr>
            <a:r>
              <a:rPr lang="en-US" smtClean="0"/>
              <a:t>“The linguistic turn has insisted that truths are textual; that the way we see the world is ‘always already’ infected by language.’” (p7)</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sz="4000" smtClean="0"/>
              <a:t>Fairclough’s dimension of discourse and discourse analysis</a:t>
            </a:r>
          </a:p>
        </p:txBody>
      </p:sp>
      <p:graphicFrame>
        <p:nvGraphicFramePr>
          <p:cNvPr id="7" name="Content Placeholder 6"/>
          <p:cNvGraphicFramePr>
            <a:graphicFrameLocks noGrp="1"/>
          </p:cNvGraphicFramePr>
          <p:nvPr>
            <p:ph idx="1"/>
          </p:nvPr>
        </p:nvGraphicFramePr>
        <p:xfrm>
          <a:off x="805513" y="1773859"/>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sz="4000" smtClean="0"/>
              <a:t>Fairclough’s dimension of discourse and discourse analysis</a:t>
            </a:r>
          </a:p>
        </p:txBody>
      </p:sp>
      <p:graphicFrame>
        <p:nvGraphicFramePr>
          <p:cNvPr id="7" name="Content Placeholder 6"/>
          <p:cNvGraphicFramePr>
            <a:graphicFrameLocks noGrp="1"/>
          </p:cNvGraphicFramePr>
          <p:nvPr>
            <p:ph idx="1"/>
          </p:nvPr>
        </p:nvGraphicFramePr>
        <p:xfrm>
          <a:off x="4273778" y="1773859"/>
          <a:ext cx="4660671" cy="3443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7652" name="TextBox 3"/>
          <p:cNvSpPr txBox="1">
            <a:spLocks noChangeArrowheads="1"/>
          </p:cNvSpPr>
          <p:nvPr/>
        </p:nvSpPr>
        <p:spPr bwMode="auto">
          <a:xfrm>
            <a:off x="4757738" y="5707063"/>
            <a:ext cx="4176712" cy="830262"/>
          </a:xfrm>
          <a:prstGeom prst="rect">
            <a:avLst/>
          </a:prstGeom>
          <a:noFill/>
          <a:ln w="9525">
            <a:noFill/>
            <a:miter lim="800000"/>
            <a:headEnd/>
            <a:tailEnd/>
          </a:ln>
        </p:spPr>
        <p:txBody>
          <a:bodyPr>
            <a:spAutoFit/>
          </a:bodyPr>
          <a:lstStyle/>
          <a:p>
            <a:r>
              <a:rPr lang="en-US" sz="2400">
                <a:latin typeface="Calibri" charset="0"/>
              </a:rPr>
              <a:t>Description: what does it look like? (text analysis)</a:t>
            </a:r>
          </a:p>
        </p:txBody>
      </p:sp>
      <p:sp>
        <p:nvSpPr>
          <p:cNvPr id="27653" name="TextBox 7"/>
          <p:cNvSpPr txBox="1">
            <a:spLocks noChangeArrowheads="1"/>
          </p:cNvSpPr>
          <p:nvPr/>
        </p:nvSpPr>
        <p:spPr bwMode="auto">
          <a:xfrm>
            <a:off x="1298575" y="2076450"/>
            <a:ext cx="2339975" cy="1200150"/>
          </a:xfrm>
          <a:prstGeom prst="rect">
            <a:avLst/>
          </a:prstGeom>
          <a:noFill/>
          <a:ln w="9525">
            <a:noFill/>
            <a:miter lim="800000"/>
            <a:headEnd/>
            <a:tailEnd/>
          </a:ln>
        </p:spPr>
        <p:txBody>
          <a:bodyPr>
            <a:spAutoFit/>
          </a:bodyPr>
          <a:lstStyle/>
          <a:p>
            <a:r>
              <a:rPr lang="en-US" sz="2400">
                <a:latin typeface="Calibri" charset="0"/>
              </a:rPr>
              <a:t>Explanation: why is it this way? (social analysis)</a:t>
            </a:r>
          </a:p>
        </p:txBody>
      </p:sp>
      <p:sp>
        <p:nvSpPr>
          <p:cNvPr id="27654" name="TextBox 8"/>
          <p:cNvSpPr txBox="1">
            <a:spLocks noChangeArrowheads="1"/>
          </p:cNvSpPr>
          <p:nvPr/>
        </p:nvSpPr>
        <p:spPr bwMode="auto">
          <a:xfrm>
            <a:off x="1435100" y="3792538"/>
            <a:ext cx="2341563" cy="1938337"/>
          </a:xfrm>
          <a:prstGeom prst="rect">
            <a:avLst/>
          </a:prstGeom>
          <a:noFill/>
          <a:ln w="9525">
            <a:noFill/>
            <a:miter lim="800000"/>
            <a:headEnd/>
            <a:tailEnd/>
          </a:ln>
        </p:spPr>
        <p:txBody>
          <a:bodyPr>
            <a:spAutoFit/>
          </a:bodyPr>
          <a:lstStyle/>
          <a:p>
            <a:r>
              <a:rPr lang="en-US" sz="2400">
                <a:latin typeface="Calibri" charset="0"/>
              </a:rPr>
              <a:t>Interpretation: what does it all mean? (processing analysis)</a:t>
            </a:r>
          </a:p>
        </p:txBody>
      </p:sp>
      <p:cxnSp>
        <p:nvCxnSpPr>
          <p:cNvPr id="11" name="Straight Arrow Connector 10"/>
          <p:cNvCxnSpPr>
            <a:cxnSpLocks noChangeShapeType="1"/>
          </p:cNvCxnSpPr>
          <p:nvPr/>
        </p:nvCxnSpPr>
        <p:spPr bwMode="auto">
          <a:xfrm>
            <a:off x="3502025" y="2492375"/>
            <a:ext cx="1255713" cy="12700"/>
          </a:xfrm>
          <a:prstGeom prst="straightConnector1">
            <a:avLst/>
          </a:prstGeom>
          <a:noFill/>
          <a:ln w="76200">
            <a:solidFill>
              <a:srgbClr val="FF0000"/>
            </a:solidFill>
            <a:round/>
            <a:headEnd/>
            <a:tailEnd type="arrow" w="med" len="med"/>
          </a:ln>
          <a:effectLst>
            <a:outerShdw dist="20000" dir="5400000" rotWithShape="0">
              <a:srgbClr val="808080">
                <a:alpha val="37999"/>
              </a:srgbClr>
            </a:outerShdw>
          </a:effectLst>
        </p:spPr>
      </p:cxnSp>
      <p:cxnSp>
        <p:nvCxnSpPr>
          <p:cNvPr id="13" name="Straight Arrow Connector 12"/>
          <p:cNvCxnSpPr>
            <a:cxnSpLocks noChangeShapeType="1"/>
          </p:cNvCxnSpPr>
          <p:nvPr/>
        </p:nvCxnSpPr>
        <p:spPr bwMode="auto">
          <a:xfrm>
            <a:off x="3502025" y="3913188"/>
            <a:ext cx="2144713" cy="12700"/>
          </a:xfrm>
          <a:prstGeom prst="straightConnector1">
            <a:avLst/>
          </a:prstGeom>
          <a:noFill/>
          <a:ln w="76200">
            <a:solidFill>
              <a:srgbClr val="FF0000"/>
            </a:solidFill>
            <a:round/>
            <a:headEnd/>
            <a:tailEnd type="arrow" w="med" len="med"/>
          </a:ln>
          <a:effectLst>
            <a:outerShdw dist="20000" dir="5400000" rotWithShape="0">
              <a:srgbClr val="808080">
                <a:alpha val="37999"/>
              </a:srgbClr>
            </a:outerShdw>
          </a:effectLst>
        </p:spPr>
      </p:cxnSp>
      <p:cxnSp>
        <p:nvCxnSpPr>
          <p:cNvPr id="16" name="Straight Arrow Connector 15"/>
          <p:cNvCxnSpPr>
            <a:cxnSpLocks noChangeShapeType="1"/>
          </p:cNvCxnSpPr>
          <p:nvPr/>
        </p:nvCxnSpPr>
        <p:spPr bwMode="auto">
          <a:xfrm rot="16200000" flipV="1">
            <a:off x="6696075" y="5040313"/>
            <a:ext cx="1300163" cy="33337"/>
          </a:xfrm>
          <a:prstGeom prst="straightConnector1">
            <a:avLst/>
          </a:prstGeom>
          <a:noFill/>
          <a:ln w="76200">
            <a:solidFill>
              <a:srgbClr val="FF0000"/>
            </a:solidFill>
            <a:round/>
            <a:headEnd/>
            <a:tailEnd type="arrow" w="med" len="med"/>
          </a:ln>
          <a:effectLst>
            <a:outerShdw dist="20000" dir="5400000" rotWithShape="0">
              <a:srgbClr val="808080">
                <a:alpha val="37999"/>
              </a:srgbClr>
            </a:outerShdw>
          </a:effectLst>
        </p:spPr>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smtClean="0"/>
              <a:t>Janks’s questions (1997, p329)</a:t>
            </a:r>
          </a:p>
        </p:txBody>
      </p:sp>
      <p:sp>
        <p:nvSpPr>
          <p:cNvPr id="28675" name="Content Placeholder 2"/>
          <p:cNvSpPr>
            <a:spLocks noGrp="1"/>
          </p:cNvSpPr>
          <p:nvPr>
            <p:ph idx="1"/>
          </p:nvPr>
        </p:nvSpPr>
        <p:spPr/>
        <p:txBody>
          <a:bodyPr/>
          <a:lstStyle/>
          <a:p>
            <a:r>
              <a:rPr lang="en-US" smtClean="0"/>
              <a:t>How is the text positioned or positioning?</a:t>
            </a:r>
          </a:p>
          <a:p>
            <a:r>
              <a:rPr lang="en-US" smtClean="0"/>
              <a:t>Whose interests are served by this positioning?</a:t>
            </a:r>
          </a:p>
          <a:p>
            <a:r>
              <a:rPr lang="en-US" smtClean="0"/>
              <a:t>Whose interest are negated?</a:t>
            </a:r>
          </a:p>
          <a:p>
            <a:r>
              <a:rPr lang="en-US" smtClean="0"/>
              <a:t>What are the consequences of this positioning?</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smtClean="0"/>
              <a:t>Back to school…</a:t>
            </a:r>
          </a:p>
        </p:txBody>
      </p:sp>
      <p:pic>
        <p:nvPicPr>
          <p:cNvPr id="29699" name="Content Placeholder 5"/>
          <p:cNvPicPr>
            <a:picLocks noGrp="1" noChangeAspect="1"/>
          </p:cNvPicPr>
          <p:nvPr>
            <p:ph sz="half" idx="1"/>
          </p:nvPr>
        </p:nvPicPr>
        <p:blipFill>
          <a:blip r:embed="rId2"/>
          <a:srcRect l="-7178" r="-7178"/>
          <a:stretch>
            <a:fillRect/>
          </a:stretch>
        </p:blipFill>
        <p:spPr/>
      </p:pic>
      <p:sp>
        <p:nvSpPr>
          <p:cNvPr id="29700" name="Content Placeholder 4"/>
          <p:cNvSpPr>
            <a:spLocks noGrp="1"/>
          </p:cNvSpPr>
          <p:nvPr>
            <p:ph sz="half" idx="2"/>
          </p:nvPr>
        </p:nvSpPr>
        <p:spPr/>
        <p:txBody>
          <a:bodyPr/>
          <a:lstStyle/>
          <a:p>
            <a:r>
              <a:rPr lang="en-US" i="1" smtClean="0"/>
              <a:t>High School Musical</a:t>
            </a:r>
          </a:p>
          <a:p>
            <a:r>
              <a:rPr lang="en-US" i="1" smtClean="0"/>
              <a:t>Donnie Darko</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smtClean="0"/>
              <a:t>Janks (1997)</a:t>
            </a:r>
          </a:p>
        </p:txBody>
      </p:sp>
      <p:sp>
        <p:nvSpPr>
          <p:cNvPr id="3" name="Content Placeholder 2"/>
          <p:cNvSpPr>
            <a:spLocks noGrp="1"/>
          </p:cNvSpPr>
          <p:nvPr>
            <p:ph idx="1"/>
          </p:nvPr>
        </p:nvSpPr>
        <p:spPr/>
        <p:txBody>
          <a:bodyPr>
            <a:normAutofit/>
          </a:bodyPr>
          <a:lstStyle/>
          <a:p>
            <a:pPr>
              <a:lnSpc>
                <a:spcPct val="90000"/>
              </a:lnSpc>
            </a:pPr>
            <a:r>
              <a:rPr lang="en-US" smtClean="0"/>
              <a:t>Estrangement and engagement (with </a:t>
            </a:r>
            <a:r>
              <a:rPr lang="en-US" b="1" smtClean="0"/>
              <a:t>and</a:t>
            </a:r>
            <a:r>
              <a:rPr lang="en-US" smtClean="0"/>
              <a:t> against the text)</a:t>
            </a:r>
          </a:p>
          <a:p>
            <a:pPr>
              <a:lnSpc>
                <a:spcPct val="90000"/>
              </a:lnSpc>
            </a:pPr>
            <a:endParaRPr lang="en-US" smtClean="0"/>
          </a:p>
          <a:p>
            <a:pPr>
              <a:lnSpc>
                <a:spcPct val="90000"/>
              </a:lnSpc>
              <a:buFont typeface="Arial" charset="0"/>
              <a:buNone/>
            </a:pPr>
            <a:r>
              <a:rPr lang="en-US" smtClean="0"/>
              <a:t>‘Engagement without estrangement is a form of submission to the power of the text regardless of the reader’s own positions. Estrangement without engagement is a refusal to leave the confines of one’s own subjectivity, a refusal to allow otherness to </a:t>
            </a:r>
            <a:r>
              <a:rPr lang="en-US" i="1" smtClean="0"/>
              <a:t>enter</a:t>
            </a:r>
            <a:r>
              <a:rPr lang="en-US" smtClean="0"/>
              <a:t>.’ (p331)</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smtClean="0"/>
              <a:t>Wilhelm (2007)</a:t>
            </a:r>
          </a:p>
        </p:txBody>
      </p:sp>
      <p:sp>
        <p:nvSpPr>
          <p:cNvPr id="31747" name="Content Placeholder 2"/>
          <p:cNvSpPr>
            <a:spLocks noGrp="1"/>
          </p:cNvSpPr>
          <p:nvPr>
            <p:ph idx="1"/>
          </p:nvPr>
        </p:nvSpPr>
        <p:spPr/>
        <p:txBody>
          <a:bodyPr/>
          <a:lstStyle/>
          <a:p>
            <a:pPr>
              <a:buFont typeface="Arial" charset="0"/>
              <a:buNone/>
            </a:pPr>
            <a:r>
              <a:rPr lang="en-US" smtClean="0"/>
              <a:t>‘Once students understand a text on the author’s terms, they are free to dispute the expressed meaning, resist or transform it in some way. This is the kind of conversation that brings into play both respect and resistance, and that is so vital to democratic thinking and living.’</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Janks (1997)</a:t>
            </a:r>
          </a:p>
        </p:txBody>
      </p:sp>
      <p:sp>
        <p:nvSpPr>
          <p:cNvPr id="3" name="Content Placeholder 2"/>
          <p:cNvSpPr>
            <a:spLocks noGrp="1"/>
          </p:cNvSpPr>
          <p:nvPr>
            <p:ph idx="1"/>
          </p:nvPr>
        </p:nvSpPr>
        <p:spPr/>
        <p:txBody>
          <a:bodyPr>
            <a:normAutofit/>
          </a:bodyPr>
          <a:lstStyle/>
          <a:p>
            <a:pPr>
              <a:lnSpc>
                <a:spcPct val="90000"/>
              </a:lnSpc>
              <a:buFont typeface="Arial" charset="0"/>
              <a:buNone/>
            </a:pPr>
            <a:r>
              <a:rPr lang="en-US" sz="3000" smtClean="0"/>
              <a:t>‘What I am ultimately looking for are patterns that I can use to establish hypotheses about discourses at work in society. I then try to confirm or disconfirm these hypotheses by looking for other related texts.’ (p331)</a:t>
            </a:r>
          </a:p>
          <a:p>
            <a:pPr>
              <a:lnSpc>
                <a:spcPct val="90000"/>
              </a:lnSpc>
              <a:buFont typeface="Arial" charset="0"/>
              <a:buNone/>
            </a:pPr>
            <a:endParaRPr lang="en-US" sz="3000" smtClean="0"/>
          </a:p>
          <a:p>
            <a:pPr>
              <a:lnSpc>
                <a:spcPct val="90000"/>
              </a:lnSpc>
              <a:buFont typeface="Arial" charset="0"/>
              <a:buNone/>
            </a:pPr>
            <a:r>
              <a:rPr lang="en-US" sz="3000" smtClean="0"/>
              <a:t>‘The strength of CDA is that the different dimensions of analysis that it offers provide the means both for producing research questions and analysing data.’ (p341)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mtClean="0"/>
              <a:t>Quick review</a:t>
            </a:r>
          </a:p>
        </p:txBody>
      </p:sp>
      <p:sp>
        <p:nvSpPr>
          <p:cNvPr id="15363" name="Content Placeholder 2"/>
          <p:cNvSpPr>
            <a:spLocks noGrp="1"/>
          </p:cNvSpPr>
          <p:nvPr>
            <p:ph idx="1"/>
          </p:nvPr>
        </p:nvSpPr>
        <p:spPr/>
        <p:txBody>
          <a:bodyPr/>
          <a:lstStyle/>
          <a:p>
            <a:pPr marL="595313" indent="-514350">
              <a:buFont typeface="Arial" charset="0"/>
              <a:buNone/>
            </a:pPr>
            <a:r>
              <a:rPr lang="en-US" smtClean="0"/>
              <a:t>Identify: Process, Participant, Circumstance</a:t>
            </a:r>
          </a:p>
          <a:p>
            <a:pPr marL="595313" indent="-514350">
              <a:buFont typeface="Arial" charset="0"/>
              <a:buAutoNum type="arabicPeriod"/>
            </a:pPr>
            <a:r>
              <a:rPr lang="en-US" smtClean="0"/>
              <a:t>We own every little bush, every little tree.</a:t>
            </a:r>
          </a:p>
          <a:p>
            <a:pPr marL="595313" indent="-514350">
              <a:buFont typeface="Arial" charset="0"/>
              <a:buAutoNum type="arabicPeriod"/>
            </a:pPr>
            <a:r>
              <a:rPr lang="en-US" smtClean="0"/>
              <a:t>On 10 July four men approached the British in a small canoe fitted with outriggers.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smtClean="0"/>
              <a:t>Before we move on to grammar…</a:t>
            </a:r>
          </a:p>
        </p:txBody>
      </p:sp>
      <p:sp>
        <p:nvSpPr>
          <p:cNvPr id="33795" name="Content Placeholder 2"/>
          <p:cNvSpPr>
            <a:spLocks noGrp="1"/>
          </p:cNvSpPr>
          <p:nvPr>
            <p:ph idx="1"/>
          </p:nvPr>
        </p:nvSpPr>
        <p:spPr/>
        <p:txBody>
          <a:bodyPr/>
          <a:lstStyle/>
          <a:p>
            <a:pPr>
              <a:buFont typeface="Arial" charset="0"/>
              <a:buNone/>
            </a:pPr>
            <a:r>
              <a:rPr lang="en-US" smtClean="0"/>
              <a:t>a word of critique about CDA</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z="3200" smtClean="0"/>
              <a:t>Jim Martin on Positive Discourse Analysis (PDA)</a:t>
            </a:r>
          </a:p>
        </p:txBody>
      </p:sp>
      <p:sp>
        <p:nvSpPr>
          <p:cNvPr id="3" name="Content Placeholder 2"/>
          <p:cNvSpPr>
            <a:spLocks noGrp="1"/>
          </p:cNvSpPr>
          <p:nvPr>
            <p:ph idx="1"/>
          </p:nvPr>
        </p:nvSpPr>
        <p:spPr/>
        <p:txBody>
          <a:bodyPr>
            <a:normAutofit/>
          </a:bodyPr>
          <a:lstStyle/>
          <a:p>
            <a:pPr>
              <a:lnSpc>
                <a:spcPct val="80000"/>
              </a:lnSpc>
              <a:buFont typeface="Arial" charset="0"/>
              <a:buNone/>
            </a:pPr>
            <a:r>
              <a:rPr lang="en-US" sz="3000" smtClean="0"/>
              <a:t>‘instead of heartening accounts of progress we get discouraging analyses of oppression…this means that when we come to design better futures we simply don’t have enough information to move forward. Deconstruction is helpful, but not enough on its own…we do need to move beyond a preoccupation with demonology, beyond a singular focus on semiosis in the service of abusive power – and reconsider power communally as well, as it circulates through communities, as they re-align around values, and renovate discourses that enact a better world…’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3"/>
          <p:cNvSpPr>
            <a:spLocks noGrp="1"/>
          </p:cNvSpPr>
          <p:nvPr>
            <p:ph type="ctrTitle"/>
          </p:nvPr>
        </p:nvSpPr>
        <p:spPr/>
        <p:txBody>
          <a:bodyPr/>
          <a:lstStyle/>
          <a:p>
            <a:r>
              <a:rPr lang="en-US" smtClean="0"/>
              <a:t>Grammar: Form and Meaning</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smtClean="0"/>
              <a:t>James Gee (1990)</a:t>
            </a:r>
          </a:p>
        </p:txBody>
      </p:sp>
      <p:sp>
        <p:nvSpPr>
          <p:cNvPr id="3" name="Content Placeholder 2"/>
          <p:cNvSpPr>
            <a:spLocks noGrp="1"/>
          </p:cNvSpPr>
          <p:nvPr>
            <p:ph idx="1"/>
          </p:nvPr>
        </p:nvSpPr>
        <p:spPr/>
        <p:txBody>
          <a:bodyPr>
            <a:normAutofit/>
          </a:bodyPr>
          <a:lstStyle/>
          <a:p>
            <a:pPr>
              <a:lnSpc>
                <a:spcPct val="80000"/>
              </a:lnSpc>
              <a:buFont typeface="Arial" charset="0"/>
              <a:buNone/>
            </a:pPr>
            <a:r>
              <a:rPr lang="en-US" sz="3000" smtClean="0"/>
              <a:t>Grammar = Form</a:t>
            </a:r>
          </a:p>
          <a:p>
            <a:pPr>
              <a:lnSpc>
                <a:spcPct val="80000"/>
              </a:lnSpc>
              <a:buFont typeface="Arial" charset="0"/>
              <a:buNone/>
            </a:pPr>
            <a:endParaRPr lang="en-US" sz="3000" smtClean="0"/>
          </a:p>
          <a:p>
            <a:pPr>
              <a:lnSpc>
                <a:spcPct val="80000"/>
              </a:lnSpc>
              <a:buFont typeface="Arial" charset="0"/>
              <a:buNone/>
            </a:pPr>
            <a:r>
              <a:rPr lang="en-US" sz="3000" smtClean="0"/>
              <a:t>“Any human language is made up, like a set of Chinese boxes, of units within units (like boxes within boxes), and these units are not defined primarily by their meanings, but by their formal properties.”</a:t>
            </a:r>
          </a:p>
          <a:p>
            <a:pPr>
              <a:lnSpc>
                <a:spcPct val="80000"/>
              </a:lnSpc>
              <a:buFont typeface="Arial" charset="0"/>
              <a:buNone/>
            </a:pPr>
            <a:endParaRPr lang="en-US" sz="3000" smtClean="0"/>
          </a:p>
          <a:p>
            <a:pPr>
              <a:lnSpc>
                <a:spcPct val="80000"/>
              </a:lnSpc>
              <a:buFont typeface="Arial" charset="0"/>
              <a:buNone/>
            </a:pPr>
            <a:r>
              <a:rPr lang="en-US" sz="3000" smtClean="0"/>
              <a:t>See Chapter 4 of  Gee, J. (1990). </a:t>
            </a:r>
            <a:r>
              <a:rPr lang="en-US" sz="3000" i="1" smtClean="0"/>
              <a:t>Social Linguistics and literacies: ideology in Discourses</a:t>
            </a:r>
            <a:r>
              <a:rPr lang="en-US" sz="3000" smtClean="0"/>
              <a:t>.  London: The Falmer Press.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smtClean="0"/>
              <a:t>Illustration of Form v Meaning</a:t>
            </a:r>
          </a:p>
        </p:txBody>
      </p:sp>
      <p:graphicFrame>
        <p:nvGraphicFramePr>
          <p:cNvPr id="4" name="Content Placeholder 3"/>
          <p:cNvGraphicFramePr>
            <a:graphicFrameLocks noGrp="1"/>
          </p:cNvGraphicFramePr>
          <p:nvPr>
            <p:ph idx="1"/>
          </p:nvPr>
        </p:nvGraphicFramePr>
        <p:xfrm>
          <a:off x="1435100" y="2082800"/>
          <a:ext cx="7499350" cy="914400"/>
        </p:xfrm>
        <a:graphic>
          <a:graphicData uri="http://schemas.openxmlformats.org/drawingml/2006/table">
            <a:tbl>
              <a:tblPr/>
              <a:tblGrid>
                <a:gridCol w="2500313"/>
                <a:gridCol w="2498725"/>
                <a:gridCol w="2500312"/>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FFFFFF"/>
                          </a:solidFill>
                          <a:effectLst/>
                          <a:latin typeface="Calibri" charset="0"/>
                          <a:ea typeface="ＭＳ Ｐゴシック" charset="-128"/>
                        </a:rPr>
                        <a:t>Process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FFFFFF"/>
                          </a:solidFill>
                          <a:effectLst/>
                          <a:latin typeface="Calibri" charset="0"/>
                          <a:ea typeface="ＭＳ Ｐゴシック" charset="-128"/>
                        </a:rPr>
                        <a:t>Participant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FFFFFF"/>
                          </a:solidFill>
                          <a:effectLst/>
                          <a:latin typeface="Calibri" charset="0"/>
                          <a:ea typeface="ＭＳ Ｐゴシック" charset="-128"/>
                        </a:rPr>
                        <a:t>Circumstance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Calibri" charset="0"/>
                          <a:ea typeface="ＭＳ Ｐゴシック" charset="-128"/>
                        </a:rPr>
                        <a:t>Get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Calibri" charset="0"/>
                          <a:ea typeface="ＭＳ Ｐゴシック" charset="-128"/>
                        </a:rPr>
                        <a:t>it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Calibri" charset="0"/>
                          <a:ea typeface="ＭＳ Ｐゴシック" charset="-128"/>
                        </a:rPr>
                        <a:t>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
        <p:nvSpPr>
          <p:cNvPr id="37905" name="TextBox 4"/>
          <p:cNvSpPr txBox="1">
            <a:spLocks noChangeArrowheads="1"/>
          </p:cNvSpPr>
          <p:nvPr/>
        </p:nvSpPr>
        <p:spPr bwMode="auto">
          <a:xfrm>
            <a:off x="1435100" y="3586163"/>
            <a:ext cx="7499350" cy="2308225"/>
          </a:xfrm>
          <a:prstGeom prst="rect">
            <a:avLst/>
          </a:prstGeom>
          <a:noFill/>
          <a:ln w="9525">
            <a:noFill/>
            <a:miter lim="800000"/>
            <a:headEnd/>
            <a:tailEnd/>
          </a:ln>
        </p:spPr>
        <p:txBody>
          <a:bodyPr>
            <a:spAutoFit/>
          </a:bodyPr>
          <a:lstStyle/>
          <a:p>
            <a:r>
              <a:rPr lang="en-US" sz="2400">
                <a:latin typeface="Calibri" charset="0"/>
              </a:rPr>
              <a:t>Grammatically, “Get it on” is”</a:t>
            </a:r>
          </a:p>
          <a:p>
            <a:pPr>
              <a:buFont typeface="Arial" charset="0"/>
              <a:buChar char="•"/>
            </a:pPr>
            <a:r>
              <a:rPr lang="en-US" sz="2400">
                <a:latin typeface="Calibri" charset="0"/>
              </a:rPr>
              <a:t> a clause</a:t>
            </a:r>
          </a:p>
          <a:p>
            <a:pPr>
              <a:buFont typeface="Arial" charset="0"/>
              <a:buChar char="•"/>
            </a:pPr>
            <a:r>
              <a:rPr lang="en-US" sz="2400">
                <a:latin typeface="Calibri" charset="0"/>
              </a:rPr>
              <a:t> Mood is imperative; that is, it is written as a command</a:t>
            </a:r>
          </a:p>
          <a:p>
            <a:pPr>
              <a:buFont typeface="Arial" charset="0"/>
              <a:buChar char="•"/>
            </a:pPr>
            <a:endParaRPr lang="en-US" sz="2400">
              <a:latin typeface="Calibri" charset="0"/>
            </a:endParaRPr>
          </a:p>
          <a:p>
            <a:pPr>
              <a:buFont typeface="Arial" charset="0"/>
              <a:buChar char="•"/>
            </a:pPr>
            <a:endParaRPr lang="en-US" sz="2400">
              <a:latin typeface="Calibri" charset="0"/>
            </a:endParaRPr>
          </a:p>
          <a:p>
            <a:pPr algn="ctr"/>
            <a:r>
              <a:rPr lang="en-US" sz="2400">
                <a:solidFill>
                  <a:srgbClr val="FF0000"/>
                </a:solidFill>
                <a:latin typeface="Calibri" charset="0"/>
              </a:rPr>
              <a:t>Form</a:t>
            </a:r>
          </a:p>
        </p:txBody>
      </p:sp>
      <p:cxnSp>
        <p:nvCxnSpPr>
          <p:cNvPr id="7" name="Straight Arrow Connector 6"/>
          <p:cNvCxnSpPr>
            <a:cxnSpLocks noChangeShapeType="1"/>
          </p:cNvCxnSpPr>
          <p:nvPr/>
        </p:nvCxnSpPr>
        <p:spPr bwMode="auto">
          <a:xfrm rot="5400000" flipH="1" flipV="1">
            <a:off x="4839494" y="5131594"/>
            <a:ext cx="584200" cy="1588"/>
          </a:xfrm>
          <a:prstGeom prst="straightConnector1">
            <a:avLst/>
          </a:prstGeom>
          <a:noFill/>
          <a:ln w="25400">
            <a:solidFill>
              <a:srgbClr val="FF0000"/>
            </a:solidFill>
            <a:round/>
            <a:headEnd/>
            <a:tailEnd type="arrow" w="med" len="med"/>
          </a:ln>
          <a:effectLst>
            <a:outerShdw dist="20000" dir="5400000" rotWithShape="0">
              <a:srgbClr val="808080">
                <a:alpha val="37999"/>
              </a:srgbClr>
            </a:outerShdw>
          </a:effectLst>
        </p:spPr>
      </p:cxn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smtClean="0"/>
              <a:t>Illustration of Form v Meaning</a:t>
            </a:r>
          </a:p>
        </p:txBody>
      </p:sp>
      <p:graphicFrame>
        <p:nvGraphicFramePr>
          <p:cNvPr id="4" name="Content Placeholder 3"/>
          <p:cNvGraphicFramePr>
            <a:graphicFrameLocks noGrp="1"/>
          </p:cNvGraphicFramePr>
          <p:nvPr>
            <p:ph idx="1"/>
          </p:nvPr>
        </p:nvGraphicFramePr>
        <p:xfrm>
          <a:off x="457200" y="1600200"/>
          <a:ext cx="8229600" cy="1828800"/>
        </p:xfrm>
        <a:graphic>
          <a:graphicData uri="http://schemas.openxmlformats.org/drawingml/2006/table">
            <a:tbl>
              <a:tblPr/>
              <a:tblGrid>
                <a:gridCol w="2743200"/>
                <a:gridCol w="2743200"/>
                <a:gridCol w="2743200"/>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FFFFFF"/>
                          </a:solidFill>
                          <a:effectLst/>
                          <a:latin typeface="Calibri" charset="0"/>
                          <a:ea typeface="ＭＳ Ｐゴシック" charset="-128"/>
                        </a:rPr>
                        <a:t>Process</a:t>
                      </a:r>
                    </a:p>
                  </a:txBody>
                  <a:tcPr marL="100344" marR="10034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FFFFFF"/>
                          </a:solidFill>
                          <a:effectLst/>
                          <a:latin typeface="Calibri" charset="0"/>
                          <a:ea typeface="ＭＳ Ｐゴシック" charset="-128"/>
                        </a:rPr>
                        <a:t>Participant</a:t>
                      </a:r>
                    </a:p>
                  </a:txBody>
                  <a:tcPr marL="100344" marR="10034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FFFFFF"/>
                          </a:solidFill>
                          <a:effectLst/>
                          <a:latin typeface="Calibri" charset="0"/>
                          <a:ea typeface="ＭＳ Ｐゴシック" charset="-128"/>
                        </a:rPr>
                        <a:t>Circumstance</a:t>
                      </a:r>
                    </a:p>
                  </a:txBody>
                  <a:tcPr marL="100344" marR="10034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Calibri" charset="0"/>
                          <a:ea typeface="ＭＳ Ｐゴシック" charset="-128"/>
                        </a:rPr>
                        <a:t>Get</a:t>
                      </a:r>
                    </a:p>
                  </a:txBody>
                  <a:tcPr marL="100344" marR="10034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Calibri" charset="0"/>
                          <a:ea typeface="ＭＳ Ｐゴシック" charset="-128"/>
                        </a:rPr>
                        <a:t>it</a:t>
                      </a:r>
                    </a:p>
                  </a:txBody>
                  <a:tcPr marL="100344" marR="10034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Calibri" charset="0"/>
                          <a:ea typeface="ＭＳ Ｐゴシック" charset="-128"/>
                        </a:rPr>
                        <a:t>on</a:t>
                      </a:r>
                    </a:p>
                  </a:txBody>
                  <a:tcPr marL="100344" marR="10034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Calibri" charset="0"/>
                          <a:ea typeface="ＭＳ Ｐゴシック" charset="-128"/>
                        </a:rPr>
                        <a:t>Place </a:t>
                      </a:r>
                    </a:p>
                  </a:txBody>
                  <a:tcPr marL="100344" marR="10034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Calibri" charset="0"/>
                          <a:ea typeface="ＭＳ Ｐゴシック" charset="-128"/>
                        </a:rPr>
                        <a:t>a prophylactic</a:t>
                      </a:r>
                    </a:p>
                  </a:txBody>
                  <a:tcPr marL="100344" marR="10034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Calibri" charset="0"/>
                          <a:ea typeface="ＭＳ Ｐゴシック" charset="-128"/>
                        </a:rPr>
                        <a:t>on</a:t>
                      </a:r>
                    </a:p>
                  </a:txBody>
                  <a:tcPr marL="100344" marR="10034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Calibri" charset="0"/>
                          <a:ea typeface="ＭＳ Ｐゴシック" charset="-128"/>
                        </a:rPr>
                        <a:t>Wear</a:t>
                      </a:r>
                    </a:p>
                  </a:txBody>
                  <a:tcPr marL="100344" marR="10034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Calibri" charset="0"/>
                          <a:ea typeface="ＭＳ Ｐゴシック" charset="-128"/>
                        </a:rPr>
                        <a:t>protection</a:t>
                      </a:r>
                    </a:p>
                  </a:txBody>
                  <a:tcPr marL="100344" marR="10034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00"/>
                        </a:solidFill>
                        <a:effectLst/>
                        <a:latin typeface="Calibri" charset="0"/>
                        <a:ea typeface="ＭＳ Ｐゴシック" charset="-128"/>
                      </a:endParaRPr>
                    </a:p>
                  </a:txBody>
                  <a:tcPr marL="100344" marR="10034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
        <p:nvSpPr>
          <p:cNvPr id="38937" name="TextBox 4"/>
          <p:cNvSpPr txBox="1">
            <a:spLocks noChangeArrowheads="1"/>
          </p:cNvSpPr>
          <p:nvPr/>
        </p:nvSpPr>
        <p:spPr bwMode="auto">
          <a:xfrm>
            <a:off x="1435100" y="3792538"/>
            <a:ext cx="7499350" cy="1200150"/>
          </a:xfrm>
          <a:prstGeom prst="rect">
            <a:avLst/>
          </a:prstGeom>
          <a:noFill/>
          <a:ln w="9525">
            <a:noFill/>
            <a:miter lim="800000"/>
            <a:headEnd/>
            <a:tailEnd/>
          </a:ln>
        </p:spPr>
        <p:txBody>
          <a:bodyPr>
            <a:spAutoFit/>
          </a:bodyPr>
          <a:lstStyle/>
          <a:p>
            <a:pPr>
              <a:buFont typeface="Arial" charset="0"/>
              <a:buChar char="•"/>
            </a:pPr>
            <a:r>
              <a:rPr lang="en-US" sz="2400">
                <a:latin typeface="Calibri" charset="0"/>
              </a:rPr>
              <a:t> Who would say each of these?</a:t>
            </a:r>
          </a:p>
          <a:p>
            <a:pPr>
              <a:buFont typeface="Arial" charset="0"/>
              <a:buChar char="•"/>
            </a:pPr>
            <a:r>
              <a:rPr lang="en-US" sz="2400">
                <a:latin typeface="Calibri" charset="0"/>
              </a:rPr>
              <a:t> Who would never say any of these?</a:t>
            </a:r>
          </a:p>
          <a:p>
            <a:pPr>
              <a:buFont typeface="Arial" charset="0"/>
              <a:buChar char="•"/>
            </a:pPr>
            <a:r>
              <a:rPr lang="en-US" sz="2400">
                <a:latin typeface="Calibri" charset="0"/>
              </a:rPr>
              <a:t> Is something missing? Why?</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smtClean="0"/>
              <a:t>Developing a metalanguage (Part 2)</a:t>
            </a:r>
          </a:p>
        </p:txBody>
      </p:sp>
      <p:sp>
        <p:nvSpPr>
          <p:cNvPr id="39939" name="Content Placeholder 2"/>
          <p:cNvSpPr>
            <a:spLocks noGrp="1"/>
          </p:cNvSpPr>
          <p:nvPr>
            <p:ph idx="1"/>
          </p:nvPr>
        </p:nvSpPr>
        <p:spPr/>
        <p:txBody>
          <a:bodyPr/>
          <a:lstStyle/>
          <a:p>
            <a:pPr>
              <a:buFont typeface="Arial" charset="0"/>
              <a:buNone/>
            </a:pPr>
            <a:r>
              <a:rPr lang="en-US" smtClean="0"/>
              <a:t>Some more grammar tools to use for CDA…</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sz="3600" smtClean="0"/>
              <a:t>Developing a metalanguage</a:t>
            </a:r>
          </a:p>
        </p:txBody>
      </p:sp>
      <p:graphicFrame>
        <p:nvGraphicFramePr>
          <p:cNvPr id="4" name="Content Placeholder 3"/>
          <p:cNvGraphicFramePr>
            <a:graphicFrameLocks noGrp="1"/>
          </p:cNvGraphicFramePr>
          <p:nvPr>
            <p:ph idx="1"/>
          </p:nvPr>
        </p:nvGraphicFramePr>
        <p:xfrm>
          <a:off x="1" y="1457979"/>
          <a:ext cx="9144000" cy="50952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3"/>
          <p:cNvSpPr>
            <a:spLocks noGrp="1"/>
          </p:cNvSpPr>
          <p:nvPr>
            <p:ph type="ctrTitle"/>
          </p:nvPr>
        </p:nvSpPr>
        <p:spPr/>
        <p:txBody>
          <a:bodyPr/>
          <a:lstStyle/>
          <a:p>
            <a:r>
              <a:rPr lang="en-US" smtClean="0"/>
              <a:t>Theme and rheme</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smtClean="0"/>
              <a:t>Theme</a:t>
            </a:r>
            <a:endParaRPr lang="en-AU" smtClean="0"/>
          </a:p>
        </p:txBody>
      </p:sp>
      <p:sp>
        <p:nvSpPr>
          <p:cNvPr id="43011" name="Rectangle 3"/>
          <p:cNvSpPr>
            <a:spLocks noGrp="1" noChangeArrowheads="1"/>
          </p:cNvSpPr>
          <p:nvPr>
            <p:ph idx="1"/>
          </p:nvPr>
        </p:nvSpPr>
        <p:spPr>
          <a:xfrm>
            <a:off x="1166813" y="1417638"/>
            <a:ext cx="7519987" cy="5440362"/>
          </a:xfrm>
        </p:spPr>
        <p:txBody>
          <a:bodyPr/>
          <a:lstStyle/>
          <a:p>
            <a:pPr>
              <a:lnSpc>
                <a:spcPct val="90000"/>
              </a:lnSpc>
              <a:buFont typeface="Wingdings" charset="2"/>
              <a:buNone/>
            </a:pPr>
            <a:r>
              <a:rPr lang="en-US" sz="2400" smtClean="0"/>
              <a:t>“We may assume that in all languages the clause has the character of a message: it has some form of organization giving it the status of a communicative event. But there are different ways in which this may be achieved. In English…the clause is organized as a message by having a special status assigned to one part of it. One element in the clause is enunciated as the theme; this then combines with the remainder so that the two parts together constitute a message.” (Halliday, 1985)</a:t>
            </a:r>
            <a:endParaRPr lang="en-AU" sz="24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mtClean="0"/>
              <a:t>Answers</a:t>
            </a:r>
          </a:p>
        </p:txBody>
      </p:sp>
      <p:graphicFrame>
        <p:nvGraphicFramePr>
          <p:cNvPr id="4" name="Content Placeholder 3"/>
          <p:cNvGraphicFramePr>
            <a:graphicFrameLocks noGrp="1"/>
          </p:cNvGraphicFramePr>
          <p:nvPr>
            <p:ph idx="1"/>
          </p:nvPr>
        </p:nvGraphicFramePr>
        <p:xfrm>
          <a:off x="457200" y="1600200"/>
          <a:ext cx="8229600" cy="128016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sz="2400" dirty="0" smtClean="0"/>
                        <a:t>We </a:t>
                      </a:r>
                      <a:endParaRPr lang="en-US" sz="2400" dirty="0"/>
                    </a:p>
                  </a:txBody>
                  <a:tcPr marL="100344" marR="100344"/>
                </a:tc>
                <a:tc>
                  <a:txBody>
                    <a:bodyPr/>
                    <a:lstStyle/>
                    <a:p>
                      <a:r>
                        <a:rPr lang="en-US" sz="2400" dirty="0" smtClean="0"/>
                        <a:t>own</a:t>
                      </a:r>
                      <a:endParaRPr lang="en-US" sz="2400" dirty="0"/>
                    </a:p>
                  </a:txBody>
                  <a:tcPr marL="100344" marR="100344"/>
                </a:tc>
                <a:tc>
                  <a:txBody>
                    <a:bodyPr/>
                    <a:lstStyle/>
                    <a:p>
                      <a:r>
                        <a:rPr lang="en-US" sz="2400" dirty="0" smtClean="0"/>
                        <a:t>every little bush, every little tree.</a:t>
                      </a:r>
                      <a:r>
                        <a:rPr lang="en-US" sz="2400" baseline="0" dirty="0" smtClean="0"/>
                        <a:t> </a:t>
                      </a:r>
                      <a:endParaRPr lang="en-US" sz="2400" dirty="0"/>
                    </a:p>
                  </a:txBody>
                  <a:tcPr marL="100344" marR="100344"/>
                </a:tc>
              </a:tr>
              <a:tr h="370840">
                <a:tc>
                  <a:txBody>
                    <a:bodyPr/>
                    <a:lstStyle/>
                    <a:p>
                      <a:r>
                        <a:rPr lang="en-US" sz="2400" dirty="0" smtClean="0"/>
                        <a:t>Participant</a:t>
                      </a:r>
                      <a:endParaRPr lang="en-US" sz="2400" dirty="0"/>
                    </a:p>
                  </a:txBody>
                  <a:tcPr marL="100344" marR="100344"/>
                </a:tc>
                <a:tc>
                  <a:txBody>
                    <a:bodyPr/>
                    <a:lstStyle/>
                    <a:p>
                      <a:r>
                        <a:rPr lang="en-US" sz="2400" dirty="0" smtClean="0"/>
                        <a:t>Process: doing</a:t>
                      </a:r>
                      <a:endParaRPr lang="en-US" sz="2400" dirty="0"/>
                    </a:p>
                  </a:txBody>
                  <a:tcPr marL="100344" marR="100344"/>
                </a:tc>
                <a:tc>
                  <a:txBody>
                    <a:bodyPr/>
                    <a:lstStyle/>
                    <a:p>
                      <a:r>
                        <a:rPr lang="en-US" sz="2400" dirty="0" smtClean="0"/>
                        <a:t>Participant</a:t>
                      </a:r>
                      <a:endParaRPr lang="en-US" sz="2400" dirty="0"/>
                    </a:p>
                  </a:txBody>
                  <a:tcPr marL="100344" marR="100344"/>
                </a:tc>
              </a:tr>
            </a:tbl>
          </a:graphicData>
        </a:graphic>
      </p:graphicFrame>
      <p:graphicFrame>
        <p:nvGraphicFramePr>
          <p:cNvPr id="5" name="Table 4"/>
          <p:cNvGraphicFramePr>
            <a:graphicFrameLocks noGrp="1"/>
          </p:cNvGraphicFramePr>
          <p:nvPr/>
        </p:nvGraphicFramePr>
        <p:xfrm>
          <a:off x="595313" y="3548063"/>
          <a:ext cx="8025860" cy="2377440"/>
        </p:xfrm>
        <a:graphic>
          <a:graphicData uri="http://schemas.openxmlformats.org/drawingml/2006/table">
            <a:tbl>
              <a:tblPr firstRow="1" bandRow="1">
                <a:tableStyleId>{5C22544A-7EE6-4342-B048-85BDC9FD1C3A}</a:tableStyleId>
              </a:tblPr>
              <a:tblGrid>
                <a:gridCol w="1019320"/>
                <a:gridCol w="1509954"/>
                <a:gridCol w="1844993"/>
                <a:gridCol w="1639253"/>
                <a:gridCol w="2012340"/>
              </a:tblGrid>
              <a:tr h="370840">
                <a:tc>
                  <a:txBody>
                    <a:bodyPr/>
                    <a:lstStyle/>
                    <a:p>
                      <a:r>
                        <a:rPr lang="en-US" sz="2400" dirty="0" smtClean="0"/>
                        <a:t>On 10 July</a:t>
                      </a:r>
                      <a:endParaRPr lang="en-US" sz="2400" dirty="0"/>
                    </a:p>
                  </a:txBody>
                  <a:tcPr/>
                </a:tc>
                <a:tc>
                  <a:txBody>
                    <a:bodyPr/>
                    <a:lstStyle/>
                    <a:p>
                      <a:r>
                        <a:rPr lang="en-US" sz="2400" dirty="0" smtClean="0"/>
                        <a:t>four men</a:t>
                      </a:r>
                      <a:endParaRPr lang="en-US" sz="2400" dirty="0"/>
                    </a:p>
                  </a:txBody>
                  <a:tcPr/>
                </a:tc>
                <a:tc>
                  <a:txBody>
                    <a:bodyPr/>
                    <a:lstStyle/>
                    <a:p>
                      <a:r>
                        <a:rPr lang="en-US" sz="2400" dirty="0" smtClean="0"/>
                        <a:t>approached</a:t>
                      </a:r>
                      <a:endParaRPr lang="en-US" sz="2400" dirty="0"/>
                    </a:p>
                  </a:txBody>
                  <a:tcPr/>
                </a:tc>
                <a:tc>
                  <a:txBody>
                    <a:bodyPr/>
                    <a:lstStyle/>
                    <a:p>
                      <a:r>
                        <a:rPr lang="en-US" sz="2400" dirty="0" smtClean="0"/>
                        <a:t>the British</a:t>
                      </a:r>
                      <a:endParaRPr lang="en-US" sz="2400" dirty="0"/>
                    </a:p>
                  </a:txBody>
                  <a:tcPr/>
                </a:tc>
                <a:tc>
                  <a:txBody>
                    <a:bodyPr/>
                    <a:lstStyle/>
                    <a:p>
                      <a:r>
                        <a:rPr lang="en-US" sz="2400" dirty="0" smtClean="0"/>
                        <a:t>in a small canoe fitted with outriggers</a:t>
                      </a:r>
                      <a:endParaRPr lang="en-US" sz="2400" dirty="0"/>
                    </a:p>
                  </a:txBody>
                  <a:tcPr/>
                </a:tc>
              </a:tr>
              <a:tr h="370840">
                <a:tc>
                  <a:txBody>
                    <a:bodyPr/>
                    <a:lstStyle/>
                    <a:p>
                      <a:r>
                        <a:rPr lang="en-US" sz="2400" dirty="0" smtClean="0"/>
                        <a:t>Circ: when</a:t>
                      </a:r>
                      <a:endParaRPr lang="en-US" sz="2400" dirty="0"/>
                    </a:p>
                  </a:txBody>
                  <a:tcPr/>
                </a:tc>
                <a:tc>
                  <a:txBody>
                    <a:bodyPr/>
                    <a:lstStyle/>
                    <a:p>
                      <a:r>
                        <a:rPr lang="en-US" sz="2400" dirty="0" smtClean="0"/>
                        <a:t>Participant</a:t>
                      </a:r>
                      <a:endParaRPr lang="en-US" sz="2400" dirty="0"/>
                    </a:p>
                  </a:txBody>
                  <a:tcPr/>
                </a:tc>
                <a:tc>
                  <a:txBody>
                    <a:bodyPr/>
                    <a:lstStyle/>
                    <a:p>
                      <a:r>
                        <a:rPr lang="en-US" sz="2400" dirty="0" smtClean="0"/>
                        <a:t>Process: doing</a:t>
                      </a:r>
                      <a:endParaRPr lang="en-US" sz="2400" dirty="0"/>
                    </a:p>
                  </a:txBody>
                  <a:tcPr/>
                </a:tc>
                <a:tc>
                  <a:txBody>
                    <a:bodyPr/>
                    <a:lstStyle/>
                    <a:p>
                      <a:r>
                        <a:rPr lang="en-US" sz="2400" dirty="0" smtClean="0"/>
                        <a:t>Participant</a:t>
                      </a:r>
                      <a:endParaRPr lang="en-US" sz="2400" dirty="0"/>
                    </a:p>
                  </a:txBody>
                  <a:tcPr/>
                </a:tc>
                <a:tc>
                  <a:txBody>
                    <a:bodyPr/>
                    <a:lstStyle/>
                    <a:p>
                      <a:r>
                        <a:rPr lang="en-US" sz="2400" dirty="0" smtClean="0"/>
                        <a:t>Circumstance: how (?)</a:t>
                      </a:r>
                      <a:endParaRPr lang="en-US" sz="2400" dirty="0"/>
                    </a:p>
                  </a:txBody>
                  <a:tcPr/>
                </a:tc>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914400" y="277813"/>
            <a:ext cx="7772400" cy="762000"/>
          </a:xfrm>
        </p:spPr>
        <p:txBody>
          <a:bodyPr/>
          <a:lstStyle/>
          <a:p>
            <a:r>
              <a:rPr lang="en-US" smtClean="0"/>
              <a:t>Theme</a:t>
            </a:r>
            <a:endParaRPr lang="en-AU" smtClean="0"/>
          </a:p>
        </p:txBody>
      </p:sp>
      <p:sp>
        <p:nvSpPr>
          <p:cNvPr id="44035" name="Rectangle 3"/>
          <p:cNvSpPr>
            <a:spLocks noGrp="1" noChangeArrowheads="1"/>
          </p:cNvSpPr>
          <p:nvPr>
            <p:ph idx="1"/>
          </p:nvPr>
        </p:nvSpPr>
        <p:spPr>
          <a:xfrm>
            <a:off x="1235075" y="1844675"/>
            <a:ext cx="7604125" cy="3717925"/>
          </a:xfrm>
        </p:spPr>
        <p:txBody>
          <a:bodyPr/>
          <a:lstStyle/>
          <a:p>
            <a:pPr>
              <a:buFont typeface="Wingdings" charset="2"/>
              <a:buNone/>
            </a:pPr>
            <a:r>
              <a:rPr lang="en-US" smtClean="0"/>
              <a:t>“…the Theme can be identified as that element which comes in the first position in the clause…(it) is the starting point for the message; it is what the clause is going to be about. So part of the meaning of any clause lies in which element is chosen as its Theme… (Halliday, 1985)</a:t>
            </a:r>
            <a:endParaRPr lang="en-AU"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smtClean="0"/>
              <a:t>Theme</a:t>
            </a:r>
            <a:endParaRPr lang="en-AU" smtClean="0"/>
          </a:p>
        </p:txBody>
      </p:sp>
      <p:sp>
        <p:nvSpPr>
          <p:cNvPr id="45059" name="Rectangle 3"/>
          <p:cNvSpPr>
            <a:spLocks noGrp="1" noChangeArrowheads="1"/>
          </p:cNvSpPr>
          <p:nvPr>
            <p:ph idx="1"/>
          </p:nvPr>
        </p:nvSpPr>
        <p:spPr>
          <a:xfrm>
            <a:off x="1066800" y="2133600"/>
            <a:ext cx="7772400" cy="4114800"/>
          </a:xfrm>
        </p:spPr>
        <p:txBody>
          <a:bodyPr/>
          <a:lstStyle/>
          <a:p>
            <a:pPr>
              <a:buFont typeface="Wingdings" charset="2"/>
              <a:buNone/>
            </a:pPr>
            <a:r>
              <a:rPr lang="en-US" smtClean="0"/>
              <a:t>Commonly, the first element is the:</a:t>
            </a:r>
          </a:p>
          <a:p>
            <a:r>
              <a:rPr lang="en-US" smtClean="0"/>
              <a:t>Participant or</a:t>
            </a:r>
          </a:p>
          <a:p>
            <a:r>
              <a:rPr lang="en-US" smtClean="0"/>
              <a:t>Process or</a:t>
            </a:r>
          </a:p>
          <a:p>
            <a:r>
              <a:rPr lang="en-US" smtClean="0"/>
              <a:t>Circumstance.</a:t>
            </a:r>
          </a:p>
          <a:p>
            <a:pPr>
              <a:buFont typeface="Wingdings" charset="2"/>
              <a:buNone/>
            </a:pPr>
            <a:endParaRPr lang="en-US" smtClean="0"/>
          </a:p>
          <a:p>
            <a:endParaRPr lang="en-AU"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smtClean="0"/>
              <a:t>Theme</a:t>
            </a:r>
            <a:endParaRPr lang="en-AU" smtClean="0"/>
          </a:p>
        </p:txBody>
      </p:sp>
      <p:sp>
        <p:nvSpPr>
          <p:cNvPr id="46083" name="Rectangle 3"/>
          <p:cNvSpPr>
            <a:spLocks noGrp="1" noChangeArrowheads="1"/>
          </p:cNvSpPr>
          <p:nvPr>
            <p:ph idx="1"/>
          </p:nvPr>
        </p:nvSpPr>
        <p:spPr>
          <a:xfrm>
            <a:off x="914400" y="1844675"/>
            <a:ext cx="7772400" cy="4824413"/>
          </a:xfrm>
        </p:spPr>
        <p:txBody>
          <a:bodyPr/>
          <a:lstStyle/>
          <a:p>
            <a:pPr>
              <a:lnSpc>
                <a:spcPct val="90000"/>
              </a:lnSpc>
              <a:buFont typeface="Wingdings" charset="2"/>
              <a:buNone/>
            </a:pPr>
            <a:r>
              <a:rPr lang="en-US" sz="2400" b="1" smtClean="0"/>
              <a:t>Participant as Theme:</a:t>
            </a:r>
            <a:r>
              <a:rPr lang="en-US" sz="2400" smtClean="0"/>
              <a:t> “</a:t>
            </a:r>
            <a:r>
              <a:rPr lang="en-US" sz="2400" smtClean="0">
                <a:solidFill>
                  <a:srgbClr val="FF0000"/>
                </a:solidFill>
              </a:rPr>
              <a:t>Frodo</a:t>
            </a:r>
            <a:r>
              <a:rPr lang="en-US" sz="2400" smtClean="0"/>
              <a:t> looked out eastward and gazed at the tall island. </a:t>
            </a:r>
            <a:r>
              <a:rPr lang="en-US" sz="2400" smtClean="0">
                <a:solidFill>
                  <a:srgbClr val="FF0000"/>
                </a:solidFill>
              </a:rPr>
              <a:t>Its sides </a:t>
            </a:r>
            <a:r>
              <a:rPr lang="en-US" sz="2400" smtClean="0"/>
              <a:t>sprang sheer out of the running water.”</a:t>
            </a:r>
          </a:p>
          <a:p>
            <a:pPr>
              <a:lnSpc>
                <a:spcPct val="90000"/>
              </a:lnSpc>
              <a:buFont typeface="Wingdings" charset="2"/>
              <a:buNone/>
            </a:pPr>
            <a:endParaRPr lang="en-US" sz="2400" smtClean="0"/>
          </a:p>
          <a:p>
            <a:pPr>
              <a:lnSpc>
                <a:spcPct val="90000"/>
              </a:lnSpc>
              <a:buFont typeface="Wingdings" charset="2"/>
              <a:buNone/>
            </a:pPr>
            <a:r>
              <a:rPr lang="en-US" sz="2400" b="1" smtClean="0"/>
              <a:t>Process as Theme:</a:t>
            </a:r>
            <a:r>
              <a:rPr lang="en-US" sz="2400" smtClean="0"/>
              <a:t> “</a:t>
            </a:r>
            <a:r>
              <a:rPr lang="en-US" sz="2400" smtClean="0">
                <a:solidFill>
                  <a:srgbClr val="FF0000"/>
                </a:solidFill>
              </a:rPr>
              <a:t>Curse</a:t>
            </a:r>
            <a:r>
              <a:rPr lang="en-US" sz="2400" smtClean="0"/>
              <a:t> you and all Halflings to death and darkness.”</a:t>
            </a:r>
          </a:p>
          <a:p>
            <a:pPr>
              <a:lnSpc>
                <a:spcPct val="90000"/>
              </a:lnSpc>
              <a:buFont typeface="Wingdings" charset="2"/>
              <a:buNone/>
            </a:pPr>
            <a:endParaRPr lang="en-US" sz="2400" smtClean="0"/>
          </a:p>
          <a:p>
            <a:pPr>
              <a:lnSpc>
                <a:spcPct val="90000"/>
              </a:lnSpc>
              <a:buFont typeface="Wingdings" charset="2"/>
              <a:buNone/>
            </a:pPr>
            <a:r>
              <a:rPr lang="en-US" sz="2400" b="1" smtClean="0"/>
              <a:t>Circumstance as Theme:</a:t>
            </a:r>
            <a:r>
              <a:rPr lang="en-US" sz="2400" smtClean="0"/>
              <a:t> “</a:t>
            </a:r>
            <a:r>
              <a:rPr lang="en-US" sz="2400" smtClean="0">
                <a:solidFill>
                  <a:srgbClr val="FF0000"/>
                </a:solidFill>
              </a:rPr>
              <a:t>In this matter </a:t>
            </a:r>
            <a:r>
              <a:rPr lang="en-US" sz="2400" smtClean="0"/>
              <a:t>I cannot advise you.”</a:t>
            </a:r>
          </a:p>
          <a:p>
            <a:pPr>
              <a:lnSpc>
                <a:spcPct val="90000"/>
              </a:lnSpc>
              <a:buFont typeface="Wingdings" charset="2"/>
              <a:buNone/>
            </a:pPr>
            <a:endParaRPr lang="en-US" sz="2400" smtClean="0"/>
          </a:p>
          <a:p>
            <a:pPr>
              <a:lnSpc>
                <a:spcPct val="90000"/>
              </a:lnSpc>
              <a:buFont typeface="Wingdings" charset="2"/>
              <a:buNone/>
            </a:pPr>
            <a:r>
              <a:rPr lang="en-US" sz="1600" smtClean="0"/>
              <a:t>[Examples from: J. R. R. Tolkien (2001). </a:t>
            </a:r>
            <a:r>
              <a:rPr lang="en-US" sz="1600" i="1" smtClean="0"/>
              <a:t>Lord of the rings: fellowship of the ring</a:t>
            </a:r>
            <a:r>
              <a:rPr lang="en-US" sz="1600" smtClean="0"/>
              <a:t>. Hammersmith, London: HarperCollins Publishers.]</a:t>
            </a:r>
          </a:p>
          <a:p>
            <a:pPr>
              <a:lnSpc>
                <a:spcPct val="90000"/>
              </a:lnSpc>
              <a:buFont typeface="Wingdings" charset="2"/>
              <a:buNone/>
            </a:pPr>
            <a:endParaRPr lang="en-US" sz="1600" smtClean="0"/>
          </a:p>
          <a:p>
            <a:pPr>
              <a:lnSpc>
                <a:spcPct val="90000"/>
              </a:lnSpc>
              <a:buFont typeface="Wingdings" charset="2"/>
              <a:buNone/>
            </a:pPr>
            <a:endParaRPr lang="en-AU" sz="240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smtClean="0"/>
              <a:t>Theme and Rheme</a:t>
            </a:r>
            <a:endParaRPr lang="en-AU" smtClean="0"/>
          </a:p>
        </p:txBody>
      </p:sp>
      <p:sp>
        <p:nvSpPr>
          <p:cNvPr id="47107" name="Rectangle 3"/>
          <p:cNvSpPr>
            <a:spLocks noGrp="1" noChangeArrowheads="1"/>
          </p:cNvSpPr>
          <p:nvPr>
            <p:ph idx="1"/>
          </p:nvPr>
        </p:nvSpPr>
        <p:spPr>
          <a:xfrm>
            <a:off x="914400" y="1773238"/>
            <a:ext cx="7772400" cy="4357687"/>
          </a:xfrm>
        </p:spPr>
        <p:txBody>
          <a:bodyPr/>
          <a:lstStyle/>
          <a:p>
            <a:pPr>
              <a:buFont typeface="Wingdings" charset="2"/>
              <a:buNone/>
            </a:pPr>
            <a:r>
              <a:rPr lang="en-US" sz="2400" smtClean="0"/>
              <a:t>“…Theme represents ‘This is what I’m talking about’ and Rheme is ‘This is what I’m saying about it’…the Theme looks backwards, relating the current message to what has gone before. The Rheme points both backwards and forwards by picking up on information which is already available and by presenting information which was not there before.” (Gerot &amp; Wignell, 1995)</a:t>
            </a:r>
            <a:endParaRPr lang="en-AU" sz="240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smtClean="0"/>
              <a:t>Theme and Rheme</a:t>
            </a:r>
            <a:endParaRPr lang="en-AU" smtClean="0"/>
          </a:p>
        </p:txBody>
      </p:sp>
      <p:sp>
        <p:nvSpPr>
          <p:cNvPr id="48131" name="Rectangle 3"/>
          <p:cNvSpPr>
            <a:spLocks noGrp="1" noChangeArrowheads="1"/>
          </p:cNvSpPr>
          <p:nvPr>
            <p:ph idx="1"/>
          </p:nvPr>
        </p:nvSpPr>
        <p:spPr>
          <a:xfrm>
            <a:off x="914400" y="1989138"/>
            <a:ext cx="7772400" cy="4141787"/>
          </a:xfrm>
        </p:spPr>
        <p:txBody>
          <a:bodyPr/>
          <a:lstStyle/>
          <a:p>
            <a:pPr>
              <a:buFont typeface="Wingdings" charset="2"/>
              <a:buNone/>
            </a:pPr>
            <a:r>
              <a:rPr lang="en-US" smtClean="0"/>
              <a:t>“</a:t>
            </a:r>
            <a:r>
              <a:rPr lang="en-US" smtClean="0">
                <a:solidFill>
                  <a:srgbClr val="FF0000"/>
                </a:solidFill>
              </a:rPr>
              <a:t>Frodo</a:t>
            </a:r>
            <a:r>
              <a:rPr lang="en-US" smtClean="0"/>
              <a:t> looked out eastward and gazed at the tall island. </a:t>
            </a:r>
            <a:r>
              <a:rPr lang="en-US" smtClean="0">
                <a:solidFill>
                  <a:srgbClr val="FF0000"/>
                </a:solidFill>
              </a:rPr>
              <a:t>Its sides </a:t>
            </a:r>
            <a:r>
              <a:rPr lang="en-US" smtClean="0"/>
              <a:t>sprang sheer out of the running water. </a:t>
            </a:r>
            <a:r>
              <a:rPr lang="en-US" smtClean="0">
                <a:solidFill>
                  <a:srgbClr val="FF0000"/>
                </a:solidFill>
              </a:rPr>
              <a:t>High up above the tall cliffs </a:t>
            </a:r>
            <a:r>
              <a:rPr lang="en-US" smtClean="0"/>
              <a:t>were steep slopes upon which trees climbed, mounting one head upon another; and above them again were grey faces of inaccessible rock, crowned by a great spire of stone.”</a:t>
            </a:r>
            <a:endParaRPr lang="en-AU"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smtClean="0"/>
              <a:t>Theme and Rheme</a:t>
            </a:r>
            <a:endParaRPr lang="en-AU" smtClean="0"/>
          </a:p>
        </p:txBody>
      </p:sp>
      <p:sp>
        <p:nvSpPr>
          <p:cNvPr id="49155" name="Rectangle 3"/>
          <p:cNvSpPr>
            <a:spLocks noGrp="1" noChangeArrowheads="1"/>
          </p:cNvSpPr>
          <p:nvPr>
            <p:ph idx="1"/>
          </p:nvPr>
        </p:nvSpPr>
        <p:spPr/>
        <p:txBody>
          <a:bodyPr/>
          <a:lstStyle/>
          <a:p>
            <a:pPr>
              <a:lnSpc>
                <a:spcPct val="90000"/>
              </a:lnSpc>
              <a:buFont typeface="Wingdings" charset="2"/>
              <a:buNone/>
            </a:pPr>
            <a:r>
              <a:rPr lang="en-US" smtClean="0">
                <a:solidFill>
                  <a:srgbClr val="FF0000"/>
                </a:solidFill>
              </a:rPr>
              <a:t>Frodo</a:t>
            </a:r>
            <a:r>
              <a:rPr lang="en-US" smtClean="0"/>
              <a:t> looked out eastward and gazed at </a:t>
            </a:r>
            <a:r>
              <a:rPr lang="en-US" u="sng" smtClean="0"/>
              <a:t>the tall island</a:t>
            </a:r>
            <a:r>
              <a:rPr lang="en-US" smtClean="0"/>
              <a:t>. </a:t>
            </a:r>
          </a:p>
          <a:p>
            <a:pPr>
              <a:lnSpc>
                <a:spcPct val="90000"/>
              </a:lnSpc>
              <a:buFont typeface="Wingdings" charset="2"/>
              <a:buNone/>
            </a:pPr>
            <a:endParaRPr lang="en-US" smtClean="0"/>
          </a:p>
          <a:p>
            <a:pPr>
              <a:lnSpc>
                <a:spcPct val="90000"/>
              </a:lnSpc>
              <a:buFont typeface="Wingdings" charset="2"/>
              <a:buNone/>
            </a:pPr>
            <a:endParaRPr lang="en-US" u="sng" smtClean="0">
              <a:solidFill>
                <a:schemeClr val="accent2"/>
              </a:solidFill>
            </a:endParaRPr>
          </a:p>
          <a:p>
            <a:pPr>
              <a:lnSpc>
                <a:spcPct val="90000"/>
              </a:lnSpc>
              <a:buFont typeface="Wingdings" charset="2"/>
              <a:buNone/>
            </a:pPr>
            <a:r>
              <a:rPr lang="en-US" u="sng" smtClean="0">
                <a:solidFill>
                  <a:srgbClr val="FF0000"/>
                </a:solidFill>
              </a:rPr>
              <a:t>Its</a:t>
            </a:r>
            <a:r>
              <a:rPr lang="en-US" smtClean="0">
                <a:solidFill>
                  <a:srgbClr val="FF0000"/>
                </a:solidFill>
              </a:rPr>
              <a:t> sides </a:t>
            </a:r>
            <a:r>
              <a:rPr lang="en-US" u="sng" smtClean="0"/>
              <a:t>sprang sheer out of the running water</a:t>
            </a:r>
            <a:r>
              <a:rPr lang="en-US" smtClean="0"/>
              <a:t>. </a:t>
            </a:r>
          </a:p>
          <a:p>
            <a:pPr>
              <a:lnSpc>
                <a:spcPct val="90000"/>
              </a:lnSpc>
              <a:buFont typeface="Wingdings" charset="2"/>
              <a:buNone/>
            </a:pPr>
            <a:endParaRPr lang="en-US" smtClean="0"/>
          </a:p>
          <a:p>
            <a:pPr>
              <a:lnSpc>
                <a:spcPct val="90000"/>
              </a:lnSpc>
              <a:buFont typeface="Wingdings" charset="2"/>
              <a:buNone/>
            </a:pPr>
            <a:endParaRPr lang="en-US" u="sng" smtClean="0">
              <a:solidFill>
                <a:schemeClr val="accent2"/>
              </a:solidFill>
            </a:endParaRPr>
          </a:p>
          <a:p>
            <a:pPr>
              <a:lnSpc>
                <a:spcPct val="90000"/>
              </a:lnSpc>
              <a:buFont typeface="Wingdings" charset="2"/>
              <a:buNone/>
            </a:pPr>
            <a:r>
              <a:rPr lang="en-US" u="sng" smtClean="0">
                <a:solidFill>
                  <a:srgbClr val="FF0000"/>
                </a:solidFill>
              </a:rPr>
              <a:t>High up above the tall cliffs</a:t>
            </a:r>
            <a:r>
              <a:rPr lang="en-US" smtClean="0">
                <a:solidFill>
                  <a:srgbClr val="FF0000"/>
                </a:solidFill>
              </a:rPr>
              <a:t> </a:t>
            </a:r>
            <a:r>
              <a:rPr lang="en-US" smtClean="0"/>
              <a:t>were steep slopes</a:t>
            </a:r>
            <a:endParaRPr lang="en-AU" smtClean="0"/>
          </a:p>
        </p:txBody>
      </p:sp>
      <p:sp>
        <p:nvSpPr>
          <p:cNvPr id="49156" name="Line 4"/>
          <p:cNvSpPr>
            <a:spLocks noChangeShapeType="1"/>
          </p:cNvSpPr>
          <p:nvPr/>
        </p:nvSpPr>
        <p:spPr bwMode="auto">
          <a:xfrm flipH="1">
            <a:off x="1092200" y="2628900"/>
            <a:ext cx="549275" cy="936625"/>
          </a:xfrm>
          <a:prstGeom prst="line">
            <a:avLst/>
          </a:prstGeom>
          <a:noFill/>
          <a:ln w="57150">
            <a:solidFill>
              <a:schemeClr val="tx1"/>
            </a:solidFill>
            <a:miter lim="800000"/>
            <a:headEnd/>
            <a:tailEnd type="triangle" w="med" len="med"/>
          </a:ln>
        </p:spPr>
        <p:txBody>
          <a:bodyPr wrap="none"/>
          <a:lstStyle/>
          <a:p>
            <a:endParaRPr lang="en-US"/>
          </a:p>
        </p:txBody>
      </p:sp>
      <p:sp>
        <p:nvSpPr>
          <p:cNvPr id="49157" name="Line 5"/>
          <p:cNvSpPr>
            <a:spLocks noChangeShapeType="1"/>
          </p:cNvSpPr>
          <p:nvPr/>
        </p:nvSpPr>
        <p:spPr bwMode="auto">
          <a:xfrm flipH="1">
            <a:off x="1641475" y="4259263"/>
            <a:ext cx="2592388" cy="1112837"/>
          </a:xfrm>
          <a:prstGeom prst="line">
            <a:avLst/>
          </a:prstGeom>
          <a:noFill/>
          <a:ln w="57150">
            <a:solidFill>
              <a:schemeClr val="tx1"/>
            </a:solidFill>
            <a:miter lim="800000"/>
            <a:headEnd/>
            <a:tailEnd type="triangle" w="med" len="med"/>
          </a:ln>
        </p:spPr>
        <p:txBody>
          <a:bodyPr wrap="none"/>
          <a:lstStyle/>
          <a:p>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smtClean="0"/>
              <a:t>Theme and Rheme</a:t>
            </a:r>
            <a:endParaRPr lang="en-AU" smtClean="0"/>
          </a:p>
        </p:txBody>
      </p:sp>
      <p:sp>
        <p:nvSpPr>
          <p:cNvPr id="50179" name="Rectangle 3"/>
          <p:cNvSpPr>
            <a:spLocks noGrp="1" noChangeArrowheads="1"/>
          </p:cNvSpPr>
          <p:nvPr>
            <p:ph idx="1"/>
          </p:nvPr>
        </p:nvSpPr>
        <p:spPr/>
        <p:txBody>
          <a:bodyPr/>
          <a:lstStyle/>
          <a:p>
            <a:pPr>
              <a:buFont typeface="Wingdings" charset="2"/>
              <a:buNone/>
            </a:pPr>
            <a:endParaRPr lang="en-US" smtClean="0"/>
          </a:p>
          <a:p>
            <a:pPr>
              <a:buFont typeface="Wingdings" charset="2"/>
              <a:buNone/>
            </a:pPr>
            <a:endParaRPr lang="en-US" smtClean="0"/>
          </a:p>
          <a:p>
            <a:pPr>
              <a:buFont typeface="Wingdings" charset="2"/>
              <a:buNone/>
            </a:pPr>
            <a:endParaRPr lang="en-US" smtClean="0"/>
          </a:p>
        </p:txBody>
      </p:sp>
      <p:graphicFrame>
        <p:nvGraphicFramePr>
          <p:cNvPr id="1085444" name="Group 4"/>
          <p:cNvGraphicFramePr>
            <a:graphicFrameLocks noGrp="1"/>
          </p:cNvGraphicFramePr>
          <p:nvPr/>
        </p:nvGraphicFramePr>
        <p:xfrm>
          <a:off x="1081088" y="1600200"/>
          <a:ext cx="7758112" cy="1219200"/>
        </p:xfrm>
        <a:graphic>
          <a:graphicData uri="http://schemas.openxmlformats.org/drawingml/2006/table">
            <a:tbl>
              <a:tblPr/>
              <a:tblGrid>
                <a:gridCol w="3879850"/>
                <a:gridCol w="3878262"/>
              </a:tblGrid>
              <a:tr h="6096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charset="2"/>
                        <a:buNone/>
                        <a:tabLst/>
                      </a:pPr>
                      <a:r>
                        <a:rPr kumimoji="0" lang="en-US" sz="2400" b="0" i="0" u="none" strike="noStrike" cap="none" normalizeH="0" baseline="0" smtClean="0">
                          <a:ln>
                            <a:noFill/>
                          </a:ln>
                          <a:solidFill>
                            <a:srgbClr val="FF0000"/>
                          </a:solidFill>
                          <a:effectLst/>
                          <a:latin typeface="Arial" charset="0"/>
                          <a:ea typeface="ＭＳ Ｐゴシック" charset="-128"/>
                        </a:rPr>
                        <a:t>Frodo</a:t>
                      </a:r>
                      <a:endParaRPr kumimoji="0" lang="en-AU" sz="2400" b="0" i="0" u="none" strike="noStrike" cap="none" normalizeH="0" baseline="0" smtClean="0">
                        <a:ln>
                          <a:noFill/>
                        </a:ln>
                        <a:solidFill>
                          <a:srgbClr val="FF0000"/>
                        </a:solidFill>
                        <a:effectLst/>
                        <a:latin typeface="Arial" charset="0"/>
                        <a:ea typeface="ＭＳ Ｐゴシック" charset="-128"/>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charset="2"/>
                        <a:buNone/>
                        <a:tabLst/>
                      </a:pPr>
                      <a:r>
                        <a:rPr kumimoji="0" lang="en-US" sz="2400" b="0" i="0" u="none" strike="noStrike" cap="none" normalizeH="0" baseline="0" smtClean="0">
                          <a:ln>
                            <a:noFill/>
                          </a:ln>
                          <a:solidFill>
                            <a:schemeClr val="tx1"/>
                          </a:solidFill>
                          <a:effectLst/>
                          <a:latin typeface="Arial" charset="0"/>
                          <a:ea typeface="ＭＳ Ｐゴシック" charset="-128"/>
                        </a:rPr>
                        <a:t>gazed at the tall island.</a:t>
                      </a:r>
                      <a:endParaRPr kumimoji="0" lang="en-AU" sz="24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6096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charset="2"/>
                        <a:buNone/>
                        <a:tabLst/>
                      </a:pPr>
                      <a:r>
                        <a:rPr kumimoji="0" lang="en-US" sz="2400" b="0" i="0" u="none" strike="noStrike" cap="none" normalizeH="0" baseline="0" smtClean="0">
                          <a:ln>
                            <a:noFill/>
                          </a:ln>
                          <a:solidFill>
                            <a:schemeClr val="tx1"/>
                          </a:solidFill>
                          <a:effectLst/>
                          <a:latin typeface="Arial" charset="0"/>
                          <a:ea typeface="ＭＳ Ｐゴシック" charset="-128"/>
                        </a:rPr>
                        <a:t>Theme</a:t>
                      </a:r>
                      <a:endParaRPr kumimoji="0" lang="en-AU" sz="2400" b="0" i="0" u="none" strike="noStrike" cap="none" normalizeH="0" baseline="0" smtClean="0">
                        <a:ln>
                          <a:noFill/>
                        </a:ln>
                        <a:solidFill>
                          <a:schemeClr val="tx1"/>
                        </a:solidFill>
                        <a:effectLst/>
                        <a:latin typeface="Arial" charset="0"/>
                        <a:ea typeface="ＭＳ Ｐゴシック" charset="-128"/>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charset="2"/>
                        <a:buNone/>
                        <a:tabLst/>
                      </a:pPr>
                      <a:r>
                        <a:rPr kumimoji="0" lang="en-US" sz="2400" b="0" i="0" u="none" strike="noStrike" cap="none" normalizeH="0" baseline="0" smtClean="0">
                          <a:ln>
                            <a:noFill/>
                          </a:ln>
                          <a:solidFill>
                            <a:schemeClr val="tx1"/>
                          </a:solidFill>
                          <a:effectLst/>
                          <a:latin typeface="Arial" charset="0"/>
                          <a:ea typeface="ＭＳ Ｐゴシック" charset="-128"/>
                        </a:rPr>
                        <a:t>Rheme</a:t>
                      </a:r>
                      <a:endParaRPr kumimoji="0" lang="en-AU" sz="24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graphicFrame>
        <p:nvGraphicFramePr>
          <p:cNvPr id="1085455" name="Group 15"/>
          <p:cNvGraphicFramePr>
            <a:graphicFrameLocks noGrp="1"/>
          </p:cNvGraphicFramePr>
          <p:nvPr/>
        </p:nvGraphicFramePr>
        <p:xfrm>
          <a:off x="1081088" y="3124200"/>
          <a:ext cx="7758112" cy="1371600"/>
        </p:xfrm>
        <a:graphic>
          <a:graphicData uri="http://schemas.openxmlformats.org/drawingml/2006/table">
            <a:tbl>
              <a:tblPr/>
              <a:tblGrid>
                <a:gridCol w="3879850"/>
                <a:gridCol w="3878262"/>
              </a:tblGrid>
              <a:tr h="9144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charset="2"/>
                        <a:buNone/>
                        <a:tabLst/>
                      </a:pPr>
                      <a:r>
                        <a:rPr kumimoji="0" lang="en-US" sz="2400" b="0" i="0" u="none" strike="noStrike" cap="none" normalizeH="0" baseline="0" smtClean="0">
                          <a:ln>
                            <a:noFill/>
                          </a:ln>
                          <a:solidFill>
                            <a:srgbClr val="FF0000"/>
                          </a:solidFill>
                          <a:effectLst/>
                          <a:latin typeface="Arial" charset="0"/>
                          <a:ea typeface="ＭＳ Ｐゴシック" charset="-128"/>
                        </a:rPr>
                        <a:t>Its sides</a:t>
                      </a:r>
                      <a:endParaRPr kumimoji="0" lang="en-AU" sz="2400" b="0" i="0" u="none" strike="noStrike" cap="none" normalizeH="0" baseline="0" smtClean="0">
                        <a:ln>
                          <a:noFill/>
                        </a:ln>
                        <a:solidFill>
                          <a:srgbClr val="FF0000"/>
                        </a:solidFill>
                        <a:effectLst/>
                        <a:latin typeface="Arial" charset="0"/>
                        <a:ea typeface="ＭＳ Ｐゴシック" charset="-128"/>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charset="2"/>
                        <a:buNone/>
                        <a:tabLst/>
                      </a:pPr>
                      <a:r>
                        <a:rPr kumimoji="0" lang="en-US" sz="2400" b="0" i="0" u="none" strike="noStrike" cap="none" normalizeH="0" baseline="0" smtClean="0">
                          <a:ln>
                            <a:noFill/>
                          </a:ln>
                          <a:solidFill>
                            <a:schemeClr val="tx1"/>
                          </a:solidFill>
                          <a:effectLst/>
                          <a:latin typeface="Arial" charset="0"/>
                          <a:ea typeface="ＭＳ Ｐゴシック" charset="-128"/>
                        </a:rPr>
                        <a:t>sprang sheer out of the running water.</a:t>
                      </a:r>
                      <a:endParaRPr kumimoji="0" lang="en-AU" sz="24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219075">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charset="2"/>
                        <a:buNone/>
                        <a:tabLst/>
                      </a:pPr>
                      <a:r>
                        <a:rPr kumimoji="0" lang="en-US" sz="2400" b="0" i="0" u="none" strike="noStrike" cap="none" normalizeH="0" baseline="0" smtClean="0">
                          <a:ln>
                            <a:noFill/>
                          </a:ln>
                          <a:solidFill>
                            <a:schemeClr val="tx1"/>
                          </a:solidFill>
                          <a:effectLst/>
                          <a:latin typeface="Arial" charset="0"/>
                          <a:ea typeface="ＭＳ Ｐゴシック" charset="-128"/>
                        </a:rPr>
                        <a:t>Theme</a:t>
                      </a:r>
                      <a:endParaRPr kumimoji="0" lang="en-AU" sz="2400" b="0" i="0" u="none" strike="noStrike" cap="none" normalizeH="0" baseline="0" smtClean="0">
                        <a:ln>
                          <a:noFill/>
                        </a:ln>
                        <a:solidFill>
                          <a:schemeClr val="tx1"/>
                        </a:solidFill>
                        <a:effectLst/>
                        <a:latin typeface="Arial" charset="0"/>
                        <a:ea typeface="ＭＳ Ｐゴシック" charset="-128"/>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charset="2"/>
                        <a:buNone/>
                        <a:tabLst/>
                      </a:pPr>
                      <a:r>
                        <a:rPr kumimoji="0" lang="en-US" sz="2400" b="0" i="0" u="none" strike="noStrike" cap="none" normalizeH="0" baseline="0" smtClean="0">
                          <a:ln>
                            <a:noFill/>
                          </a:ln>
                          <a:solidFill>
                            <a:schemeClr val="tx1"/>
                          </a:solidFill>
                          <a:effectLst/>
                          <a:latin typeface="Arial" charset="0"/>
                          <a:ea typeface="ＭＳ Ｐゴシック" charset="-128"/>
                        </a:rPr>
                        <a:t>Rheme</a:t>
                      </a:r>
                      <a:endParaRPr kumimoji="0" lang="en-AU" sz="24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graphicFrame>
        <p:nvGraphicFramePr>
          <p:cNvPr id="1085466" name="Group 26"/>
          <p:cNvGraphicFramePr>
            <a:graphicFrameLocks noGrp="1"/>
          </p:cNvGraphicFramePr>
          <p:nvPr/>
        </p:nvGraphicFramePr>
        <p:xfrm>
          <a:off x="1081088" y="4953000"/>
          <a:ext cx="7681912" cy="1066800"/>
        </p:xfrm>
        <a:graphic>
          <a:graphicData uri="http://schemas.openxmlformats.org/drawingml/2006/table">
            <a:tbl>
              <a:tblPr/>
              <a:tblGrid>
                <a:gridCol w="4498975"/>
                <a:gridCol w="3182937"/>
              </a:tblGrid>
              <a:tr h="6096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charset="2"/>
                        <a:buNone/>
                        <a:tabLst/>
                      </a:pPr>
                      <a:r>
                        <a:rPr kumimoji="0" lang="en-US" sz="2400" b="0" i="0" u="none" strike="noStrike" cap="none" normalizeH="0" baseline="0" smtClean="0">
                          <a:ln>
                            <a:noFill/>
                          </a:ln>
                          <a:solidFill>
                            <a:srgbClr val="FF0000"/>
                          </a:solidFill>
                          <a:effectLst/>
                          <a:latin typeface="Arial" charset="0"/>
                          <a:ea typeface="ＭＳ Ｐゴシック" charset="-128"/>
                        </a:rPr>
                        <a:t>High up above the tall cliffs</a:t>
                      </a:r>
                      <a:endParaRPr kumimoji="0" lang="en-AU" sz="2400" b="0" i="0" u="none" strike="noStrike" cap="none" normalizeH="0" baseline="0" smtClean="0">
                        <a:ln>
                          <a:noFill/>
                        </a:ln>
                        <a:solidFill>
                          <a:srgbClr val="FF0000"/>
                        </a:solidFill>
                        <a:effectLst/>
                        <a:latin typeface="Arial" charset="0"/>
                        <a:ea typeface="ＭＳ Ｐゴシック" charset="-128"/>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charset="2"/>
                        <a:buNone/>
                        <a:tabLst/>
                      </a:pPr>
                      <a:r>
                        <a:rPr kumimoji="0" lang="en-US" sz="2400" b="0" i="0" u="none" strike="noStrike" cap="none" normalizeH="0" baseline="0" smtClean="0">
                          <a:ln>
                            <a:noFill/>
                          </a:ln>
                          <a:solidFill>
                            <a:schemeClr val="tx1"/>
                          </a:solidFill>
                          <a:effectLst/>
                          <a:latin typeface="Arial" charset="0"/>
                          <a:ea typeface="ＭＳ Ｐゴシック" charset="-128"/>
                        </a:rPr>
                        <a:t>were steep slopes</a:t>
                      </a:r>
                      <a:endParaRPr kumimoji="0" lang="en-AU" sz="24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397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charset="2"/>
                        <a:buNone/>
                        <a:tabLst/>
                      </a:pPr>
                      <a:r>
                        <a:rPr kumimoji="0" lang="en-US" sz="2400" b="0" i="0" u="none" strike="noStrike" cap="none" normalizeH="0" baseline="0" smtClean="0">
                          <a:ln>
                            <a:noFill/>
                          </a:ln>
                          <a:solidFill>
                            <a:schemeClr val="tx1"/>
                          </a:solidFill>
                          <a:effectLst/>
                          <a:latin typeface="Arial" charset="0"/>
                          <a:ea typeface="ＭＳ Ｐゴシック" charset="-128"/>
                        </a:rPr>
                        <a:t>Theme</a:t>
                      </a:r>
                      <a:endParaRPr kumimoji="0" lang="en-AU" sz="2400" b="0" i="0" u="none" strike="noStrike" cap="none" normalizeH="0" baseline="0" smtClean="0">
                        <a:ln>
                          <a:noFill/>
                        </a:ln>
                        <a:solidFill>
                          <a:schemeClr val="tx1"/>
                        </a:solidFill>
                        <a:effectLst/>
                        <a:latin typeface="Arial" charset="0"/>
                        <a:ea typeface="ＭＳ Ｐゴシック" charset="-128"/>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charset="2"/>
                        <a:buNone/>
                        <a:tabLst/>
                      </a:pPr>
                      <a:r>
                        <a:rPr kumimoji="0" lang="en-US" sz="2400" b="0" i="0" u="none" strike="noStrike" cap="none" normalizeH="0" baseline="0" smtClean="0">
                          <a:ln>
                            <a:noFill/>
                          </a:ln>
                          <a:solidFill>
                            <a:schemeClr val="tx1"/>
                          </a:solidFill>
                          <a:effectLst/>
                          <a:latin typeface="Arial" charset="0"/>
                          <a:ea typeface="ＭＳ Ｐゴシック" charset="-128"/>
                        </a:rPr>
                        <a:t>Rheme</a:t>
                      </a:r>
                      <a:endParaRPr kumimoji="0" lang="en-AU" sz="24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smtClean="0"/>
              <a:t>Theme and Rheme: Old and New</a:t>
            </a:r>
            <a:endParaRPr lang="en-AU" smtClean="0"/>
          </a:p>
        </p:txBody>
      </p:sp>
      <p:sp>
        <p:nvSpPr>
          <p:cNvPr id="51203" name="Rectangle 3"/>
          <p:cNvSpPr>
            <a:spLocks noGrp="1" noChangeArrowheads="1"/>
          </p:cNvSpPr>
          <p:nvPr>
            <p:ph idx="1"/>
          </p:nvPr>
        </p:nvSpPr>
        <p:spPr>
          <a:xfrm>
            <a:off x="1435100" y="1447800"/>
            <a:ext cx="7499350" cy="5176838"/>
          </a:xfrm>
        </p:spPr>
        <p:txBody>
          <a:bodyPr/>
          <a:lstStyle/>
          <a:p>
            <a:pPr>
              <a:lnSpc>
                <a:spcPct val="90000"/>
              </a:lnSpc>
              <a:buFont typeface="Wingdings" charset="2"/>
              <a:buNone/>
            </a:pPr>
            <a:r>
              <a:rPr lang="en-US" sz="2400" smtClean="0"/>
              <a:t>Another way of putting all of this is that the:</a:t>
            </a:r>
          </a:p>
          <a:p>
            <a:pPr>
              <a:lnSpc>
                <a:spcPct val="90000"/>
              </a:lnSpc>
            </a:pPr>
            <a:r>
              <a:rPr lang="en-US" sz="2400" smtClean="0"/>
              <a:t>Theme contains the “old” information</a:t>
            </a:r>
          </a:p>
          <a:p>
            <a:pPr>
              <a:lnSpc>
                <a:spcPct val="90000"/>
              </a:lnSpc>
            </a:pPr>
            <a:r>
              <a:rPr lang="en-US" sz="2400" smtClean="0"/>
              <a:t>Rheme contains the “new” information.</a:t>
            </a:r>
          </a:p>
          <a:p>
            <a:pPr>
              <a:lnSpc>
                <a:spcPct val="90000"/>
              </a:lnSpc>
            </a:pPr>
            <a:endParaRPr lang="en-US" sz="2400" smtClean="0"/>
          </a:p>
          <a:p>
            <a:pPr>
              <a:lnSpc>
                <a:spcPct val="90000"/>
              </a:lnSpc>
              <a:buFont typeface="Wingdings" charset="2"/>
              <a:buNone/>
            </a:pPr>
            <a:r>
              <a:rPr lang="en-US" sz="2400" smtClean="0"/>
              <a:t>“Once information has been presented in a text it is then available to be developed. Information can either be picked up as Theme or it can be accumulated as New.” (Gerot &amp; Wignell, 1995)</a:t>
            </a:r>
          </a:p>
          <a:p>
            <a:pPr>
              <a:lnSpc>
                <a:spcPct val="90000"/>
              </a:lnSpc>
              <a:buFont typeface="Wingdings" charset="2"/>
              <a:buNone/>
            </a:pPr>
            <a:endParaRPr lang="en-AU" sz="2400" smtClean="0"/>
          </a:p>
          <a:p>
            <a:pPr algn="ctr">
              <a:lnSpc>
                <a:spcPct val="90000"/>
              </a:lnSpc>
              <a:buFont typeface="Wingdings" charset="2"/>
              <a:buNone/>
            </a:pPr>
            <a:r>
              <a:rPr lang="en-AU" sz="2400" smtClean="0">
                <a:solidFill>
                  <a:srgbClr val="FF0000"/>
                </a:solidFill>
              </a:rPr>
              <a:t>Think about relationship to notemaking…</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smtClean="0"/>
              <a:t>Theme and Text</a:t>
            </a:r>
            <a:endParaRPr lang="en-AU" smtClean="0"/>
          </a:p>
        </p:txBody>
      </p:sp>
      <p:sp>
        <p:nvSpPr>
          <p:cNvPr id="52227" name="Rectangle 3"/>
          <p:cNvSpPr>
            <a:spLocks noGrp="1" noChangeArrowheads="1"/>
          </p:cNvSpPr>
          <p:nvPr>
            <p:ph idx="1"/>
          </p:nvPr>
        </p:nvSpPr>
        <p:spPr>
          <a:xfrm>
            <a:off x="1435100" y="1447800"/>
            <a:ext cx="7499350" cy="5124450"/>
          </a:xfrm>
        </p:spPr>
        <p:txBody>
          <a:bodyPr/>
          <a:lstStyle/>
          <a:p>
            <a:pPr>
              <a:lnSpc>
                <a:spcPct val="90000"/>
              </a:lnSpc>
            </a:pPr>
            <a:r>
              <a:rPr lang="en-US" sz="2400" smtClean="0"/>
              <a:t>The topic sentence of a paragraph is a Theme.</a:t>
            </a:r>
          </a:p>
          <a:p>
            <a:pPr>
              <a:lnSpc>
                <a:spcPct val="90000"/>
              </a:lnSpc>
            </a:pPr>
            <a:r>
              <a:rPr lang="en-US" sz="2400" smtClean="0"/>
              <a:t>The first paragraph of an expository text (e.g. essay) is the Theme.</a:t>
            </a:r>
          </a:p>
          <a:p>
            <a:pPr>
              <a:lnSpc>
                <a:spcPct val="90000"/>
              </a:lnSpc>
            </a:pPr>
            <a:r>
              <a:rPr lang="en-US" sz="2400" smtClean="0"/>
              <a:t>The first chapter of a novel could also be considered a Theme.</a:t>
            </a:r>
          </a:p>
          <a:p>
            <a:pPr>
              <a:lnSpc>
                <a:spcPct val="90000"/>
              </a:lnSpc>
            </a:pPr>
            <a:endParaRPr lang="en-US" sz="2400" smtClean="0"/>
          </a:p>
          <a:p>
            <a:pPr>
              <a:lnSpc>
                <a:spcPct val="90000"/>
              </a:lnSpc>
              <a:buFont typeface="Wingdings" charset="2"/>
              <a:buNone/>
            </a:pPr>
            <a:r>
              <a:rPr lang="en-US" sz="2400" smtClean="0">
                <a:solidFill>
                  <a:srgbClr val="FF0000"/>
                </a:solidFill>
              </a:rPr>
              <a:t>Remember: </a:t>
            </a:r>
            <a:r>
              <a:rPr lang="en-US" sz="2400" smtClean="0"/>
              <a:t>Theme … “is the starting point for the message; it is what the clause </a:t>
            </a:r>
            <a:r>
              <a:rPr lang="en-US" sz="2400" i="1" smtClean="0"/>
              <a:t>(or paragraph or essay or novel)</a:t>
            </a:r>
            <a:r>
              <a:rPr lang="en-US" sz="2400" smtClean="0"/>
              <a:t> is going to be about.” (words in brackets added)</a:t>
            </a:r>
            <a:endParaRPr lang="en-AU" sz="240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3"/>
          <p:cNvSpPr>
            <a:spLocks noGrp="1"/>
          </p:cNvSpPr>
          <p:nvPr>
            <p:ph type="ctrTitle"/>
          </p:nvPr>
        </p:nvSpPr>
        <p:spPr/>
        <p:txBody>
          <a:bodyPr/>
          <a:lstStyle/>
          <a:p>
            <a:r>
              <a:rPr lang="en-US" smtClean="0"/>
              <a:t>Mood</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smtClean="0"/>
              <a:t>A quick review</a:t>
            </a:r>
          </a:p>
        </p:txBody>
      </p:sp>
      <p:sp>
        <p:nvSpPr>
          <p:cNvPr id="17411" name="Content Placeholder 2"/>
          <p:cNvSpPr>
            <a:spLocks noGrp="1"/>
          </p:cNvSpPr>
          <p:nvPr>
            <p:ph idx="1"/>
          </p:nvPr>
        </p:nvSpPr>
        <p:spPr/>
        <p:txBody>
          <a:bodyPr/>
          <a:lstStyle/>
          <a:p>
            <a:r>
              <a:rPr lang="en-US" smtClean="0"/>
              <a:t>Critical Discourse Analysis</a:t>
            </a:r>
          </a:p>
          <a:p>
            <a:r>
              <a:rPr lang="en-US" smtClean="0"/>
              <a:t>Discourse</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AU" smtClean="0"/>
              <a:t>Mood</a:t>
            </a:r>
          </a:p>
        </p:txBody>
      </p:sp>
      <p:graphicFrame>
        <p:nvGraphicFramePr>
          <p:cNvPr id="1096707" name="Group 3"/>
          <p:cNvGraphicFramePr>
            <a:graphicFrameLocks noGrp="1"/>
          </p:cNvGraphicFramePr>
          <p:nvPr>
            <p:ph idx="1"/>
          </p:nvPr>
        </p:nvGraphicFramePr>
        <p:xfrm>
          <a:off x="1162050" y="1916113"/>
          <a:ext cx="7772400" cy="3002280"/>
        </p:xfrm>
        <a:graphic>
          <a:graphicData uri="http://schemas.openxmlformats.org/drawingml/2006/table">
            <a:tbl>
              <a:tblPr/>
              <a:tblGrid>
                <a:gridCol w="3886200"/>
                <a:gridCol w="3886200"/>
              </a:tblGrid>
              <a:tr h="5334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charset="2"/>
                        <a:buNone/>
                        <a:tabLst/>
                      </a:pPr>
                      <a:r>
                        <a:rPr kumimoji="0" lang="en-US" sz="2400" b="1" i="0" u="none" strike="noStrike" cap="none" normalizeH="0" baseline="0">
                          <a:ln>
                            <a:noFill/>
                          </a:ln>
                          <a:solidFill>
                            <a:schemeClr val="tx1"/>
                          </a:solidFill>
                          <a:effectLst/>
                          <a:latin typeface="Arial" charset="0"/>
                        </a:rPr>
                        <a:t>Mood</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charset="2"/>
                        <a:buNone/>
                        <a:tabLst/>
                      </a:pPr>
                      <a:r>
                        <a:rPr kumimoji="0" lang="en-US" sz="2400" b="1" i="0" u="none" strike="noStrike" cap="none" normalizeH="0" baseline="0">
                          <a:ln>
                            <a:noFill/>
                          </a:ln>
                          <a:solidFill>
                            <a:schemeClr val="tx1"/>
                          </a:solidFill>
                          <a:effectLst/>
                          <a:latin typeface="Arial" charset="0"/>
                        </a:rPr>
                        <a:t>Type of question</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charset="2"/>
                        <a:buNone/>
                        <a:tabLst/>
                      </a:pPr>
                      <a:r>
                        <a:rPr kumimoji="0" lang="en-US" sz="2400" b="0" i="0" u="none" strike="noStrike" cap="none" normalizeH="0" baseline="0">
                          <a:ln>
                            <a:noFill/>
                          </a:ln>
                          <a:solidFill>
                            <a:schemeClr val="tx1"/>
                          </a:solidFill>
                          <a:effectLst/>
                          <a:latin typeface="Arial" charset="0"/>
                        </a:rPr>
                        <a:t>Declarative (indicative)</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charset="2"/>
                        <a:buNone/>
                        <a:tabLst/>
                      </a:pPr>
                      <a:r>
                        <a:rPr kumimoji="0" lang="en-US" sz="2400" b="0" i="0" u="none" strike="noStrike" cap="none" normalizeH="0" baseline="0">
                          <a:ln>
                            <a:noFill/>
                          </a:ln>
                          <a:solidFill>
                            <a:schemeClr val="tx1"/>
                          </a:solidFill>
                          <a:effectLst/>
                          <a:latin typeface="Arial" charset="0"/>
                        </a:rPr>
                        <a:t>Statement, e.g. I like that hat.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7556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charset="2"/>
                        <a:buNone/>
                        <a:tabLst/>
                      </a:pPr>
                      <a:r>
                        <a:rPr kumimoji="0" lang="en-US" sz="2400" b="0" i="0" u="none" strike="noStrike" cap="none" normalizeH="0" baseline="0">
                          <a:ln>
                            <a:noFill/>
                          </a:ln>
                          <a:solidFill>
                            <a:schemeClr val="tx1"/>
                          </a:solidFill>
                          <a:effectLst/>
                          <a:latin typeface="Arial" charset="0"/>
                        </a:rPr>
                        <a:t>Interrogative</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charset="2"/>
                        <a:buNone/>
                        <a:tabLst/>
                      </a:pPr>
                      <a:r>
                        <a:rPr kumimoji="0" lang="en-US" sz="2400" b="0" i="0" u="none" strike="noStrike" cap="none" normalizeH="0" baseline="0">
                          <a:ln>
                            <a:noFill/>
                          </a:ln>
                          <a:solidFill>
                            <a:schemeClr val="tx1"/>
                          </a:solidFill>
                          <a:effectLst/>
                          <a:latin typeface="Arial" charset="0"/>
                        </a:rPr>
                        <a:t>Question, e.g. Do you like my hat?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7556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charset="2"/>
                        <a:buNone/>
                        <a:tabLst/>
                      </a:pPr>
                      <a:r>
                        <a:rPr kumimoji="0" lang="en-US" sz="2400" b="0" i="0" u="none" strike="noStrike" cap="none" normalizeH="0" baseline="0">
                          <a:ln>
                            <a:noFill/>
                          </a:ln>
                          <a:solidFill>
                            <a:schemeClr val="tx1"/>
                          </a:solidFill>
                          <a:effectLst/>
                          <a:latin typeface="Arial" charset="0"/>
                        </a:rPr>
                        <a:t>Imperative</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charset="2"/>
                        <a:buNone/>
                        <a:tabLst/>
                      </a:pPr>
                      <a:r>
                        <a:rPr kumimoji="0" lang="en-US" sz="2400" b="0" i="0" u="none" strike="noStrike" cap="none" normalizeH="0" baseline="0" dirty="0">
                          <a:ln>
                            <a:noFill/>
                          </a:ln>
                          <a:solidFill>
                            <a:schemeClr val="tx1"/>
                          </a:solidFill>
                          <a:effectLst/>
                          <a:latin typeface="Arial" charset="0"/>
                        </a:rPr>
                        <a:t>Command, e.g. Get my hat!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AU" smtClean="0"/>
              <a:t>Mood</a:t>
            </a:r>
          </a:p>
        </p:txBody>
      </p:sp>
      <p:sp>
        <p:nvSpPr>
          <p:cNvPr id="55299" name="Rectangle 3"/>
          <p:cNvSpPr>
            <a:spLocks noGrp="1" noChangeArrowheads="1"/>
          </p:cNvSpPr>
          <p:nvPr>
            <p:ph idx="1"/>
          </p:nvPr>
        </p:nvSpPr>
        <p:spPr>
          <a:xfrm>
            <a:off x="933450" y="1773238"/>
            <a:ext cx="7467600" cy="4824412"/>
          </a:xfrm>
        </p:spPr>
        <p:txBody>
          <a:bodyPr/>
          <a:lstStyle/>
          <a:p>
            <a:pPr>
              <a:lnSpc>
                <a:spcPct val="80000"/>
              </a:lnSpc>
              <a:buFont typeface="Wingdings" charset="2"/>
              <a:buNone/>
            </a:pPr>
            <a:r>
              <a:rPr lang="en-US" sz="2400" smtClean="0"/>
              <a:t>If it’s cold, you could get someone </a:t>
            </a:r>
          </a:p>
          <a:p>
            <a:pPr>
              <a:lnSpc>
                <a:spcPct val="80000"/>
              </a:lnSpc>
              <a:buFont typeface="Wingdings" charset="2"/>
              <a:buNone/>
            </a:pPr>
            <a:r>
              <a:rPr lang="en-US" sz="2400" smtClean="0"/>
              <a:t>to close a window using a command, e.g. </a:t>
            </a:r>
          </a:p>
          <a:p>
            <a:pPr>
              <a:lnSpc>
                <a:spcPct val="80000"/>
              </a:lnSpc>
              <a:buFont typeface="Wingdings" charset="2"/>
              <a:buNone/>
            </a:pPr>
            <a:endParaRPr lang="en-US" sz="2400" smtClean="0"/>
          </a:p>
          <a:p>
            <a:pPr>
              <a:lnSpc>
                <a:spcPct val="80000"/>
              </a:lnSpc>
              <a:buFont typeface="Wingdings" charset="2"/>
              <a:buNone/>
            </a:pPr>
            <a:r>
              <a:rPr lang="en-US" sz="2400" smtClean="0"/>
              <a:t>			</a:t>
            </a:r>
            <a:r>
              <a:rPr lang="en-US" sz="2400" smtClean="0">
                <a:solidFill>
                  <a:srgbClr val="FF0000"/>
                </a:solidFill>
              </a:rPr>
              <a:t>Close the window!</a:t>
            </a:r>
          </a:p>
          <a:p>
            <a:pPr>
              <a:lnSpc>
                <a:spcPct val="80000"/>
              </a:lnSpc>
              <a:buFont typeface="Wingdings" charset="2"/>
              <a:buNone/>
            </a:pPr>
            <a:endParaRPr lang="en-US" sz="2400" smtClean="0">
              <a:solidFill>
                <a:schemeClr val="accent2"/>
              </a:solidFill>
            </a:endParaRPr>
          </a:p>
          <a:p>
            <a:pPr>
              <a:lnSpc>
                <a:spcPct val="80000"/>
              </a:lnSpc>
              <a:buFont typeface="Wingdings" charset="2"/>
              <a:buNone/>
            </a:pPr>
            <a:r>
              <a:rPr lang="en-US" sz="2400" smtClean="0"/>
              <a:t>What does this suggest about the power relationships? </a:t>
            </a:r>
          </a:p>
          <a:p>
            <a:pPr>
              <a:lnSpc>
                <a:spcPct val="80000"/>
              </a:lnSpc>
              <a:buFont typeface="Wingdings" charset="2"/>
              <a:buNone/>
            </a:pPr>
            <a:endParaRPr lang="en-US" sz="2400" smtClean="0"/>
          </a:p>
          <a:p>
            <a:pPr>
              <a:lnSpc>
                <a:spcPct val="80000"/>
              </a:lnSpc>
              <a:buFont typeface="Wingdings" charset="2"/>
              <a:buNone/>
            </a:pPr>
            <a:r>
              <a:rPr lang="en-US" sz="2400" smtClean="0"/>
              <a:t>With a neighbour, work out how to get someone to close a window by using a:</a:t>
            </a:r>
          </a:p>
          <a:p>
            <a:pPr>
              <a:lnSpc>
                <a:spcPct val="80000"/>
              </a:lnSpc>
            </a:pPr>
            <a:r>
              <a:rPr lang="en-US" sz="2400" smtClean="0"/>
              <a:t>Statement</a:t>
            </a:r>
          </a:p>
          <a:p>
            <a:pPr>
              <a:lnSpc>
                <a:spcPct val="80000"/>
              </a:lnSpc>
            </a:pPr>
            <a:r>
              <a:rPr lang="en-US" sz="2400" smtClean="0"/>
              <a:t>Question</a:t>
            </a:r>
          </a:p>
        </p:txBody>
      </p:sp>
      <p:pic>
        <p:nvPicPr>
          <p:cNvPr id="55300" name="Picture 4" descr="Window 16"/>
          <p:cNvPicPr>
            <a:picLocks noChangeAspect="1" noChangeArrowheads="1"/>
          </p:cNvPicPr>
          <p:nvPr/>
        </p:nvPicPr>
        <p:blipFill>
          <a:blip r:embed="rId2"/>
          <a:srcRect/>
          <a:stretch>
            <a:fillRect/>
          </a:stretch>
        </p:blipFill>
        <p:spPr bwMode="auto">
          <a:xfrm>
            <a:off x="6372225" y="622300"/>
            <a:ext cx="2028825" cy="23034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r>
              <a:rPr lang="en-US" smtClean="0"/>
              <a:t>More CDA tools…</a:t>
            </a:r>
          </a:p>
        </p:txBody>
      </p:sp>
      <p:sp>
        <p:nvSpPr>
          <p:cNvPr id="56323" name="Content Placeholder 2"/>
          <p:cNvSpPr>
            <a:spLocks noGrp="1"/>
          </p:cNvSpPr>
          <p:nvPr>
            <p:ph idx="1"/>
          </p:nvPr>
        </p:nvSpPr>
        <p:spPr/>
        <p:txBody>
          <a:bodyPr/>
          <a:lstStyle/>
          <a:p>
            <a:r>
              <a:rPr lang="en-US" smtClean="0"/>
              <a:t>See Reading 10: Norman Fairclough</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r>
              <a:rPr lang="en-US" smtClean="0"/>
              <a:t>Tutorial</a:t>
            </a:r>
          </a:p>
        </p:txBody>
      </p:sp>
      <p:sp>
        <p:nvSpPr>
          <p:cNvPr id="57347" name="Content Placeholder 2"/>
          <p:cNvSpPr>
            <a:spLocks noGrp="1"/>
          </p:cNvSpPr>
          <p:nvPr>
            <p:ph idx="1"/>
          </p:nvPr>
        </p:nvSpPr>
        <p:spPr/>
        <p:txBody>
          <a:bodyPr/>
          <a:lstStyle/>
          <a:p>
            <a:r>
              <a:rPr lang="en-US" smtClean="0"/>
              <a:t>Reviewing Participant, Process, Circumstance</a:t>
            </a:r>
          </a:p>
          <a:p>
            <a:r>
              <a:rPr lang="en-US" smtClean="0"/>
              <a:t>Noun Group exercise</a:t>
            </a:r>
          </a:p>
          <a:p>
            <a:r>
              <a:rPr lang="en-US" smtClean="0"/>
              <a:t>A simple CDA using the grammar – school history books</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r>
              <a:rPr lang="en-US" smtClean="0"/>
              <a:t>References</a:t>
            </a:r>
          </a:p>
        </p:txBody>
      </p:sp>
      <p:sp>
        <p:nvSpPr>
          <p:cNvPr id="3" name="Content Placeholder 2"/>
          <p:cNvSpPr>
            <a:spLocks noGrp="1"/>
          </p:cNvSpPr>
          <p:nvPr>
            <p:ph idx="1"/>
          </p:nvPr>
        </p:nvSpPr>
        <p:spPr/>
        <p:txBody>
          <a:bodyPr>
            <a:normAutofit/>
          </a:bodyPr>
          <a:lstStyle/>
          <a:p>
            <a:pPr>
              <a:lnSpc>
                <a:spcPct val="80000"/>
              </a:lnSpc>
              <a:buFont typeface="Arial" charset="0"/>
              <a:buNone/>
            </a:pPr>
            <a:r>
              <a:rPr lang="en-US" sz="2200" smtClean="0"/>
              <a:t>Gee, J. (1990). </a:t>
            </a:r>
            <a:r>
              <a:rPr lang="en-US" sz="2200" i="1" smtClean="0"/>
              <a:t>Social Linguistics and literacies: ideology in Discourses</a:t>
            </a:r>
            <a:r>
              <a:rPr lang="en-US" sz="2200" smtClean="0"/>
              <a:t>.  London: The Falmer Press. </a:t>
            </a:r>
          </a:p>
          <a:p>
            <a:pPr>
              <a:lnSpc>
                <a:spcPct val="70000"/>
              </a:lnSpc>
              <a:buFont typeface="Arial" charset="0"/>
              <a:buNone/>
            </a:pPr>
            <a:r>
              <a:rPr lang="en-US" sz="2200" smtClean="0"/>
              <a:t>Gerot, L. &amp; Wignell, P. (1995). </a:t>
            </a:r>
            <a:r>
              <a:rPr lang="en-US" sz="2200" i="1" smtClean="0"/>
              <a:t>Making sense of functional grammar</a:t>
            </a:r>
            <a:r>
              <a:rPr lang="en-US" sz="2200" smtClean="0"/>
              <a:t>. AEE publishing: Queensland</a:t>
            </a:r>
          </a:p>
          <a:p>
            <a:pPr>
              <a:lnSpc>
                <a:spcPct val="70000"/>
              </a:lnSpc>
              <a:buFont typeface="Arial" charset="0"/>
              <a:buNone/>
            </a:pPr>
            <a:r>
              <a:rPr lang="en-US" sz="2200" smtClean="0"/>
              <a:t>Halliday, M.A.K. (1985). </a:t>
            </a:r>
            <a:r>
              <a:rPr lang="en-US" sz="2200" i="1" smtClean="0"/>
              <a:t>An introduction to functional grammar</a:t>
            </a:r>
            <a:r>
              <a:rPr lang="en-US" sz="2200" smtClean="0"/>
              <a:t>. Arnold: UK </a:t>
            </a:r>
          </a:p>
          <a:p>
            <a:pPr>
              <a:lnSpc>
                <a:spcPct val="80000"/>
              </a:lnSpc>
              <a:buFont typeface="Arial" charset="0"/>
              <a:buNone/>
            </a:pPr>
            <a:r>
              <a:rPr lang="en-US" sz="2200" smtClean="0"/>
              <a:t>Janks, H. (1997). Critical discourse analysis as a research tool. </a:t>
            </a:r>
            <a:r>
              <a:rPr lang="en-US" sz="2200" i="1" smtClean="0"/>
              <a:t>Discourse: studies in the cultural politics of education</a:t>
            </a:r>
            <a:r>
              <a:rPr lang="en-US" sz="2200" smtClean="0"/>
              <a:t>. 18 (3). pp329-342.</a:t>
            </a:r>
          </a:p>
          <a:p>
            <a:pPr>
              <a:lnSpc>
                <a:spcPct val="80000"/>
              </a:lnSpc>
              <a:buFont typeface="Arial" charset="0"/>
              <a:buNone/>
            </a:pPr>
            <a:r>
              <a:rPr lang="en-US" sz="2200" smtClean="0"/>
              <a:t>MacLure, M. (2003). </a:t>
            </a:r>
            <a:r>
              <a:rPr lang="en-US" sz="2200" i="1" smtClean="0"/>
              <a:t>Discourse in educational and social research</a:t>
            </a:r>
            <a:r>
              <a:rPr lang="en-US" sz="2200" smtClean="0"/>
              <a:t>. Buckingham: Open University Press.</a:t>
            </a:r>
          </a:p>
          <a:p>
            <a:pPr>
              <a:lnSpc>
                <a:spcPct val="80000"/>
              </a:lnSpc>
              <a:buFont typeface="Arial" charset="0"/>
              <a:buNone/>
            </a:pPr>
            <a:r>
              <a:rPr lang="en-US" sz="2200" smtClean="0"/>
              <a:t>Wilhelm, J. (2007). </a:t>
            </a:r>
            <a:r>
              <a:rPr lang="en-US" sz="2200" i="1" smtClean="0"/>
              <a:t>Engaging readers and writers with enquiry: promoting deep understanding in Language Arts and the content areas with guiding questions</a:t>
            </a:r>
            <a:r>
              <a:rPr lang="en-US" sz="2200" smtClean="0"/>
              <a:t>. Sydney :Scholastic.</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z="3600" smtClean="0"/>
              <a:t>What is Critical Discourse Analysis (CDA)?</a:t>
            </a:r>
          </a:p>
        </p:txBody>
      </p:sp>
      <p:sp>
        <p:nvSpPr>
          <p:cNvPr id="28675" name="Content Placeholder 2"/>
          <p:cNvSpPr>
            <a:spLocks noGrp="1"/>
          </p:cNvSpPr>
          <p:nvPr>
            <p:ph idx="1"/>
          </p:nvPr>
        </p:nvSpPr>
        <p:spPr/>
        <p:txBody>
          <a:bodyPr>
            <a:normAutofit/>
          </a:bodyPr>
          <a:lstStyle/>
          <a:p>
            <a:pPr>
              <a:lnSpc>
                <a:spcPct val="90000"/>
              </a:lnSpc>
              <a:buFont typeface="Wingdings" charset="2"/>
              <a:buNone/>
            </a:pPr>
            <a:r>
              <a:rPr lang="en-US" smtClean="0"/>
              <a:t>MacLure (2003)</a:t>
            </a:r>
          </a:p>
          <a:p>
            <a:pPr>
              <a:lnSpc>
                <a:spcPct val="90000"/>
              </a:lnSpc>
            </a:pPr>
            <a:r>
              <a:rPr lang="en-US" smtClean="0"/>
              <a:t>Allan Luke (1995): ‘one of the main tasks of discourse analysis is to ‘disarticulate’ the texts of everyday life as a way of ‘disrupting common sense’ about the naturalness or inevitability of identities, values and concepts, thus showing the workings of power and material interests in the most seemingly innocent of texts.’ (p9)</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z="3600" smtClean="0"/>
              <a:t>What is Critical Discourse Analysis (CDA)?</a:t>
            </a:r>
          </a:p>
        </p:txBody>
      </p:sp>
      <p:sp>
        <p:nvSpPr>
          <p:cNvPr id="19459" name="Content Placeholder 2"/>
          <p:cNvSpPr>
            <a:spLocks noGrp="1"/>
          </p:cNvSpPr>
          <p:nvPr>
            <p:ph idx="1"/>
          </p:nvPr>
        </p:nvSpPr>
        <p:spPr/>
        <p:txBody>
          <a:bodyPr/>
          <a:lstStyle/>
          <a:p>
            <a:pPr>
              <a:buFont typeface="Wingdings" charset="2"/>
              <a:buNone/>
            </a:pPr>
            <a:r>
              <a:rPr lang="en-US" smtClean="0"/>
              <a:t>MacLure (2003)</a:t>
            </a:r>
          </a:p>
          <a:p>
            <a:r>
              <a:rPr lang="en-US" smtClean="0"/>
              <a:t>‘A discourse-based educational research would set itself the work of taking that which offers itself as common-sensical, obvious, natural, given or unquestionable, and trying to unravel it a bit – to </a:t>
            </a:r>
            <a:r>
              <a:rPr lang="en-US" i="1" smtClean="0"/>
              <a:t>open it up</a:t>
            </a:r>
            <a:r>
              <a:rPr lang="en-US" smtClean="0"/>
              <a:t> to further questioning.’ (p9)</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z="3600" smtClean="0"/>
              <a:t>Gee’s notion of Discourse</a:t>
            </a:r>
          </a:p>
        </p:txBody>
      </p:sp>
      <p:sp>
        <p:nvSpPr>
          <p:cNvPr id="20483" name="Content Placeholder 2"/>
          <p:cNvSpPr>
            <a:spLocks noGrp="1"/>
          </p:cNvSpPr>
          <p:nvPr>
            <p:ph idx="1"/>
          </p:nvPr>
        </p:nvSpPr>
        <p:spPr/>
        <p:txBody>
          <a:bodyPr/>
          <a:lstStyle/>
          <a:p>
            <a:pPr>
              <a:buFont typeface="Wingdings" charset="2"/>
              <a:buNone/>
            </a:pPr>
            <a:r>
              <a:rPr lang="en-US" sz="2800" smtClean="0"/>
              <a:t>In simple terms: An identity kit which comes complete with the appropriate costume and instructions on how to act, talk, and often write, so as to take on a particular role that others will recognise.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z="3600" smtClean="0"/>
              <a:t>Gee’s notion of Discourse</a:t>
            </a:r>
          </a:p>
        </p:txBody>
      </p:sp>
      <p:sp>
        <p:nvSpPr>
          <p:cNvPr id="21507" name="Content Placeholder 2"/>
          <p:cNvSpPr>
            <a:spLocks noGrp="1"/>
          </p:cNvSpPr>
          <p:nvPr>
            <p:ph idx="1"/>
          </p:nvPr>
        </p:nvSpPr>
        <p:spPr/>
        <p:txBody>
          <a:bodyPr/>
          <a:lstStyle/>
          <a:p>
            <a:pPr>
              <a:buFont typeface="Wingdings" charset="2"/>
              <a:buNone/>
            </a:pPr>
            <a:r>
              <a:rPr lang="en-US" sz="2800" smtClean="0"/>
              <a:t>Gee continued: ‘Club membership’ – there are ways of displaying (through words, actions, values and beliefs) membership in a particular social group or social network (people who associate with each other around a common set of interests, goals and activities)</a:t>
            </a:r>
          </a:p>
          <a:p>
            <a:pPr>
              <a:buFont typeface="Wingdings" charset="2"/>
              <a:buNone/>
            </a:pPr>
            <a:endParaRPr lang="en-US" sz="2800" smtClean="0"/>
          </a:p>
          <a:p>
            <a:pPr>
              <a:buFont typeface="Wingdings" charset="2"/>
              <a:buNone/>
            </a:pPr>
            <a:r>
              <a:rPr lang="en-US" sz="2800" smtClean="0"/>
              <a:t>Sanctions exist of you ‘break’ the rules.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Janks (1997)</a:t>
            </a:r>
          </a:p>
        </p:txBody>
      </p:sp>
      <p:sp>
        <p:nvSpPr>
          <p:cNvPr id="22531" name="Content Placeholder 2"/>
          <p:cNvSpPr>
            <a:spLocks noGrp="1"/>
          </p:cNvSpPr>
          <p:nvPr>
            <p:ph idx="1"/>
          </p:nvPr>
        </p:nvSpPr>
        <p:spPr/>
        <p:txBody>
          <a:bodyPr/>
          <a:lstStyle/>
          <a:p>
            <a:pPr>
              <a:buFont typeface="Arial" charset="0"/>
              <a:buNone/>
            </a:pPr>
            <a:r>
              <a:rPr lang="en-US" smtClean="0"/>
              <a:t>‘Ideology* is at its most powerful when it is invisible, when discourses have been naturalised and become part of our everyday commonsense.’ (p341)</a:t>
            </a:r>
          </a:p>
          <a:p>
            <a:pPr>
              <a:buFont typeface="Arial" charset="0"/>
              <a:buNone/>
            </a:pPr>
            <a:endParaRPr lang="en-US" smtClean="0"/>
          </a:p>
          <a:p>
            <a:pPr>
              <a:buFont typeface="Arial" charset="0"/>
              <a:buNone/>
            </a:pPr>
            <a:r>
              <a:rPr lang="en-US" smtClean="0"/>
              <a:t>*shared values, beliefs, assumptions and theories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325</TotalTime>
  <Words>1986</Words>
  <Application>Microsoft Office PowerPoint</Application>
  <PresentationFormat>On-screen Show (4:3)</PresentationFormat>
  <Paragraphs>246</Paragraphs>
  <Slides>44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44</vt:i4>
      </vt:variant>
    </vt:vector>
  </HeadingPairs>
  <TitlesOfParts>
    <vt:vector size="49" baseType="lpstr">
      <vt:lpstr>Calibri</vt:lpstr>
      <vt:lpstr>ＭＳ Ｐゴシック</vt:lpstr>
      <vt:lpstr>Arial</vt:lpstr>
      <vt:lpstr>Wingdings</vt:lpstr>
      <vt:lpstr>Office Theme</vt:lpstr>
      <vt:lpstr>Week 5: What is Critical Discourse Analysis</vt:lpstr>
      <vt:lpstr>Quick review</vt:lpstr>
      <vt:lpstr>Answers</vt:lpstr>
      <vt:lpstr>A quick review</vt:lpstr>
      <vt:lpstr>What is Critical Discourse Analysis (CDA)?</vt:lpstr>
      <vt:lpstr>What is Critical Discourse Analysis (CDA)?</vt:lpstr>
      <vt:lpstr>Gee’s notion of Discourse</vt:lpstr>
      <vt:lpstr>Gee’s notion of Discourse</vt:lpstr>
      <vt:lpstr>Janks (1997)</vt:lpstr>
      <vt:lpstr>Aim</vt:lpstr>
      <vt:lpstr>Outline</vt:lpstr>
      <vt:lpstr>MacLure (2003)</vt:lpstr>
      <vt:lpstr>Fairclough’s dimension of discourse and discourse analysis</vt:lpstr>
      <vt:lpstr>Fairclough’s dimension of discourse and discourse analysis</vt:lpstr>
      <vt:lpstr>Janks’s questions (1997, p329)</vt:lpstr>
      <vt:lpstr>Back to school…</vt:lpstr>
      <vt:lpstr>Janks (1997)</vt:lpstr>
      <vt:lpstr>Wilhelm (2007)</vt:lpstr>
      <vt:lpstr>Janks (1997)</vt:lpstr>
      <vt:lpstr>Before we move on to grammar…</vt:lpstr>
      <vt:lpstr>Jim Martin on Positive Discourse Analysis (PDA)</vt:lpstr>
      <vt:lpstr>Grammar: Form and Meaning</vt:lpstr>
      <vt:lpstr>James Gee (1990)</vt:lpstr>
      <vt:lpstr>Illustration of Form v Meaning</vt:lpstr>
      <vt:lpstr>Illustration of Form v Meaning</vt:lpstr>
      <vt:lpstr>Developing a metalanguage (Part 2)</vt:lpstr>
      <vt:lpstr>Developing a metalanguage</vt:lpstr>
      <vt:lpstr>Theme and rheme</vt:lpstr>
      <vt:lpstr>Theme</vt:lpstr>
      <vt:lpstr>Theme</vt:lpstr>
      <vt:lpstr>Theme</vt:lpstr>
      <vt:lpstr>Theme</vt:lpstr>
      <vt:lpstr>Theme and Rheme</vt:lpstr>
      <vt:lpstr>Theme and Rheme</vt:lpstr>
      <vt:lpstr>Theme and Rheme</vt:lpstr>
      <vt:lpstr>Theme and Rheme</vt:lpstr>
      <vt:lpstr>Theme and Rheme: Old and New</vt:lpstr>
      <vt:lpstr>Theme and Text</vt:lpstr>
      <vt:lpstr>Mood</vt:lpstr>
      <vt:lpstr>Mood</vt:lpstr>
      <vt:lpstr>Mood</vt:lpstr>
      <vt:lpstr>More CDA tools…</vt:lpstr>
      <vt:lpstr>Tutorial</vt:lpstr>
      <vt:lpstr>References</vt:lpstr>
    </vt:vector>
  </TitlesOfParts>
  <Company>Wordsmart Consulting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 5: What is Critical Discourse Analysis</dc:title>
  <dc:creator>Lindsay Williams</dc:creator>
  <cp:lastModifiedBy>Ahmad Bilal</cp:lastModifiedBy>
  <cp:revision>23</cp:revision>
  <dcterms:created xsi:type="dcterms:W3CDTF">2009-08-22T06:27:52Z</dcterms:created>
  <dcterms:modified xsi:type="dcterms:W3CDTF">2014-04-05T15:50:42Z</dcterms:modified>
</cp:coreProperties>
</file>