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838199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4.5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839200" cy="54102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Use the traditional square of opposition to find the answers to these problems. When a statement is given as false, simply enter an ‘‘F’’ into the square of opposition and compute (if possible) the other truth values.</a:t>
            </a:r>
          </a:p>
          <a:p>
            <a:pPr algn="l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If ‘‘All fashion fads are products of commercial brainwashing’’ is true, what is</a:t>
            </a:r>
          </a:p>
          <a:p>
            <a:pPr algn="l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truth value of the following statements?</a:t>
            </a:r>
          </a:p>
          <a:p>
            <a:pPr algn="l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No fashion fads are products of commercial brainwashing.</a:t>
            </a:r>
          </a:p>
          <a:p>
            <a:pPr algn="l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Some fashion fads are products of commercial brainwashing.</a:t>
            </a:r>
          </a:p>
          <a:p>
            <a:pPr algn="l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Some fashion fads are not products of commercial brainwashing.</a:t>
            </a:r>
          </a:p>
          <a:p>
            <a:pPr algn="l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Answer: a) False     (b) True   (c) False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356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4.5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10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4. If ‘‘No sting operations are cases </a:t>
            </a:r>
            <a:r>
              <a:rPr lang="en-US" dirty="0" smtClean="0"/>
              <a:t>of entrapment</a:t>
            </a:r>
            <a:r>
              <a:rPr lang="en-US" dirty="0"/>
              <a:t>’’ is false, what is the </a:t>
            </a:r>
            <a:r>
              <a:rPr lang="en-US" dirty="0" smtClean="0"/>
              <a:t>truth value </a:t>
            </a:r>
            <a:r>
              <a:rPr lang="en-US" dirty="0"/>
              <a:t>of the following statements?</a:t>
            </a:r>
          </a:p>
          <a:p>
            <a:pPr marL="0" indent="0">
              <a:buNone/>
            </a:pPr>
            <a:r>
              <a:rPr lang="en-US" dirty="0"/>
              <a:t>a. All sting operations are cases of entrapment.</a:t>
            </a:r>
          </a:p>
          <a:p>
            <a:pPr marL="0" indent="0">
              <a:buNone/>
            </a:pPr>
            <a:r>
              <a:rPr lang="en-US" dirty="0"/>
              <a:t>b. Some sting operations are cases of entrapment.</a:t>
            </a:r>
          </a:p>
          <a:p>
            <a:pPr marL="0" indent="0">
              <a:buNone/>
            </a:pPr>
            <a:r>
              <a:rPr lang="en-US" dirty="0"/>
              <a:t>c. Some sting operations are not cases of entrapment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Answer: (a) Undetermined (b) True </a:t>
            </a:r>
          </a:p>
          <a:p>
            <a:pPr marL="0" indent="0">
              <a:buNone/>
            </a:pPr>
            <a:r>
              <a:rPr lang="en-US" dirty="0" smtClean="0"/>
              <a:t>(c) </a:t>
            </a:r>
            <a:r>
              <a:rPr lang="en-US" dirty="0"/>
              <a:t>Undetermined</a:t>
            </a:r>
          </a:p>
        </p:txBody>
      </p:sp>
    </p:spTree>
    <p:extLst>
      <p:ext uri="{BB962C8B-B14F-4D97-AF65-F5344CB8AC3E}">
        <p14:creationId xmlns:p14="http://schemas.microsoft.com/office/powerpoint/2010/main" val="618620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Exercise 4.5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91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If ‘‘Some obsessive-compulsive behaviors are not curable diseases’’ is true,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truth value of the following statements?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All obsessive-compulsive behaviors are curable diseases.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No obsessive-compulsive behaviors are curable diseases.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Some obsessive-compulsive behaviors are curable diseases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Answer:(a) False (b) Undetermined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Undetermined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723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Exercise 4.5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Use the traditional square of opposition to determine whether the following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arguments are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valid or invalid. Name any fallacies that are committed.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advocates of school prayer are individuals who insist on imposing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 views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others.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Therefore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some advocates of school prayer are individuals who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insist on imposing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views on others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Answer: Valid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It is false that all mainstream conservatives are persons who support free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 services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poor.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no mainstream conservatives are persons who support free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 services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poor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Answer: Invalid (illicit contrary)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244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Exercise 4.5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It is false that some international terrorists are political moderates.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some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terrorists are not political moderates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Answer: Valid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Some economists are followers of Ayn Rand.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some economists are not followers of Ayn Rand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Answer: Invalid (illicit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subcontrary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881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425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Exercise 4.5</vt:lpstr>
      <vt:lpstr>Exercise 4.5</vt:lpstr>
      <vt:lpstr>Exercise 4.5</vt:lpstr>
      <vt:lpstr>Exercise 4.5</vt:lpstr>
      <vt:lpstr>Exercise 4.5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4.5</dc:title>
  <dc:creator>Fahad Najeeb</dc:creator>
  <cp:lastModifiedBy>Fahad Najeeb</cp:lastModifiedBy>
  <cp:revision>10</cp:revision>
  <dcterms:created xsi:type="dcterms:W3CDTF">2006-08-16T00:00:00Z</dcterms:created>
  <dcterms:modified xsi:type="dcterms:W3CDTF">2015-05-11T05:19:22Z</dcterms:modified>
</cp:coreProperties>
</file>