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handoutMasterIdLst>
    <p:handoutMasterId r:id="rId6"/>
  </p:handoutMasterIdLst>
  <p:sldIdLst>
    <p:sldId id="256" r:id="rId2"/>
    <p:sldId id="307" r:id="rId3"/>
    <p:sldId id="318" r:id="rId4"/>
    <p:sldId id="319" r:id="rId5"/>
  </p:sldIdLst>
  <p:sldSz cx="9144000" cy="6858000" type="screen4x3"/>
  <p:notesSz cx="6858000" cy="9117013"/>
  <p:custDataLst>
    <p:tags r:id="rId7"/>
  </p:custDataLst>
  <p:defaultTextStyle>
    <a:defPPr>
      <a:defRPr lang="en-US"/>
    </a:defPPr>
    <a:lvl1pPr algn="l" rtl="0" fontAlgn="base">
      <a:spcBef>
        <a:spcPct val="0"/>
      </a:spcBef>
      <a:spcAft>
        <a:spcPct val="0"/>
      </a:spcAft>
      <a:defRPr sz="3200" kern="1200">
        <a:solidFill>
          <a:schemeClr val="tx1"/>
        </a:solidFill>
        <a:latin typeface="Times New Roman" pitchFamily="18" charset="0"/>
        <a:ea typeface="+mn-ea"/>
        <a:cs typeface="+mn-cs"/>
      </a:defRPr>
    </a:lvl1pPr>
    <a:lvl2pPr marL="457200" algn="l" rtl="0" fontAlgn="base">
      <a:spcBef>
        <a:spcPct val="0"/>
      </a:spcBef>
      <a:spcAft>
        <a:spcPct val="0"/>
      </a:spcAft>
      <a:defRPr sz="3200" kern="1200">
        <a:solidFill>
          <a:schemeClr val="tx1"/>
        </a:solidFill>
        <a:latin typeface="Times New Roman" pitchFamily="18" charset="0"/>
        <a:ea typeface="+mn-ea"/>
        <a:cs typeface="+mn-cs"/>
      </a:defRPr>
    </a:lvl2pPr>
    <a:lvl3pPr marL="914400" algn="l" rtl="0" fontAlgn="base">
      <a:spcBef>
        <a:spcPct val="0"/>
      </a:spcBef>
      <a:spcAft>
        <a:spcPct val="0"/>
      </a:spcAft>
      <a:defRPr sz="3200" kern="1200">
        <a:solidFill>
          <a:schemeClr val="tx1"/>
        </a:solidFill>
        <a:latin typeface="Times New Roman" pitchFamily="18" charset="0"/>
        <a:ea typeface="+mn-ea"/>
        <a:cs typeface="+mn-cs"/>
      </a:defRPr>
    </a:lvl3pPr>
    <a:lvl4pPr marL="1371600" algn="l" rtl="0" fontAlgn="base">
      <a:spcBef>
        <a:spcPct val="0"/>
      </a:spcBef>
      <a:spcAft>
        <a:spcPct val="0"/>
      </a:spcAft>
      <a:defRPr sz="3200" kern="1200">
        <a:solidFill>
          <a:schemeClr val="tx1"/>
        </a:solidFill>
        <a:latin typeface="Times New Roman" pitchFamily="18" charset="0"/>
        <a:ea typeface="+mn-ea"/>
        <a:cs typeface="+mn-cs"/>
      </a:defRPr>
    </a:lvl4pPr>
    <a:lvl5pPr marL="1828800" algn="l" rtl="0" fontAlgn="base">
      <a:spcBef>
        <a:spcPct val="0"/>
      </a:spcBef>
      <a:spcAft>
        <a:spcPct val="0"/>
      </a:spcAft>
      <a:defRPr sz="3200" kern="1200">
        <a:solidFill>
          <a:schemeClr val="tx1"/>
        </a:solidFill>
        <a:latin typeface="Times New Roman" pitchFamily="18" charset="0"/>
        <a:ea typeface="+mn-ea"/>
        <a:cs typeface="+mn-cs"/>
      </a:defRPr>
    </a:lvl5pPr>
    <a:lvl6pPr marL="2286000" algn="l" defTabSz="914400" rtl="0" eaLnBrk="1" latinLnBrk="0" hangingPunct="1">
      <a:defRPr sz="3200" kern="1200">
        <a:solidFill>
          <a:schemeClr val="tx1"/>
        </a:solidFill>
        <a:latin typeface="Times New Roman" pitchFamily="18" charset="0"/>
        <a:ea typeface="+mn-ea"/>
        <a:cs typeface="+mn-cs"/>
      </a:defRPr>
    </a:lvl6pPr>
    <a:lvl7pPr marL="2743200" algn="l" defTabSz="914400" rtl="0" eaLnBrk="1" latinLnBrk="0" hangingPunct="1">
      <a:defRPr sz="3200" kern="1200">
        <a:solidFill>
          <a:schemeClr val="tx1"/>
        </a:solidFill>
        <a:latin typeface="Times New Roman" pitchFamily="18" charset="0"/>
        <a:ea typeface="+mn-ea"/>
        <a:cs typeface="+mn-cs"/>
      </a:defRPr>
    </a:lvl7pPr>
    <a:lvl8pPr marL="3200400" algn="l" defTabSz="914400" rtl="0" eaLnBrk="1" latinLnBrk="0" hangingPunct="1">
      <a:defRPr sz="3200" kern="1200">
        <a:solidFill>
          <a:schemeClr val="tx1"/>
        </a:solidFill>
        <a:latin typeface="Times New Roman" pitchFamily="18" charset="0"/>
        <a:ea typeface="+mn-ea"/>
        <a:cs typeface="+mn-cs"/>
      </a:defRPr>
    </a:lvl8pPr>
    <a:lvl9pPr marL="3657600" algn="l" defTabSz="914400" rtl="0" eaLnBrk="1" latinLnBrk="0" hangingPunct="1">
      <a:defRPr sz="3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FF"/>
    <a:srgbClr val="009999"/>
    <a:srgbClr val="FF3300"/>
    <a:srgbClr val="FF6633"/>
    <a:srgbClr val="F8F8F8"/>
    <a:srgbClr val="FFFF99"/>
    <a:srgbClr val="FFFF00"/>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5687" autoAdjust="0"/>
    <p:restoredTop sz="82743" autoAdjust="0"/>
  </p:normalViewPr>
  <p:slideViewPr>
    <p:cSldViewPr>
      <p:cViewPr varScale="1">
        <p:scale>
          <a:sx n="60" d="100"/>
          <a:sy n="60" d="100"/>
        </p:scale>
        <p:origin x="-142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8" d="100"/>
          <a:sy n="58" d="100"/>
        </p:scale>
        <p:origin x="-1812" y="-72"/>
      </p:cViewPr>
      <p:guideLst>
        <p:guide orient="horz" pos="2872"/>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tags" Target="tags/tag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3906" name="Rectangle 1026"/>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23907" name="Rectangle 1027"/>
          <p:cNvSpPr>
            <a:spLocks noGrp="1" noChangeArrowheads="1"/>
          </p:cNvSpPr>
          <p:nvPr>
            <p:ph type="dt" sz="quarter" idx="1"/>
          </p:nvPr>
        </p:nvSpPr>
        <p:spPr bwMode="auto">
          <a:xfrm>
            <a:off x="388620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23908" name="Rectangle 1028"/>
          <p:cNvSpPr>
            <a:spLocks noGrp="1" noChangeArrowheads="1"/>
          </p:cNvSpPr>
          <p:nvPr>
            <p:ph type="ftr" sz="quarter" idx="2"/>
          </p:nvPr>
        </p:nvSpPr>
        <p:spPr bwMode="auto">
          <a:xfrm>
            <a:off x="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23909" name="Rectangle 1029"/>
          <p:cNvSpPr>
            <a:spLocks noGrp="1" noChangeArrowheads="1"/>
          </p:cNvSpPr>
          <p:nvPr>
            <p:ph type="sldNum" sz="quarter" idx="3"/>
          </p:nvPr>
        </p:nvSpPr>
        <p:spPr bwMode="auto">
          <a:xfrm>
            <a:off x="388620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3E43931-6D0F-4086-9DBC-F141A433D91A}" type="slidenum">
              <a:rPr lang="en-US"/>
              <a:pPr>
                <a:defRPr/>
              </a:pPr>
              <a:t>‹#›</a:t>
            </a:fld>
            <a:endParaRPr lang="en-US"/>
          </a:p>
        </p:txBody>
      </p:sp>
    </p:spTree>
    <p:extLst>
      <p:ext uri="{BB962C8B-B14F-4D97-AF65-F5344CB8AC3E}">
        <p14:creationId xmlns:p14="http://schemas.microsoft.com/office/powerpoint/2010/main" val="53112159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pPr>
              <a:defRPr/>
            </a:pPr>
            <a:endParaRPr lang="en-US"/>
          </a:p>
        </p:txBody>
      </p:sp>
      <p:sp>
        <p:nvSpPr>
          <p:cNvPr id="8" name="Footer Placeholder 7"/>
          <p:cNvSpPr>
            <a:spLocks noGrp="1"/>
          </p:cNvSpPr>
          <p:nvPr>
            <p:ph type="ftr" sz="quarter" idx="11"/>
          </p:nvPr>
        </p:nvSpPr>
        <p:spPr/>
        <p:txBody>
          <a:bodyPr/>
          <a:lstStyle>
            <a:extLst/>
          </a:lstStyle>
          <a:p>
            <a:pPr>
              <a:defRPr/>
            </a:pPr>
            <a:endParaRPr lang="en-US"/>
          </a:p>
        </p:txBody>
      </p:sp>
      <p:sp>
        <p:nvSpPr>
          <p:cNvPr id="11" name="Slide Number Placeholder 10"/>
          <p:cNvSpPr>
            <a:spLocks noGrp="1"/>
          </p:cNvSpPr>
          <p:nvPr>
            <p:ph type="sldNum" sz="quarter" idx="12"/>
          </p:nvPr>
        </p:nvSpPr>
        <p:spPr/>
        <p:txBody>
          <a:bodyPr/>
          <a:lstStyle>
            <a:extLst/>
          </a:lstStyle>
          <a:p>
            <a:pPr>
              <a:defRPr/>
            </a:pPr>
            <a:fld id="{387D9AD3-864C-4847-898B-B8514B901B2D}" type="slidenum">
              <a:rPr lang="en-US" smtClean="0"/>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C641A455-B3EF-4A04-9EF6-01E5F0EC7F7F}"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A1F1F47E-CB8F-4401-968D-21F499274384}"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A83002EB-66DC-431C-8DCF-30F22B6670A7}"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2F1F9F71-8965-4A5B-8BA3-D3D3D70FDFC0}"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DCB87770-999B-4D56-B983-175430B92C83}"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endParaRPr lang="en-US"/>
          </a:p>
        </p:txBody>
      </p:sp>
      <p:sp>
        <p:nvSpPr>
          <p:cNvPr id="8" name="Footer Placeholder 7"/>
          <p:cNvSpPr>
            <a:spLocks noGrp="1"/>
          </p:cNvSpPr>
          <p:nvPr>
            <p:ph type="ftr" sz="quarter" idx="11"/>
          </p:nvPr>
        </p:nvSpPr>
        <p:spPr/>
        <p:txBody>
          <a:bodyPr/>
          <a:lstStyle>
            <a:extLst/>
          </a:lstStyle>
          <a:p>
            <a:pPr>
              <a:defRPr/>
            </a:pPr>
            <a:endParaRPr lang="en-US"/>
          </a:p>
        </p:txBody>
      </p:sp>
      <p:sp>
        <p:nvSpPr>
          <p:cNvPr id="9" name="Slide Number Placeholder 8"/>
          <p:cNvSpPr>
            <a:spLocks noGrp="1"/>
          </p:cNvSpPr>
          <p:nvPr>
            <p:ph type="sldNum" sz="quarter" idx="12"/>
          </p:nvPr>
        </p:nvSpPr>
        <p:spPr/>
        <p:txBody>
          <a:bodyPr/>
          <a:lstStyle>
            <a:extLst/>
          </a:lstStyle>
          <a:p>
            <a:pPr>
              <a:defRPr/>
            </a:pPr>
            <a:fld id="{F34E5ECC-B2EE-4D2D-9F62-531747948B28}"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pPr>
              <a:defRPr/>
            </a:pPr>
            <a:endParaRPr lang="en-US"/>
          </a:p>
        </p:txBody>
      </p:sp>
      <p:sp>
        <p:nvSpPr>
          <p:cNvPr id="4" name="Footer Placeholder 3"/>
          <p:cNvSpPr>
            <a:spLocks noGrp="1"/>
          </p:cNvSpPr>
          <p:nvPr>
            <p:ph type="ftr" sz="quarter" idx="11"/>
          </p:nvPr>
        </p:nvSpPr>
        <p:spPr/>
        <p:txBody>
          <a:bodyPr/>
          <a:lstStyle>
            <a:extLst/>
          </a:lstStyle>
          <a:p>
            <a:pPr>
              <a:defRPr/>
            </a:pPr>
            <a:endParaRPr lang="en-US"/>
          </a:p>
        </p:txBody>
      </p:sp>
      <p:sp>
        <p:nvSpPr>
          <p:cNvPr id="5" name="Slide Number Placeholder 4"/>
          <p:cNvSpPr>
            <a:spLocks noGrp="1"/>
          </p:cNvSpPr>
          <p:nvPr>
            <p:ph type="sldNum" sz="quarter" idx="12"/>
          </p:nvPr>
        </p:nvSpPr>
        <p:spPr/>
        <p:txBody>
          <a:bodyPr/>
          <a:lstStyle>
            <a:extLst/>
          </a:lstStyle>
          <a:p>
            <a:pPr>
              <a:defRPr/>
            </a:pPr>
            <a:fld id="{D1F3E9C1-50BB-4A67-A183-1361020708A3}"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pPr>
              <a:defRPr/>
            </a:pPr>
            <a:endParaRPr lang="en-US"/>
          </a:p>
        </p:txBody>
      </p:sp>
      <p:sp>
        <p:nvSpPr>
          <p:cNvPr id="3" name="Footer Placeholder 2"/>
          <p:cNvSpPr>
            <a:spLocks noGrp="1"/>
          </p:cNvSpPr>
          <p:nvPr>
            <p:ph type="ftr" sz="quarter" idx="11"/>
          </p:nvPr>
        </p:nvSpPr>
        <p:spPr/>
        <p:txBody>
          <a:bodyPr/>
          <a:lstStyle>
            <a:extLst/>
          </a:lstStyle>
          <a:p>
            <a:pPr>
              <a:defRPr/>
            </a:pPr>
            <a:endParaRPr lang="en-US"/>
          </a:p>
        </p:txBody>
      </p:sp>
      <p:sp>
        <p:nvSpPr>
          <p:cNvPr id="4" name="Slide Number Placeholder 3"/>
          <p:cNvSpPr>
            <a:spLocks noGrp="1"/>
          </p:cNvSpPr>
          <p:nvPr>
            <p:ph type="sldNum" sz="quarter" idx="12"/>
          </p:nvPr>
        </p:nvSpPr>
        <p:spPr/>
        <p:txBody>
          <a:bodyPr/>
          <a:lstStyle>
            <a:extLst/>
          </a:lstStyle>
          <a:p>
            <a:pPr>
              <a:defRPr/>
            </a:pPr>
            <a:fld id="{71A6B715-0C40-4F19-ACD7-C9299F9FB9FB}"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2A411BF5-2CF9-45B6-8D43-969BB8C611BB}"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1F7FE115-3B9C-420D-8723-913142B3B8E3}" type="slidenum">
              <a:rPr lang="en-US" smtClean="0"/>
              <a:pPr>
                <a:defRPr/>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a:defRPr/>
            </a:pPr>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pPr>
              <a:defRPr/>
            </a:pPr>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a:defRPr/>
            </a:pPr>
            <a:fld id="{4E2E2363-7F64-4F2C-A4F0-5CC78B9A98CA}"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540516" y="1066800"/>
            <a:ext cx="7772400" cy="2133600"/>
          </a:xfrm>
        </p:spPr>
        <p:txBody>
          <a:bodyPr>
            <a:normAutofit/>
          </a:bodyPr>
          <a:lstStyle/>
          <a:p>
            <a:pPr algn="just" eaLnBrk="1" hangingPunct="1"/>
            <a:r>
              <a:rPr lang="en-US" sz="3200" dirty="0" smtClean="0">
                <a:solidFill>
                  <a:srgbClr val="FF0000"/>
                </a:solidFill>
              </a:rPr>
              <a:t>Purpose of Classification of Field Crops</a:t>
            </a:r>
            <a:br>
              <a:rPr lang="en-US" sz="3200" dirty="0" smtClean="0">
                <a:solidFill>
                  <a:srgbClr val="FF0000"/>
                </a:solidFill>
              </a:rPr>
            </a:br>
            <a:endParaRPr lang="en-US" sz="3200" dirty="0" smtClean="0">
              <a:solidFill>
                <a:srgbClr val="00B050"/>
              </a:solidFill>
            </a:endParaRPr>
          </a:p>
        </p:txBody>
      </p:sp>
      <p:sp>
        <p:nvSpPr>
          <p:cNvPr id="3076" name="AutoShape 6" descr="data:image/jpeg;base64,/9j/4AAQSkZJRgABAQAAAQABAAD/2wCEAAkGBwgHBgkIBwgKCgkLDRYPDQwMDRsUFRAWIB0iIiAdHx8kKDQsJCYxJx8fLT0tMTU3Ojo6Iys/RD84QzQ5OjcBCgoKDQwNGg8PGjclHyU3Nzc3Nzc3Nzc3Nzc3Nzc3Nzc3Nzc3Nzc3Nzc3Nzc3Nzc3Nzc3Nzc3Nzc3Nzc3Nzc3N//AABEIAHYAsgMBIgACEQEDEQH/xAAbAAACAgMBAAAAAAAAAAAAAAAFBgAEAQMHAv/EADkQAAIBAwMCBAMGBQIHAAAAAAECAwAEEQUSIQYxE0FRYRQicRUjMkKBkSRSobHwYsEHM0OC0eHx/8QAGwEAAgMBAQEAAAAAAAAAAAAAAgMBBAUABgf/xAAoEQACAgEEAgEEAgMAAAAAAAAAAQIRAwQSITEFQRMiMmFxUYEUM7H/2gAMAwEAAhEDEQA/AEkbpmwBxV+x0/dIDitmlWLMPm7+lNFjYBACRSkik1Ros9PCqDiikAMOGHerSxBEHFVbhtucUTAcgja3aygqe/vVLULdn5UDH0oS1y0Eu5aMWl4tygyfKq7hXJXaSYr3ySxlsjI+lCnYlgDTNriKgJBpc2l2yAO9Ni7QyKTHrpKDZZBvUZrTqnzXB+tbumL1UtBbzgRyAcA+f0rTfMDc/rUz4xcCZJqRshOxB60N1SfarUSUblFDdTtiytSItBIS9Sud8vBqlvIohfWTFycf0oe8LrR2mOvg8nLVnZXuFCfKrIh4oGwCsvCYr1DKUb2r3JHtFVjwa5ckLkO2l5xgmt0coWYEUAhkKnvRG2YtIvuaBqmRQ12MuQM0dt2ylL0A2sP0o1bNxTE6Bapm4qM1isbqzR7yQcmnCCbgcUVijVVFVLq9j8chSO/rW0XIKcUxyVFmUuD3K4GQDQy7k781tmm70OuJM0CZXbsp3MnJrRbX720nJ+T+1YuDkmqMvnRdo5BHUrxZk4bNDrZ2aQAHzrVFKqblcHB8/SmXRNISaDxuCSeOKVJ7RkUgtDbKdOVpMDA4YHtQOW6aO5CyPuH5Wpsls4xZ7QDnH5TikXU7eRLplVWK+lc+iUt3A02VwrgAmrc0KyIc0vaRb3KJuuD4KA8eIMHFH4rmwCgNdjd78UmSfon/ABsjdJAa+09eeKC3OngE4FPUjWEyExN4m0cgN3rQRaTJmGAR44D43c/Q1Efy6GR0WZ+hIh0/B5Xmtj2e3jGKbJL74R1g1WGJ7eQ4SaNNpB9/IVV1K6OmSINTt47rS5jtS6jTDxfXyNWYYVPhSJno5xVifdQ7QcigrnaxFdA1PRVlaSK0OZPD8WMZ+WZPVT/tSBdqUkYMMEd/aueKUHUivscezWGwaJ6bJuuYx70GLVd0uX+Li5/NQTXFktD5dsIljx+tXLScbe9CtYfZBEaq2l9hcZpceiHG2M3jj1qUA+0BUrrZ3xsCnU5fiS2ePrR201Deg+by9aUHODVqxuWVsZOKZLhkMbGnDDOaqTTD1qotz8veq8s+fOjiCkb5ZAaqSsMGvDTVpaWiJoyEMjhVOM8Zp/0Bmt9OUSRFwPOMZ49SO/7UhQPtcN6U8WMzJHG6nyqpqtV/j7W1aH4sLy2kMUlxbLYSXDSKIo1LM+eAB3rnF11JY3V4xtCxUPjcSAD+9HetZIk0hbyGJfiWcbj/ADqOSCOx7edcy1K5tNQuHvbCP4eY7TsHA3e1XsMcWZbl0HgxJcyHPUtTae2RxKNg+Uspxz/mf2obHp7zxmfLGPOf096DWSazfzqtpGrrPcJbGFmA3yMCV7/Q80wac9xa2beMrALI8Tg/ldThl/cU94FFW+i+p+kWdJ1IWzqE3B0zjPn7U3+II7X4tUwjDMqgcUlWtzDaXMdxeqFtG4dwOR7f571025t4ho9q9uoliljDKQe4I71namCj9S6HqT4TMN062sWG1UHhuMqzeVedO0eC+6dvdOumPjQM0UiP3BxkGsabc6nbWojYyRxx/LGuedvkP0rGlCWG5vJppFBlGTk+ddiyQitsUDku3bANju+x9PlXd4+n3whB9RnaR9MGlLrywEHUNysK4VznAroV3e6TpNmizzBnEpmMY/M/ekq8lfWdSe6mAXceB6CrmXIpR/JlZ5pdCXJbyIu4g/tWLB9t5EQfzCnnUNIQW2QO4pDx4WpKno9JfTEwe4fNcybKI/Sl/wAVo+aZdZAOkxt7ClaVwU5xS8KtDI9nk3v0rNCm/EfrUqx8aLFIJMmTWUUqeK2cZ5r0RxwKQlZSMiUgd69RK9wW2FRtGTuNDp5ipI7Vt02YutwBySn/AJpygEoli4ilgUO+CvqprM9pLGrMzx/KM4zya8KWt9NlWfALfhU1Zv18TOLcyMF/GD+GponabdP0m8vLJrm3UMgPbPNN1nG/wcTtgDA4868dGkRxPZN38MN9ff8ApRTUI5iXitUCrtHzk9q855DO55Xifro1dJiSjuQtdURT30MVvA/yRBjMcdhjjmkP7JupLiK1t7cY2/MxOMnvxXT9Z0qROmrwWwMszQPn3YikvSrW7m8G2gaM3oGSzglI1HY/7DnyrW8XqMccMrfEfZOXE7+kG6ja36HTE0tmEsZWRXiJ3tKcDjjuMAfvTa+mz2tvp2gmeJr9IzPdKz5ZndskD+Ygt/c1atriDpa0eO9ug0sTZjkkH4twB+Ueuc1X0Kwu7bVbjqzWYWJSL7pWHPPd/wBj/U1YevhJP+PX5f4BUGqY6RdO2sulxi4jjESr8wcck+dK+rR6jZ4tNHvDb2YbMUe7Kpz+X0+lNusTXssMC5Kq4G5F5HPvVLU4YLC2QyoF3L8u4+dYs9e451iqxifFsXLNtQs4pbm71gXRCk7ArL279zSrPqGrXZkY3skUEhyFZ6KajHcOJsDCnJ3D0oNq9pJdpC0C70AwVB/rWvDl8lbPtlW0kUNwJg07GQns2Sc0029s0CpuwSe2KEaZbGKC2gkOWLjHsP8A5TXbhZmKMR92wP6UUuDNyRN93CwsF3gZIrlerp4Wsf8AdmuuSHxtO3DyJ/z+1cu6mg26gr+/NHFqjsNJjdqrZ0FD/opIkm4704XzbungT/J/tSJGsk7YWgw8DUjyZ+TUq+NDlIztPNSn/JEOy8oJkA9aZ7PRTNbhtvJFBNPi8S5TAJAPNdO0S3X4YKRniqqlTKzZzfWNDIjZ0HKn5qTpzLaXDIjsv0JFdfuY1+0ru3YcYyK5n1BahNTbAp0M31bRsJFKN3l5kYufVjmilvJKUdmlcrjzY0OiTFX4eLZ6ZJgtnSOnVW+0uwvoj99FEIZAD3A/95/ejIiZlIBOaSP+HGsJBdtp8vCyElPqe/8AauuR2kIiBRQeM5r5/wCVc9PqHGX9G7pZJwFnUbG4udB1GGyYi6NuwiwfzYrb030taWWlWeU+/MCeO/mzYyc/qTVv4sJcyBQQyHkYq9bXwnJPAFUZ6nOsXxx4V2W3C+UAI+mdNveqbi4viLia1jj8CFjkRK2fmwfMkH9hTNeadbXdq9tMmYnQoR7GvSCJN0iIqtJ+JgOT9aW+s9X1BBDpGiEDULzgS+UK+bUKyZ9VljGMuq/Srti3H2aek5Ut9GkgkWWWWyc2wL8ltvC4/QCh97omta3dPLekQwZ+SLvhabOndJj0fTIrVWMrglpJWOWdjyWJolI6IpLeVOy+SlHUzyY+37EvCmqYgXHSM8ds0cM3l2yT+lc/vElsbl4QzKwbDY4Fdb1fqezsWKb03eYrm/Ud/Z392ZYVG498DAr1/h8mozYPkzv9GfncYy2xKliWDB9xL/zZ5o5au4Odxye/Peglk1HbNdxFaUyjkYYtNxgKZ4PlSb1RaESZx50/6dANvNLvVlphWIFdDoVjf1FQwmbQlX/RQvRNJyQSvnTNo0Im0pQfSttlAsANA3URjlRlbFNo4HapVvcKlVd0gdzB/Sls1zpoRHRFG5pBtH3nHHPtTbobKYhilrpLAsEUYZXBDYA86t6DqKLPJDnhXKjPtV2M9659MW2VuoX+D6ogLfhnUrmkfqqEpf5I7mnf/iGuEsr1O8bjNAuorVb2yiu1GSyg0Mo7ZpjIvgUFXirMa/wz/WrMVkSuMV6Nq0cUgAp1k2DLCV7e9jljJDK2eK7z0xrUesacjxFfERQCM88VwOElbhSPWmrpTWJ9IvA0P5nGVPYisbzWgWqwXH7l0XdLm2Sp9HXFYb3JUB3GDxQdhc2d2vykqx4FWE1i3uJU42K/ZmI49qvvIPHO4AlexxXiqnidSR6CE0/tNMNzOxI2NtFJmnW1zedby3zq3hxM3J/bFOc2+IfJjD80PhjeG6324Lh2+8XHY+tP0+X41Ol2qCdB6OXOK9SIHXkZrXGGAHymqmoS3QjIhIU+pFUIxuVIRPhFDVrCw2MbiKLBHJIrj+oxwjVpktWBi3fKR2p71q3u5lczymQeeDSitgVvBxXtvC4Pjju33Zh6rNcttUerSFkGfKj+nD8NeVswIRx5Vm0BV628nZnSdjLYtjFDeqMNCTir9gRxmtPUMKm2b6VOK6YMeGDOnG/gSBXqSXa7VW6akVIXVyBhqxql1DG74cc0qSsbI3fE1mgf2hD/AD1ml/GwRk6SVvhI+4BXdyfelaS9ew1q4BP/AFTn25pm6WYpa23zex/WlDqlo/t27MWMeJ5ds+dO07vcvyclyNWoXC6zobRqdzKaF6XL/Cy2kp/DyM1W6PmLXEkDHhh2q5f2/wAJqeBwH4pmXlIjp0ZgtAScCttzZgW03y+VWtMXePmHINFZ7ZTAwx3GKmPJzZyiVAJjgcg1b+bwkkBPpXq/tzFeyKRjmr9jCj2+1v0rnzwOUq5M6Jqfw0ngsD4PORnOK69otpEtlFNbTeNFKoZTnP7VzfRulDqT8MVBPJp50fTJunbYw2srTQk58JzkA+ZHpWF5TxGXUQc8Hf8A0vafXRg6mGTbxsBHIO3bdXsQogyoNC5dYSSNlmgZHHbPOaFzavLbNlbltp/K3OK8xj8bqsjcapr+TRlrMUUnYcvNVgsv+esgHqFzQTVOrrS2t/FMMrL6sMZqu3UIu1MLQiRj2wODS11TplxPbFsHA5wPKtfx/hVP/fFr++ynn11NbJJhj7bTUoiUhCg+pyaGvEBchgPOl/RrtoPupCQRxRuO43yjmvQYNNj0/wBONcGXnyTySuTCjuoiI47VTgYF816kDPx61at7VEiLZFXJRbE0boJ/DIqapdCSHbmqyqzE7FLBe5HlUurK6O0+E2CTilR3rpEIWNQL2+fDcrn0oS7u5yzE0X1qN1I3KRzjmhSrjvQqTYxM14NSt+ypUkjt0gC2nIQxYL23+VLvW8KRa7KyZw/JB9alSmafqX7BX3FTpaUx6vHjzps6rjAmgkHckGpUpkuyJ/cYsH8O8K44YZo4W3YHlWKlFBEehP6nsFivCwP4jmq+nRE7VJGM1ipSsnEyY9HTOnIBBaLjzHNFJm45qVKtY3SAfYn9Sai6t4cKhT/NS5FDJNITJKSalSqOVtzdhroYtGso1beecVf1KJHhZSOCKlSlp1JHHOdVtRBPlD51m0uCrp7VKlNn9wfoOS3R8EEDBxVRNW8Pesm9iD2GMVKlPq6IS4BV11Be3DxrG/g27MQETv8ArRSxv54oihldlJycnmpUqnqckl0yWuA6rW2o2ji6tw7JkBvTIPI9O1JctuhghuISRFMCVVu4wcH+tSpRYpOeNuXo5L6bIIeBzWKlSlbmCf/Z"/>
          <p:cNvSpPr>
            <a:spLocks noChangeAspect="1" noChangeArrowheads="1"/>
          </p:cNvSpPr>
          <p:nvPr/>
        </p:nvSpPr>
        <p:spPr bwMode="auto">
          <a:xfrm>
            <a:off x="193675" y="-242888"/>
            <a:ext cx="304800" cy="304801"/>
          </a:xfrm>
          <a:prstGeom prst="rect">
            <a:avLst/>
          </a:prstGeom>
          <a:noFill/>
          <a:ln w="9525">
            <a:noFill/>
            <a:miter lim="800000"/>
            <a:headEnd/>
            <a:tailEnd/>
          </a:ln>
        </p:spPr>
        <p:txBody>
          <a:bodyPr/>
          <a:lstStyle/>
          <a:p>
            <a:endParaRPr lang="en-US"/>
          </a:p>
        </p:txBody>
      </p:sp>
      <p:sp>
        <p:nvSpPr>
          <p:cNvPr id="3077" name="AutoShape 8" descr="data:image/jpeg;base64,/9j/4AAQSkZJRgABAQAAAQABAAD/2wCEAAkGBwgHBgkIBwgKCgkLDRYPDQwMDRsUFRAWIB0iIiAdHx8kKDQsJCYxJx8fLT0tMTU3Ojo6Iys/RD84QzQ5OjcBCgoKDQwNGg8PGjclHyU3Nzc3Nzc3Nzc3Nzc3Nzc3Nzc3Nzc3Nzc3Nzc3Nzc3Nzc3Nzc3Nzc3Nzc3Nzc3Nzc3N//AABEIAHYAsgMBIgACEQEDEQH/xAAbAAACAgMBAAAAAAAAAAAAAAAFBgAEAQMHAv/EADkQAAIBAwMCBAMGBQIHAAAAAAECAwAEEQUSIQYxE0FRYRQicRUjMkKBkSRSobHwYsEHM0OC0eHx/8QAGwEAAgMBAQEAAAAAAAAAAAAAAgMBBAUABgf/xAAoEQACAgEEAgEEAgMAAAAAAAAAAQIRAwQSITEFQRMiMmFxUYEUM7H/2gAMAwEAAhEDEQA/AEkbpmwBxV+x0/dIDitmlWLMPm7+lNFjYBACRSkik1Ros9PCqDiikAMOGHerSxBEHFVbhtucUTAcgja3aygqe/vVLULdn5UDH0oS1y0Eu5aMWl4tygyfKq7hXJXaSYr3ySxlsjI+lCnYlgDTNriKgJBpc2l2yAO9Ni7QyKTHrpKDZZBvUZrTqnzXB+tbumL1UtBbzgRyAcA+f0rTfMDc/rUz4xcCZJqRshOxB60N1SfarUSUblFDdTtiytSItBIS9Sud8vBqlvIohfWTFycf0oe8LrR2mOvg8nLVnZXuFCfKrIh4oGwCsvCYr1DKUb2r3JHtFVjwa5ckLkO2l5xgmt0coWYEUAhkKnvRG2YtIvuaBqmRQ12MuQM0dt2ylL0A2sP0o1bNxTE6Bapm4qM1isbqzR7yQcmnCCbgcUVijVVFVLq9j8chSO/rW0XIKcUxyVFmUuD3K4GQDQy7k781tmm70OuJM0CZXbsp3MnJrRbX720nJ+T+1YuDkmqMvnRdo5BHUrxZk4bNDrZ2aQAHzrVFKqblcHB8/SmXRNISaDxuCSeOKVJ7RkUgtDbKdOVpMDA4YHtQOW6aO5CyPuH5Wpsls4xZ7QDnH5TikXU7eRLplVWK+lc+iUt3A02VwrgAmrc0KyIc0vaRb3KJuuD4KA8eIMHFH4rmwCgNdjd78UmSfon/ABsjdJAa+09eeKC3OngE4FPUjWEyExN4m0cgN3rQRaTJmGAR44D43c/Q1Efy6GR0WZ+hIh0/B5Xmtj2e3jGKbJL74R1g1WGJ7eQ4SaNNpB9/IVV1K6OmSINTt47rS5jtS6jTDxfXyNWYYVPhSJno5xVifdQ7QcigrnaxFdA1PRVlaSK0OZPD8WMZ+WZPVT/tSBdqUkYMMEd/aueKUHUivscezWGwaJ6bJuuYx70GLVd0uX+Li5/NQTXFktD5dsIljx+tXLScbe9CtYfZBEaq2l9hcZpceiHG2M3jj1qUA+0BUrrZ3xsCnU5fiS2ePrR201Deg+by9aUHODVqxuWVsZOKZLhkMbGnDDOaqTTD1qotz8veq8s+fOjiCkb5ZAaqSsMGvDTVpaWiJoyEMjhVOM8Zp/0Bmt9OUSRFwPOMZ49SO/7UhQPtcN6U8WMzJHG6nyqpqtV/j7W1aH4sLy2kMUlxbLYSXDSKIo1LM+eAB3rnF11JY3V4xtCxUPjcSAD+9HetZIk0hbyGJfiWcbj/ADqOSCOx7edcy1K5tNQuHvbCP4eY7TsHA3e1XsMcWZbl0HgxJcyHPUtTae2RxKNg+Uspxz/mf2obHp7zxmfLGPOf096DWSazfzqtpGrrPcJbGFmA3yMCV7/Q80wac9xa2beMrALI8Tg/ldThl/cU94FFW+i+p+kWdJ1IWzqE3B0zjPn7U3+II7X4tUwjDMqgcUlWtzDaXMdxeqFtG4dwOR7f571025t4ho9q9uoliljDKQe4I71namCj9S6HqT4TMN062sWG1UHhuMqzeVedO0eC+6dvdOumPjQM0UiP3BxkGsabc6nbWojYyRxx/LGuedvkP0rGlCWG5vJppFBlGTk+ddiyQitsUDku3bANju+x9PlXd4+n3whB9RnaR9MGlLrywEHUNysK4VznAroV3e6TpNmizzBnEpmMY/M/ekq8lfWdSe6mAXceB6CrmXIpR/JlZ5pdCXJbyIu4g/tWLB9t5EQfzCnnUNIQW2QO4pDx4WpKno9JfTEwe4fNcybKI/Sl/wAVo+aZdZAOkxt7ClaVwU5xS8KtDI9nk3v0rNCm/EfrUqx8aLFIJMmTWUUqeK2cZ5r0RxwKQlZSMiUgd69RK9wW2FRtGTuNDp5ipI7Vt02YutwBySn/AJpygEoli4ilgUO+CvqprM9pLGrMzx/KM4zya8KWt9NlWfALfhU1Zv18TOLcyMF/GD+GponabdP0m8vLJrm3UMgPbPNN1nG/wcTtgDA4868dGkRxPZN38MN9ff8ApRTUI5iXitUCrtHzk9q855DO55Xifro1dJiSjuQtdURT30MVvA/yRBjMcdhjjmkP7JupLiK1t7cY2/MxOMnvxXT9Z0qROmrwWwMszQPn3YikvSrW7m8G2gaM3oGSzglI1HY/7DnyrW8XqMccMrfEfZOXE7+kG6ja36HTE0tmEsZWRXiJ3tKcDjjuMAfvTa+mz2tvp2gmeJr9IzPdKz5ZndskD+Ygt/c1atriDpa0eO9ug0sTZjkkH4twB+Ueuc1X0Kwu7bVbjqzWYWJSL7pWHPPd/wBj/U1YevhJP+PX5f4BUGqY6RdO2sulxi4jjESr8wcck+dK+rR6jZ4tNHvDb2YbMUe7Kpz+X0+lNusTXssMC5Kq4G5F5HPvVLU4YLC2QyoF3L8u4+dYs9e451iqxifFsXLNtQs4pbm71gXRCk7ArL279zSrPqGrXZkY3skUEhyFZ6KajHcOJsDCnJ3D0oNq9pJdpC0C70AwVB/rWvDl8lbPtlW0kUNwJg07GQns2Sc0029s0CpuwSe2KEaZbGKC2gkOWLjHsP8A5TXbhZmKMR92wP6UUuDNyRN93CwsF3gZIrlerp4Wsf8AdmuuSHxtO3DyJ/z+1cu6mg26gr+/NHFqjsNJjdqrZ0FD/opIkm4704XzbungT/J/tSJGsk7YWgw8DUjyZ+TUq+NDlIztPNSn/JEOy8oJkA9aZ7PRTNbhtvJFBNPi8S5TAJAPNdO0S3X4YKRniqqlTKzZzfWNDIjZ0HKn5qTpzLaXDIjsv0JFdfuY1+0ru3YcYyK5n1BahNTbAp0M31bRsJFKN3l5kYufVjmilvJKUdmlcrjzY0OiTFX4eLZ6ZJgtnSOnVW+0uwvoj99FEIZAD3A/95/ejIiZlIBOaSP+HGsJBdtp8vCyElPqe/8AauuR2kIiBRQeM5r5/wCVc9PqHGX9G7pZJwFnUbG4udB1GGyYi6NuwiwfzYrb030taWWlWeU+/MCeO/mzYyc/qTVv4sJcyBQQyHkYq9bXwnJPAFUZ6nOsXxx4V2W3C+UAI+mdNveqbi4viLia1jj8CFjkRK2fmwfMkH9hTNeadbXdq9tMmYnQoR7GvSCJN0iIqtJ+JgOT9aW+s9X1BBDpGiEDULzgS+UK+bUKyZ9VljGMuq/Srti3H2aek5Ut9GkgkWWWWyc2wL8ltvC4/QCh97omta3dPLekQwZ+SLvhabOndJj0fTIrVWMrglpJWOWdjyWJolI6IpLeVOy+SlHUzyY+37EvCmqYgXHSM8ds0cM3l2yT+lc/vElsbl4QzKwbDY4Fdb1fqezsWKb03eYrm/Ud/Z392ZYVG498DAr1/h8mozYPkzv9GfncYy2xKliWDB9xL/zZ5o5au4Odxye/Peglk1HbNdxFaUyjkYYtNxgKZ4PlSb1RaESZx50/6dANvNLvVlphWIFdDoVjf1FQwmbQlX/RQvRNJyQSvnTNo0Im0pQfSttlAsANA3URjlRlbFNo4HapVvcKlVd0gdzB/Sls1zpoRHRFG5pBtH3nHHPtTbobKYhilrpLAsEUYZXBDYA86t6DqKLPJDnhXKjPtV2M9659MW2VuoX+D6ogLfhnUrmkfqqEpf5I7mnf/iGuEsr1O8bjNAuorVb2yiu1GSyg0Mo7ZpjIvgUFXirMa/wz/WrMVkSuMV6Nq0cUgAp1k2DLCV7e9jljJDK2eK7z0xrUesacjxFfERQCM88VwOElbhSPWmrpTWJ9IvA0P5nGVPYisbzWgWqwXH7l0XdLm2Sp9HXFYb3JUB3GDxQdhc2d2vykqx4FWE1i3uJU42K/ZmI49qvvIPHO4AlexxXiqnidSR6CE0/tNMNzOxI2NtFJmnW1zedby3zq3hxM3J/bFOc2+IfJjD80PhjeG6324Lh2+8XHY+tP0+X41Ol2qCdB6OXOK9SIHXkZrXGGAHymqmoS3QjIhIU+pFUIxuVIRPhFDVrCw2MbiKLBHJIrj+oxwjVpktWBi3fKR2p71q3u5lczymQeeDSitgVvBxXtvC4Pjju33Zh6rNcttUerSFkGfKj+nD8NeVswIRx5Vm0BV628nZnSdjLYtjFDeqMNCTir9gRxmtPUMKm2b6VOK6YMeGDOnG/gSBXqSXa7VW6akVIXVyBhqxql1DG74cc0qSsbI3fE1mgf2hD/AD1ml/GwRk6SVvhI+4BXdyfelaS9ew1q4BP/AFTn25pm6WYpa23zex/WlDqlo/t27MWMeJ5ds+dO07vcvyclyNWoXC6zobRqdzKaF6XL/Cy2kp/DyM1W6PmLXEkDHhh2q5f2/wAJqeBwH4pmXlIjp0ZgtAScCttzZgW03y+VWtMXePmHINFZ7ZTAwx3GKmPJzZyiVAJjgcg1b+bwkkBPpXq/tzFeyKRjmr9jCj2+1v0rnzwOUq5M6Jqfw0ngsD4PORnOK69otpEtlFNbTeNFKoZTnP7VzfRulDqT8MVBPJp50fTJunbYw2srTQk58JzkA+ZHpWF5TxGXUQc8Hf8A0vafXRg6mGTbxsBHIO3bdXsQogyoNC5dYSSNlmgZHHbPOaFzavLbNlbltp/K3OK8xj8bqsjcapr+TRlrMUUnYcvNVgsv+esgHqFzQTVOrrS2t/FMMrL6sMZqu3UIu1MLQiRj2wODS11TplxPbFsHA5wPKtfx/hVP/fFr++ynn11NbJJhj7bTUoiUhCg+pyaGvEBchgPOl/RrtoPupCQRxRuO43yjmvQYNNj0/wBONcGXnyTySuTCjuoiI47VTgYF816kDPx61at7VEiLZFXJRbE0boJ/DIqapdCSHbmqyqzE7FLBe5HlUurK6O0+E2CTilR3rpEIWNQL2+fDcrn0oS7u5yzE0X1qN1I3KRzjmhSrjvQqTYxM14NSt+ypUkjt0gC2nIQxYL23+VLvW8KRa7KyZw/JB9alSmafqX7BX3FTpaUx6vHjzps6rjAmgkHckGpUpkuyJ/cYsH8O8K44YZo4W3YHlWKlFBEehP6nsFivCwP4jmq+nRE7VJGM1ipSsnEyY9HTOnIBBaLjzHNFJm45qVKtY3SAfYn9Sai6t4cKhT/NS5FDJNITJKSalSqOVtzdhroYtGso1beecVf1KJHhZSOCKlSlp1JHHOdVtRBPlD51m0uCrp7VKlNn9wfoOS3R8EEDBxVRNW8Pesm9iD2GMVKlPq6IS4BV11Be3DxrG/g27MQETv8ArRSxv54oihldlJycnmpUqnqckl0yWuA6rW2o2ji6tw7JkBvTIPI9O1JctuhghuISRFMCVVu4wcH+tSpRYpOeNuXo5L6bIIeBzWKlSlbmCf/Z"/>
          <p:cNvSpPr>
            <a:spLocks noChangeAspect="1" noChangeArrowheads="1"/>
          </p:cNvSpPr>
          <p:nvPr/>
        </p:nvSpPr>
        <p:spPr bwMode="auto">
          <a:xfrm>
            <a:off x="193675" y="-242888"/>
            <a:ext cx="304800" cy="304801"/>
          </a:xfrm>
          <a:prstGeom prst="rect">
            <a:avLst/>
          </a:prstGeom>
          <a:noFill/>
          <a:ln w="9525">
            <a:noFill/>
            <a:miter lim="800000"/>
            <a:headEnd/>
            <a:tailEnd/>
          </a:ln>
        </p:spPr>
        <p:txBody>
          <a:bodyPr/>
          <a:lstStyle/>
          <a:p>
            <a:endParaRPr lang="en-US"/>
          </a:p>
        </p:txBody>
      </p:sp>
      <p:sp>
        <p:nvSpPr>
          <p:cNvPr id="3078" name="AutoShape 10" descr="data:image/jpeg;base64,/9j/4AAQSkZJRgABAQAAAQABAAD/2wCEAAkGBwgHBgkIBwgKCgkLDRYPDQwMDRsUFRAWIB0iIiAdHx8kKDQsJCYxJx8fLT0tMTU3Ojo6Iys/RD84QzQ5OjcBCgoKDQwNGg8PGjclHyU3Nzc3Nzc3Nzc3Nzc3Nzc3Nzc3Nzc3Nzc3Nzc3Nzc3Nzc3Nzc3Nzc3Nzc3Nzc3Nzc3N//AABEIAHYAsgMBIgACEQEDEQH/xAAbAAACAgMBAAAAAAAAAAAAAAAFBgAEAQMHAv/EADkQAAIBAwMCBAMGBQIHAAAAAAECAwAEEQUSIQYxE0FRYRQicRUjMkKBkSRSobHwYsEHM0OC0eHx/8QAGwEAAgMBAQEAAAAAAAAAAAAAAgMBBAUABgf/xAAoEQACAgEEAgEEAgMAAAAAAAAAAQIRAwQSITEFQRMiMmFxUYEUM7H/2gAMAwEAAhEDEQA/AEkbpmwBxV+x0/dIDitmlWLMPm7+lNFjYBACRSkik1Ros9PCqDiikAMOGHerSxBEHFVbhtucUTAcgja3aygqe/vVLULdn5UDH0oS1y0Eu5aMWl4tygyfKq7hXJXaSYr3ySxlsjI+lCnYlgDTNriKgJBpc2l2yAO9Ni7QyKTHrpKDZZBvUZrTqnzXB+tbumL1UtBbzgRyAcA+f0rTfMDc/rUz4xcCZJqRshOxB60N1SfarUSUblFDdTtiytSItBIS9Sud8vBqlvIohfWTFycf0oe8LrR2mOvg8nLVnZXuFCfKrIh4oGwCsvCYr1DKUb2r3JHtFVjwa5ckLkO2l5xgmt0coWYEUAhkKnvRG2YtIvuaBqmRQ12MuQM0dt2ylL0A2sP0o1bNxTE6Bapm4qM1isbqzR7yQcmnCCbgcUVijVVFVLq9j8chSO/rW0XIKcUxyVFmUuD3K4GQDQy7k781tmm70OuJM0CZXbsp3MnJrRbX720nJ+T+1YuDkmqMvnRdo5BHUrxZk4bNDrZ2aQAHzrVFKqblcHB8/SmXRNISaDxuCSeOKVJ7RkUgtDbKdOVpMDA4YHtQOW6aO5CyPuH5Wpsls4xZ7QDnH5TikXU7eRLplVWK+lc+iUt3A02VwrgAmrc0KyIc0vaRb3KJuuD4KA8eIMHFH4rmwCgNdjd78UmSfon/ABsjdJAa+09eeKC3OngE4FPUjWEyExN4m0cgN3rQRaTJmGAR44D43c/Q1Efy6GR0WZ+hIh0/B5Xmtj2e3jGKbJL74R1g1WGJ7eQ4SaNNpB9/IVV1K6OmSINTt47rS5jtS6jTDxfXyNWYYVPhSJno5xVifdQ7QcigrnaxFdA1PRVlaSK0OZPD8WMZ+WZPVT/tSBdqUkYMMEd/aueKUHUivscezWGwaJ6bJuuYx70GLVd0uX+Li5/NQTXFktD5dsIljx+tXLScbe9CtYfZBEaq2l9hcZpceiHG2M3jj1qUA+0BUrrZ3xsCnU5fiS2ePrR201Deg+by9aUHODVqxuWVsZOKZLhkMbGnDDOaqTTD1qotz8veq8s+fOjiCkb5ZAaqSsMGvDTVpaWiJoyEMjhVOM8Zp/0Bmt9OUSRFwPOMZ49SO/7UhQPtcN6U8WMzJHG6nyqpqtV/j7W1aH4sLy2kMUlxbLYSXDSKIo1LM+eAB3rnF11JY3V4xtCxUPjcSAD+9HetZIk0hbyGJfiWcbj/ADqOSCOx7edcy1K5tNQuHvbCP4eY7TsHA3e1XsMcWZbl0HgxJcyHPUtTae2RxKNg+Uspxz/mf2obHp7zxmfLGPOf096DWSazfzqtpGrrPcJbGFmA3yMCV7/Q80wac9xa2beMrALI8Tg/ldThl/cU94FFW+i+p+kWdJ1IWzqE3B0zjPn7U3+II7X4tUwjDMqgcUlWtzDaXMdxeqFtG4dwOR7f571025t4ho9q9uoliljDKQe4I71namCj9S6HqT4TMN062sWG1UHhuMqzeVedO0eC+6dvdOumPjQM0UiP3BxkGsabc6nbWojYyRxx/LGuedvkP0rGlCWG5vJppFBlGTk+ddiyQitsUDku3bANju+x9PlXd4+n3whB9RnaR9MGlLrywEHUNysK4VznAroV3e6TpNmizzBnEpmMY/M/ekq8lfWdSe6mAXceB6CrmXIpR/JlZ5pdCXJbyIu4g/tWLB9t5EQfzCnnUNIQW2QO4pDx4WpKno9JfTEwe4fNcybKI/Sl/wAVo+aZdZAOkxt7ClaVwU5xS8KtDI9nk3v0rNCm/EfrUqx8aLFIJMmTWUUqeK2cZ5r0RxwKQlZSMiUgd69RK9wW2FRtGTuNDp5ipI7Vt02YutwBySn/AJpygEoli4ilgUO+CvqprM9pLGrMzx/KM4zya8KWt9NlWfALfhU1Zv18TOLcyMF/GD+GponabdP0m8vLJrm3UMgPbPNN1nG/wcTtgDA4868dGkRxPZN38MN9ff8ApRTUI5iXitUCrtHzk9q855DO55Xifro1dJiSjuQtdURT30MVvA/yRBjMcdhjjmkP7JupLiK1t7cY2/MxOMnvxXT9Z0qROmrwWwMszQPn3YikvSrW7m8G2gaM3oGSzglI1HY/7DnyrW8XqMccMrfEfZOXE7+kG6ja36HTE0tmEsZWRXiJ3tKcDjjuMAfvTa+mz2tvp2gmeJr9IzPdKz5ZndskD+Ygt/c1atriDpa0eO9ug0sTZjkkH4twB+Ueuc1X0Kwu7bVbjqzWYWJSL7pWHPPd/wBj/U1YevhJP+PX5f4BUGqY6RdO2sulxi4jjESr8wcck+dK+rR6jZ4tNHvDb2YbMUe7Kpz+X0+lNusTXssMC5Kq4G5F5HPvVLU4YLC2QyoF3L8u4+dYs9e451iqxifFsXLNtQs4pbm71gXRCk7ArL279zSrPqGrXZkY3skUEhyFZ6KajHcOJsDCnJ3D0oNq9pJdpC0C70AwVB/rWvDl8lbPtlW0kUNwJg07GQns2Sc0029s0CpuwSe2KEaZbGKC2gkOWLjHsP8A5TXbhZmKMR92wP6UUuDNyRN93CwsF3gZIrlerp4Wsf8AdmuuSHxtO3DyJ/z+1cu6mg26gr+/NHFqjsNJjdqrZ0FD/opIkm4704XzbungT/J/tSJGsk7YWgw8DUjyZ+TUq+NDlIztPNSn/JEOy8oJkA9aZ7PRTNbhtvJFBNPi8S5TAJAPNdO0S3X4YKRniqqlTKzZzfWNDIjZ0HKn5qTpzLaXDIjsv0JFdfuY1+0ru3YcYyK5n1BahNTbAp0M31bRsJFKN3l5kYufVjmilvJKUdmlcrjzY0OiTFX4eLZ6ZJgtnSOnVW+0uwvoj99FEIZAD3A/95/ejIiZlIBOaSP+HGsJBdtp8vCyElPqe/8AauuR2kIiBRQeM5r5/wCVc9PqHGX9G7pZJwFnUbG4udB1GGyYi6NuwiwfzYrb030taWWlWeU+/MCeO/mzYyc/qTVv4sJcyBQQyHkYq9bXwnJPAFUZ6nOsXxx4V2W3C+UAI+mdNveqbi4viLia1jj8CFjkRK2fmwfMkH9hTNeadbXdq9tMmYnQoR7GvSCJN0iIqtJ+JgOT9aW+s9X1BBDpGiEDULzgS+UK+bUKyZ9VljGMuq/Srti3H2aek5Ut9GkgkWWWWyc2wL8ltvC4/QCh97omta3dPLekQwZ+SLvhabOndJj0fTIrVWMrglpJWOWdjyWJolI6IpLeVOy+SlHUzyY+37EvCmqYgXHSM8ds0cM3l2yT+lc/vElsbl4QzKwbDY4Fdb1fqezsWKb03eYrm/Ud/Z392ZYVG498DAr1/h8mozYPkzv9GfncYy2xKliWDB9xL/zZ5o5au4Odxye/Peglk1HbNdxFaUyjkYYtNxgKZ4PlSb1RaESZx50/6dANvNLvVlphWIFdDoVjf1FQwmbQlX/RQvRNJyQSvnTNo0Im0pQfSttlAsANA3URjlRlbFNo4HapVvcKlVd0gdzB/Sls1zpoRHRFG5pBtH3nHHPtTbobKYhilrpLAsEUYZXBDYA86t6DqKLPJDnhXKjPtV2M9659MW2VuoX+D6ogLfhnUrmkfqqEpf5I7mnf/iGuEsr1O8bjNAuorVb2yiu1GSyg0Mo7ZpjIvgUFXirMa/wz/WrMVkSuMV6Nq0cUgAp1k2DLCV7e9jljJDK2eK7z0xrUesacjxFfERQCM88VwOElbhSPWmrpTWJ9IvA0P5nGVPYisbzWgWqwXH7l0XdLm2Sp9HXFYb3JUB3GDxQdhc2d2vykqx4FWE1i3uJU42K/ZmI49qvvIPHO4AlexxXiqnidSR6CE0/tNMNzOxI2NtFJmnW1zedby3zq3hxM3J/bFOc2+IfJjD80PhjeG6324Lh2+8XHY+tP0+X41Ol2qCdB6OXOK9SIHXkZrXGGAHymqmoS3QjIhIU+pFUIxuVIRPhFDVrCw2MbiKLBHJIrj+oxwjVpktWBi3fKR2p71q3u5lczymQeeDSitgVvBxXtvC4Pjju33Zh6rNcttUerSFkGfKj+nD8NeVswIRx5Vm0BV628nZnSdjLYtjFDeqMNCTir9gRxmtPUMKm2b6VOK6YMeGDOnG/gSBXqSXa7VW6akVIXVyBhqxql1DG74cc0qSsbI3fE1mgf2hD/AD1ml/GwRk6SVvhI+4BXdyfelaS9ew1q4BP/AFTn25pm6WYpa23zex/WlDqlo/t27MWMeJ5ds+dO07vcvyclyNWoXC6zobRqdzKaF6XL/Cy2kp/DyM1W6PmLXEkDHhh2q5f2/wAJqeBwH4pmXlIjp0ZgtAScCttzZgW03y+VWtMXePmHINFZ7ZTAwx3GKmPJzZyiVAJjgcg1b+bwkkBPpXq/tzFeyKRjmr9jCj2+1v0rnzwOUq5M6Jqfw0ngsD4PORnOK69otpEtlFNbTeNFKoZTnP7VzfRulDqT8MVBPJp50fTJunbYw2srTQk58JzkA+ZHpWF5TxGXUQc8Hf8A0vafXRg6mGTbxsBHIO3bdXsQogyoNC5dYSSNlmgZHHbPOaFzavLbNlbltp/K3OK8xj8bqsjcapr+TRlrMUUnYcvNVgsv+esgHqFzQTVOrrS2t/FMMrL6sMZqu3UIu1MLQiRj2wODS11TplxPbFsHA5wPKtfx/hVP/fFr++ynn11NbJJhj7bTUoiUhCg+pyaGvEBchgPOl/RrtoPupCQRxRuO43yjmvQYNNj0/wBONcGXnyTySuTCjuoiI47VTgYF816kDPx61at7VEiLZFXJRbE0boJ/DIqapdCSHbmqyqzE7FLBe5HlUurK6O0+E2CTilR3rpEIWNQL2+fDcrn0oS7u5yzE0X1qN1I3KRzjmhSrjvQqTYxM14NSt+ypUkjt0gC2nIQxYL23+VLvW8KRa7KyZw/JB9alSmafqX7BX3FTpaUx6vHjzps6rjAmgkHckGpUpkuyJ/cYsH8O8K44YZo4W3YHlWKlFBEehP6nsFivCwP4jmq+nRE7VJGM1ipSsnEyY9HTOnIBBaLjzHNFJm45qVKtY3SAfYn9Sai6t4cKhT/NS5FDJNITJKSalSqOVtzdhroYtGso1beecVf1KJHhZSOCKlSlp1JHHOdVtRBPlD51m0uCrp7VKlNn9wfoOS3R8EEDBxVRNW8Pesm9iD2GMVKlPq6IS4BV11Be3DxrG/g27MQETv8ArRSxv54oihldlJycnmpUqnqckl0yWuA6rW2o2ji6tw7JkBvTIPI9O1JctuhghuISRFMCVVu4wcH+tSpRYpOeNuXo5L6bIIeBzWKlSlbmCf/Z"/>
          <p:cNvSpPr>
            <a:spLocks noChangeAspect="1" noChangeArrowheads="1"/>
          </p:cNvSpPr>
          <p:nvPr/>
        </p:nvSpPr>
        <p:spPr bwMode="auto">
          <a:xfrm>
            <a:off x="193675" y="-242888"/>
            <a:ext cx="304800" cy="304801"/>
          </a:xfrm>
          <a:prstGeom prst="rect">
            <a:avLst/>
          </a:prstGeom>
          <a:noFill/>
          <a:ln w="9525">
            <a:noFill/>
            <a:miter lim="800000"/>
            <a:headEnd/>
            <a:tailEnd/>
          </a:ln>
        </p:spPr>
        <p:txBody>
          <a:bodyPr/>
          <a:lstStyle/>
          <a:p>
            <a:endParaRPr lang="en-US"/>
          </a:p>
        </p:txBody>
      </p:sp>
      <p:sp>
        <p:nvSpPr>
          <p:cNvPr id="6" name="Rectangle 2"/>
          <p:cNvSpPr txBox="1">
            <a:spLocks noChangeArrowheads="1"/>
          </p:cNvSpPr>
          <p:nvPr/>
        </p:nvSpPr>
        <p:spPr bwMode="auto">
          <a:xfrm>
            <a:off x="743607" y="4724400"/>
            <a:ext cx="77724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a:solidFill>
                  <a:schemeClr val="tx1"/>
                </a:solidFill>
                <a:latin typeface="+mj-lt"/>
                <a:ea typeface="+mj-ea"/>
                <a:cs typeface="+mj-cs"/>
              </a:defRPr>
            </a:lvl1pPr>
            <a:lvl2pPr algn="l" rtl="0" eaLnBrk="0" fontAlgn="base" hangingPunct="0">
              <a:spcBef>
                <a:spcPct val="0"/>
              </a:spcBef>
              <a:spcAft>
                <a:spcPct val="0"/>
              </a:spcAft>
              <a:defRPr sz="3600">
                <a:solidFill>
                  <a:schemeClr val="tx2"/>
                </a:solidFill>
                <a:latin typeface="Tahoma" pitchFamily="34" charset="0"/>
              </a:defRPr>
            </a:lvl2pPr>
            <a:lvl3pPr algn="l" rtl="0" eaLnBrk="0" fontAlgn="base" hangingPunct="0">
              <a:spcBef>
                <a:spcPct val="0"/>
              </a:spcBef>
              <a:spcAft>
                <a:spcPct val="0"/>
              </a:spcAft>
              <a:defRPr sz="3600">
                <a:solidFill>
                  <a:schemeClr val="tx2"/>
                </a:solidFill>
                <a:latin typeface="Tahoma" pitchFamily="34" charset="0"/>
              </a:defRPr>
            </a:lvl3pPr>
            <a:lvl4pPr algn="l" rtl="0" eaLnBrk="0" fontAlgn="base" hangingPunct="0">
              <a:spcBef>
                <a:spcPct val="0"/>
              </a:spcBef>
              <a:spcAft>
                <a:spcPct val="0"/>
              </a:spcAft>
              <a:defRPr sz="3600">
                <a:solidFill>
                  <a:schemeClr val="tx2"/>
                </a:solidFill>
                <a:latin typeface="Tahoma" pitchFamily="34" charset="0"/>
              </a:defRPr>
            </a:lvl4pPr>
            <a:lvl5pPr algn="l" rtl="0" eaLnBrk="0" fontAlgn="base" hangingPunct="0">
              <a:spcBef>
                <a:spcPct val="0"/>
              </a:spcBef>
              <a:spcAft>
                <a:spcPct val="0"/>
              </a:spcAft>
              <a:defRPr sz="3600">
                <a:solidFill>
                  <a:schemeClr val="tx2"/>
                </a:solidFill>
                <a:latin typeface="Tahoma" pitchFamily="34" charset="0"/>
              </a:defRPr>
            </a:lvl5pPr>
            <a:lvl6pPr marL="457200" algn="l" rtl="0" fontAlgn="base">
              <a:spcBef>
                <a:spcPct val="0"/>
              </a:spcBef>
              <a:spcAft>
                <a:spcPct val="0"/>
              </a:spcAft>
              <a:defRPr sz="3600">
                <a:solidFill>
                  <a:schemeClr val="tx2"/>
                </a:solidFill>
                <a:latin typeface="Tahoma" pitchFamily="34" charset="0"/>
              </a:defRPr>
            </a:lvl6pPr>
            <a:lvl7pPr marL="914400" algn="l" rtl="0" fontAlgn="base">
              <a:spcBef>
                <a:spcPct val="0"/>
              </a:spcBef>
              <a:spcAft>
                <a:spcPct val="0"/>
              </a:spcAft>
              <a:defRPr sz="3600">
                <a:solidFill>
                  <a:schemeClr val="tx2"/>
                </a:solidFill>
                <a:latin typeface="Tahoma" pitchFamily="34" charset="0"/>
              </a:defRPr>
            </a:lvl7pPr>
            <a:lvl8pPr marL="1371600" algn="l" rtl="0" fontAlgn="base">
              <a:spcBef>
                <a:spcPct val="0"/>
              </a:spcBef>
              <a:spcAft>
                <a:spcPct val="0"/>
              </a:spcAft>
              <a:defRPr sz="3600">
                <a:solidFill>
                  <a:schemeClr val="tx2"/>
                </a:solidFill>
                <a:latin typeface="Tahoma" pitchFamily="34" charset="0"/>
              </a:defRPr>
            </a:lvl8pPr>
            <a:lvl9pPr marL="1828800" algn="l" rtl="0" fontAlgn="base">
              <a:spcBef>
                <a:spcPct val="0"/>
              </a:spcBef>
              <a:spcAft>
                <a:spcPct val="0"/>
              </a:spcAft>
              <a:defRPr sz="3600">
                <a:solidFill>
                  <a:schemeClr val="tx2"/>
                </a:solidFill>
                <a:latin typeface="Tahoma" pitchFamily="34" charset="0"/>
              </a:defRPr>
            </a:lvl9pPr>
          </a:lstStyle>
          <a:p>
            <a:pPr eaLnBrk="1" hangingPunct="1"/>
            <a:r>
              <a:rPr lang="en-US" sz="4800" kern="0" dirty="0" smtClean="0">
                <a:solidFill>
                  <a:srgbClr val="6600FF"/>
                </a:solidFill>
              </a:rPr>
              <a:t>Dr. Amjed Ali</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685800" y="1219200"/>
            <a:ext cx="7772400" cy="4724400"/>
          </a:xfrm>
        </p:spPr>
        <p:txBody>
          <a:bodyPr/>
          <a:lstStyle/>
          <a:p>
            <a:pPr marL="0" marR="0" indent="0" algn="just">
              <a:lnSpc>
                <a:spcPct val="115000"/>
              </a:lnSpc>
              <a:spcBef>
                <a:spcPts val="0"/>
              </a:spcBef>
              <a:spcAft>
                <a:spcPts val="0"/>
              </a:spcAft>
              <a:buNone/>
            </a:pPr>
            <a:r>
              <a:rPr lang="en-US" sz="3600" dirty="0">
                <a:latin typeface="Times New Roman"/>
                <a:ea typeface="Calibri"/>
                <a:cs typeface="Arial"/>
              </a:rPr>
              <a:t>Crop classification is done to group similar plants as a class for better understanding.</a:t>
            </a:r>
            <a:endParaRPr lang="en-US" sz="3600" dirty="0">
              <a:latin typeface="Calibri"/>
              <a:ea typeface="Calibri"/>
              <a:cs typeface="Arial"/>
            </a:endParaRPr>
          </a:p>
          <a:p>
            <a:pPr marL="0" lvl="0" indent="0" algn="just">
              <a:lnSpc>
                <a:spcPct val="115000"/>
              </a:lnSpc>
              <a:spcBef>
                <a:spcPts val="0"/>
              </a:spcBef>
              <a:spcAft>
                <a:spcPts val="0"/>
              </a:spcAft>
              <a:buNone/>
            </a:pPr>
            <a:r>
              <a:rPr lang="en-US" sz="3600" dirty="0" smtClean="0">
                <a:latin typeface="Times New Roman"/>
                <a:ea typeface="Calibri"/>
                <a:cs typeface="Arial"/>
              </a:rPr>
              <a:t>1. Classification </a:t>
            </a:r>
            <a:r>
              <a:rPr lang="en-US" sz="3600" dirty="0">
                <a:latin typeface="Times New Roman"/>
                <a:ea typeface="Calibri"/>
                <a:cs typeface="Arial"/>
              </a:rPr>
              <a:t>helps in identification of similar plants used for various purposes such as food, feed and fiber</a:t>
            </a:r>
            <a:r>
              <a:rPr lang="en-US" sz="3600" dirty="0" smtClean="0">
                <a:latin typeface="Times New Roman"/>
                <a:ea typeface="Calibri"/>
                <a:cs typeface="Arial"/>
              </a:rPr>
              <a:t>.</a:t>
            </a:r>
            <a:endParaRPr lang="en-US" sz="3600" dirty="0">
              <a:latin typeface="Calibri"/>
              <a:ea typeface="Calibri"/>
              <a:cs typeface="Aria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685800" y="533400"/>
            <a:ext cx="8001000" cy="5638800"/>
          </a:xfrm>
        </p:spPr>
        <p:txBody>
          <a:bodyPr/>
          <a:lstStyle/>
          <a:p>
            <a:pPr marL="0" lvl="0" indent="0">
              <a:lnSpc>
                <a:spcPct val="115000"/>
              </a:lnSpc>
              <a:spcBef>
                <a:spcPts val="0"/>
              </a:spcBef>
              <a:spcAft>
                <a:spcPts val="0"/>
              </a:spcAft>
              <a:buNone/>
            </a:pPr>
            <a:r>
              <a:rPr lang="en-US" sz="3600" dirty="0" smtClean="0">
                <a:latin typeface="Times New Roman"/>
                <a:ea typeface="Calibri"/>
                <a:cs typeface="Arial"/>
              </a:rPr>
              <a:t>2. Crop </a:t>
            </a:r>
            <a:r>
              <a:rPr lang="en-US" sz="3600" dirty="0">
                <a:latin typeface="Times New Roman"/>
                <a:ea typeface="Calibri"/>
                <a:cs typeface="Arial"/>
              </a:rPr>
              <a:t>classification is essential for orderly reference and avoiding confusion identification. </a:t>
            </a:r>
            <a:r>
              <a:rPr lang="en-US" sz="3600" dirty="0" smtClean="0">
                <a:latin typeface="Times New Roman"/>
                <a:ea typeface="Calibri"/>
                <a:cs typeface="Arial"/>
              </a:rPr>
              <a:t>e.g</a:t>
            </a:r>
            <a:r>
              <a:rPr lang="en-US" sz="3600" dirty="0">
                <a:latin typeface="Times New Roman"/>
                <a:ea typeface="Calibri"/>
                <a:cs typeface="Arial"/>
              </a:rPr>
              <a:t>. There are more than 300 kinds of clover which are similar in appearance but differ from one another in specific way (</a:t>
            </a:r>
            <a:r>
              <a:rPr lang="en-US" sz="3600" dirty="0" err="1">
                <a:latin typeface="Times New Roman"/>
                <a:ea typeface="Calibri"/>
                <a:cs typeface="Arial"/>
              </a:rPr>
              <a:t>berseem</a:t>
            </a:r>
            <a:r>
              <a:rPr lang="en-US" sz="3600" dirty="0">
                <a:latin typeface="Times New Roman"/>
                <a:ea typeface="Calibri"/>
                <a:cs typeface="Arial"/>
              </a:rPr>
              <a:t>, </a:t>
            </a:r>
            <a:r>
              <a:rPr lang="en-US" sz="3600" dirty="0" err="1">
                <a:latin typeface="Times New Roman"/>
                <a:ea typeface="Calibri"/>
                <a:cs typeface="Arial"/>
              </a:rPr>
              <a:t>shaftal</a:t>
            </a:r>
            <a:r>
              <a:rPr lang="en-US" sz="3600" dirty="0">
                <a:latin typeface="Times New Roman"/>
                <a:ea typeface="Calibri"/>
                <a:cs typeface="Arial"/>
              </a:rPr>
              <a:t>). It is difficult to identify and refer them without proper naming and classification. </a:t>
            </a:r>
            <a:endParaRPr lang="en-US" sz="3600" dirty="0">
              <a:latin typeface="Calibri"/>
              <a:ea typeface="Calibri"/>
              <a:cs typeface="Arial"/>
            </a:endParaRPr>
          </a:p>
          <a:p>
            <a:pPr marL="0" marR="0" indent="0" algn="just">
              <a:lnSpc>
                <a:spcPct val="115000"/>
              </a:lnSpc>
              <a:spcBef>
                <a:spcPts val="0"/>
              </a:spcBef>
              <a:spcAft>
                <a:spcPts val="0"/>
              </a:spcAft>
              <a:buNone/>
            </a:pPr>
            <a:endParaRPr lang="en-US" sz="3600" dirty="0">
              <a:latin typeface="Calibri"/>
              <a:ea typeface="Calibri"/>
              <a:cs typeface="Arial"/>
            </a:endParaRPr>
          </a:p>
        </p:txBody>
      </p:sp>
    </p:spTree>
    <p:extLst>
      <p:ext uri="{BB962C8B-B14F-4D97-AF65-F5344CB8AC3E}">
        <p14:creationId xmlns:p14="http://schemas.microsoft.com/office/powerpoint/2010/main" val="33126327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685800" y="533400"/>
            <a:ext cx="8001000" cy="5638800"/>
          </a:xfrm>
        </p:spPr>
        <p:txBody>
          <a:bodyPr/>
          <a:lstStyle/>
          <a:p>
            <a:pPr marL="0" lvl="0" indent="0" algn="just">
              <a:lnSpc>
                <a:spcPct val="115000"/>
              </a:lnSpc>
              <a:spcBef>
                <a:spcPts val="0"/>
              </a:spcBef>
              <a:spcAft>
                <a:spcPts val="0"/>
              </a:spcAft>
              <a:buNone/>
            </a:pPr>
            <a:r>
              <a:rPr lang="en-US" sz="3600" dirty="0" smtClean="0">
                <a:latin typeface="Times New Roman"/>
                <a:ea typeface="Calibri"/>
                <a:cs typeface="Arial"/>
              </a:rPr>
              <a:t>3. </a:t>
            </a:r>
            <a:r>
              <a:rPr lang="en-US" dirty="0" smtClean="0">
                <a:latin typeface="Times New Roman"/>
                <a:ea typeface="Calibri"/>
                <a:cs typeface="Arial"/>
              </a:rPr>
              <a:t>The </a:t>
            </a:r>
            <a:r>
              <a:rPr lang="en-US" dirty="0">
                <a:latin typeface="Times New Roman"/>
                <a:ea typeface="Calibri"/>
                <a:cs typeface="Arial"/>
              </a:rPr>
              <a:t>common names in different countries are different according to local language. Even within the same country and the same language, the common names are different E.g. Wild oat is called </a:t>
            </a:r>
            <a:r>
              <a:rPr lang="en-US" dirty="0" err="1">
                <a:latin typeface="Times New Roman"/>
                <a:ea typeface="Calibri"/>
                <a:cs typeface="Arial"/>
              </a:rPr>
              <a:t>Javi</a:t>
            </a:r>
            <a:r>
              <a:rPr lang="en-US" dirty="0">
                <a:latin typeface="Times New Roman"/>
                <a:ea typeface="Calibri"/>
                <a:cs typeface="Arial"/>
              </a:rPr>
              <a:t>, </a:t>
            </a:r>
            <a:r>
              <a:rPr lang="en-US" dirty="0" err="1">
                <a:latin typeface="Times New Roman"/>
                <a:ea typeface="Calibri"/>
                <a:cs typeface="Arial"/>
              </a:rPr>
              <a:t>Joudri</a:t>
            </a:r>
            <a:r>
              <a:rPr lang="en-US" dirty="0">
                <a:latin typeface="Times New Roman"/>
                <a:ea typeface="Calibri"/>
                <a:cs typeface="Arial"/>
              </a:rPr>
              <a:t> in different parts of Punjab. Hence, long ago it was felt that every distinct plant species should have one name understood by all. This name is called botanical or technical name and it is written in Latin. </a:t>
            </a:r>
            <a:endParaRPr lang="en-US" dirty="0">
              <a:latin typeface="Calibri"/>
              <a:ea typeface="Calibri"/>
              <a:cs typeface="Arial"/>
            </a:endParaRPr>
          </a:p>
          <a:p>
            <a:pPr marL="0" lvl="0" indent="0">
              <a:lnSpc>
                <a:spcPct val="115000"/>
              </a:lnSpc>
              <a:spcBef>
                <a:spcPts val="0"/>
              </a:spcBef>
              <a:spcAft>
                <a:spcPts val="0"/>
              </a:spcAft>
              <a:buNone/>
            </a:pPr>
            <a:endParaRPr lang="en-US" sz="3600" dirty="0">
              <a:latin typeface="Calibri"/>
              <a:ea typeface="Calibri"/>
              <a:cs typeface="Arial"/>
            </a:endParaRPr>
          </a:p>
          <a:p>
            <a:pPr marL="0" marR="0" indent="0" algn="just">
              <a:lnSpc>
                <a:spcPct val="115000"/>
              </a:lnSpc>
              <a:spcBef>
                <a:spcPts val="0"/>
              </a:spcBef>
              <a:spcAft>
                <a:spcPts val="0"/>
              </a:spcAft>
              <a:buNone/>
            </a:pPr>
            <a:endParaRPr lang="en-US" sz="3600" dirty="0">
              <a:latin typeface="Calibri"/>
              <a:ea typeface="Calibri"/>
              <a:cs typeface="Arial"/>
            </a:endParaRPr>
          </a:p>
        </p:txBody>
      </p:sp>
    </p:spTree>
    <p:extLst>
      <p:ext uri="{BB962C8B-B14F-4D97-AF65-F5344CB8AC3E}">
        <p14:creationId xmlns:p14="http://schemas.microsoft.com/office/powerpoint/2010/main" val="261973658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EFINEDINNAVIGATOR" val="False"/>
  <p:tag name="BRANCHTO" val="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2407</TotalTime>
  <Words>182</Words>
  <Application>Microsoft Office PowerPoint</Application>
  <PresentationFormat>On-screen Show (4:3)</PresentationFormat>
  <Paragraphs>6</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Aspect</vt:lpstr>
      <vt:lpstr>Purpose of Classification of Field Crops </vt:lpstr>
      <vt:lpstr>PowerPoint Presentation</vt:lpstr>
      <vt:lpstr>PowerPoint Presentation</vt:lpstr>
      <vt:lpstr>PowerPoint Presentation</vt:lpstr>
    </vt:vector>
  </TitlesOfParts>
  <Company>Gateway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PLANT AND PESTS</dc:title>
  <dc:creator>Valued Gateway Client</dc:creator>
  <cp:lastModifiedBy>Dr Amjad</cp:lastModifiedBy>
  <cp:revision>60</cp:revision>
  <cp:lastPrinted>1601-01-01T00:00:00Z</cp:lastPrinted>
  <dcterms:created xsi:type="dcterms:W3CDTF">2001-03-12T17:15:45Z</dcterms:created>
  <dcterms:modified xsi:type="dcterms:W3CDTF">2020-04-19T18:46:53Z</dcterms:modified>
</cp:coreProperties>
</file>