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0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1203" autoAdjust="0"/>
  </p:normalViewPr>
  <p:slideViewPr>
    <p:cSldViewPr snapToGrid="0">
      <p:cViewPr varScale="1">
        <p:scale>
          <a:sx n="79" d="100"/>
          <a:sy n="79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5E10-494F-4BFA-97EA-B5990743C41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12F9-9F1A-4A86-9FCC-79008F02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12F9-9F1A-4A86-9FCC-79008F023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Until you </a:t>
            </a:r>
            <a:r>
              <a:rPr lang="en-US" baseline="0" dirty="0"/>
              <a:t> not gives the password and run user add command this  user remain  in active .</a:t>
            </a:r>
          </a:p>
          <a:p>
            <a:endParaRPr lang="en-US" baseline="0" dirty="0"/>
          </a:p>
          <a:p>
            <a:r>
              <a:rPr lang="en-US" baseline="0" dirty="0"/>
              <a:t>2- Check user home directory create or not  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12F9-9F1A-4A86-9FCC-79008F023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30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2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31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6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1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9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8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0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69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4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6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90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93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910F1F6-496E-4E89-B347-519813F527E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16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orforums.org/" TargetMode="External"/><Relationship Id="rId2" Type="http://schemas.openxmlformats.org/officeDocument/2006/relationships/hyperlink" Target="http://www.cento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nuxforum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8940458" cy="4268965"/>
          </a:xfrm>
        </p:spPr>
        <p:txBody>
          <a:bodyPr>
            <a:normAutofit/>
          </a:bodyPr>
          <a:lstStyle/>
          <a:p>
            <a:r>
              <a:rPr lang="en-US" dirty="0"/>
              <a:t>System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          Administration </a:t>
            </a:r>
            <a:r>
              <a:rPr lang="en-US" sz="1400" dirty="0"/>
              <a:t>(MCSA &amp; RHCSA)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3" y="5664201"/>
            <a:ext cx="94488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Lecture 1-2 By Waseem  Ahmad </a:t>
            </a:r>
          </a:p>
          <a:p>
            <a:r>
              <a:rPr lang="en-US" dirty="0"/>
              <a:t>Topic :</a:t>
            </a:r>
            <a:r>
              <a:rPr lang="en-US"/>
              <a:t>Users 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432" y="1580050"/>
            <a:ext cx="10353762" cy="4058751"/>
          </a:xfrm>
        </p:spPr>
        <p:txBody>
          <a:bodyPr/>
          <a:lstStyle/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050"/>
            <a:ext cx="12192000" cy="52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7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Running that it set rest of variable and set them in Profile .d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/>
              <a:t>After  Completing the work of Profile .d the next script is run in the user Home  Dir.</a:t>
            </a:r>
          </a:p>
          <a:p>
            <a:pPr marL="36900" indent="0">
              <a:buNone/>
            </a:pPr>
            <a:r>
              <a:rPr lang="en-US" dirty="0"/>
              <a:t>.</a:t>
            </a:r>
            <a:r>
              <a:rPr lang="en-US" dirty="0" err="1"/>
              <a:t>bash_profile</a:t>
            </a:r>
            <a:endParaRPr lang="en-US" dirty="0"/>
          </a:p>
          <a:p>
            <a:pPr marL="36900" indent="0">
              <a:buNone/>
            </a:pPr>
            <a:r>
              <a:rPr lang="en-US" dirty="0"/>
              <a:t>Then it also set the </a:t>
            </a:r>
          </a:p>
          <a:p>
            <a:pPr marL="36900" indent="0">
              <a:buNone/>
            </a:pPr>
            <a:r>
              <a:rPr lang="en-US" dirty="0"/>
              <a:t>.</a:t>
            </a:r>
            <a:r>
              <a:rPr lang="en-US" dirty="0" err="1"/>
              <a:t>bashrc</a:t>
            </a:r>
            <a:r>
              <a:rPr lang="en-US" dirty="0"/>
              <a:t>  -&gt;you can</a:t>
            </a:r>
          </a:p>
          <a:p>
            <a:pPr marL="36900" indent="0">
              <a:buNone/>
            </a:pPr>
            <a:r>
              <a:rPr lang="en-US" dirty="0"/>
              <a:t>Change your </a:t>
            </a:r>
            <a:r>
              <a:rPr lang="en-US" dirty="0" err="1"/>
              <a:t>cmd</a:t>
            </a:r>
            <a:r>
              <a:rPr lang="en-US" dirty="0"/>
              <a:t> </a:t>
            </a:r>
          </a:p>
          <a:p>
            <a:pPr marL="36900" indent="0">
              <a:buNone/>
            </a:pPr>
            <a:r>
              <a:rPr lang="en-US" dirty="0"/>
              <a:t>Look and feel from</a:t>
            </a:r>
          </a:p>
          <a:p>
            <a:pPr marL="36900" indent="0">
              <a:buNone/>
            </a:pPr>
            <a:r>
              <a:rPr lang="en-US" dirty="0"/>
              <a:t>Here.</a:t>
            </a: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45" y="2305050"/>
            <a:ext cx="71723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6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Login as Root  Make new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Command:</a:t>
            </a:r>
          </a:p>
          <a:p>
            <a:r>
              <a:rPr lang="en-US" dirty="0"/>
              <a:t>SU -       For Switching  the user  as  Root</a:t>
            </a:r>
          </a:p>
          <a:p>
            <a:endParaRPr lang="en-US" dirty="0"/>
          </a:p>
          <a:p>
            <a:r>
              <a:rPr lang="en-US" dirty="0" err="1"/>
              <a:t>Useradd</a:t>
            </a:r>
            <a:r>
              <a:rPr lang="en-US" dirty="0"/>
              <a:t>   waseem </a:t>
            </a:r>
          </a:p>
          <a:p>
            <a:r>
              <a:rPr lang="en-US" dirty="0"/>
              <a:t>Ls  /home/</a:t>
            </a:r>
          </a:p>
          <a:p>
            <a:r>
              <a:rPr lang="en-US" dirty="0" err="1"/>
              <a:t>Userdel</a:t>
            </a:r>
            <a:r>
              <a:rPr lang="en-US" dirty="0"/>
              <a:t> –r   waseem </a:t>
            </a:r>
          </a:p>
          <a:p>
            <a:r>
              <a:rPr lang="en-US" dirty="0"/>
              <a:t> ///////// -r mean recursive deletion   if we used the all data regarding  user including  its home </a:t>
            </a:r>
            <a:r>
              <a:rPr lang="en-US" dirty="0" err="1"/>
              <a:t>dir</a:t>
            </a:r>
            <a:r>
              <a:rPr lang="en-US" dirty="0"/>
              <a:t> and  mailbox also deleted.</a:t>
            </a:r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7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want to  </a:t>
            </a:r>
            <a:r>
              <a:rPr lang="en-US" dirty="0" err="1"/>
              <a:t>to</a:t>
            </a:r>
            <a:r>
              <a:rPr lang="en-US" dirty="0"/>
              <a:t> show complete name of the user on login </a:t>
            </a:r>
          </a:p>
          <a:p>
            <a:r>
              <a:rPr lang="en-US" dirty="0" err="1"/>
              <a:t>useradd</a:t>
            </a:r>
            <a:r>
              <a:rPr lang="en-US" dirty="0"/>
              <a:t> –c  “waseem ” </a:t>
            </a:r>
            <a:r>
              <a:rPr lang="en-US" dirty="0" err="1"/>
              <a:t>ahmad</a:t>
            </a:r>
            <a:endParaRPr lang="en-US" dirty="0"/>
          </a:p>
          <a:p>
            <a:r>
              <a:rPr lang="en-US" dirty="0"/>
              <a:t>By default the user directory create in home  we can change the location of directory.</a:t>
            </a:r>
          </a:p>
          <a:p>
            <a:r>
              <a:rPr lang="en-US" dirty="0" err="1"/>
              <a:t>Mkdir</a:t>
            </a:r>
            <a:r>
              <a:rPr lang="en-US" dirty="0"/>
              <a:t>/home/admin</a:t>
            </a:r>
          </a:p>
          <a:p>
            <a:r>
              <a:rPr lang="en-US" dirty="0" err="1"/>
              <a:t>Useradd</a:t>
            </a:r>
            <a:r>
              <a:rPr lang="en-US" dirty="0"/>
              <a:t>  –c  “</a:t>
            </a:r>
            <a:r>
              <a:rPr lang="en-US" dirty="0" err="1"/>
              <a:t>fawad</a:t>
            </a:r>
            <a:r>
              <a:rPr lang="en-US" dirty="0"/>
              <a:t>”  -d  /home/admin/</a:t>
            </a:r>
            <a:r>
              <a:rPr lang="en-US" dirty="0" err="1"/>
              <a:t>fawad</a:t>
            </a:r>
            <a:r>
              <a:rPr lang="en-US" dirty="0"/>
              <a:t>      </a:t>
            </a:r>
            <a:r>
              <a:rPr lang="en-US" dirty="0" err="1"/>
              <a:t>fawad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modify  the user  used </a:t>
            </a:r>
            <a:r>
              <a:rPr lang="en-US" dirty="0" err="1"/>
              <a:t>usermod</a:t>
            </a:r>
            <a:r>
              <a:rPr lang="en-US" dirty="0"/>
              <a:t> command</a:t>
            </a:r>
          </a:p>
          <a:p>
            <a:r>
              <a:rPr lang="en-US" dirty="0"/>
              <a:t>Like  </a:t>
            </a:r>
            <a:r>
              <a:rPr lang="en-US" dirty="0" err="1"/>
              <a:t>e.g</a:t>
            </a:r>
            <a:r>
              <a:rPr lang="en-US" dirty="0"/>
              <a:t>     </a:t>
            </a:r>
            <a:r>
              <a:rPr lang="en-US" dirty="0" err="1"/>
              <a:t>usermod</a:t>
            </a:r>
            <a:r>
              <a:rPr lang="en-US" dirty="0"/>
              <a:t> –c “</a:t>
            </a:r>
            <a:r>
              <a:rPr lang="en-US" dirty="0" err="1"/>
              <a:t>asim</a:t>
            </a:r>
            <a:r>
              <a:rPr lang="en-US" dirty="0"/>
              <a:t> khan  ” </a:t>
            </a:r>
            <a:r>
              <a:rPr lang="en-US" dirty="0" err="1"/>
              <a:t>asim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4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39764"/>
          </a:xfrm>
        </p:spPr>
        <p:txBody>
          <a:bodyPr/>
          <a:lstStyle/>
          <a:p>
            <a:r>
              <a:rPr lang="en-US" dirty="0"/>
              <a:t>Lock user account</a:t>
            </a:r>
          </a:p>
          <a:p>
            <a:r>
              <a:rPr lang="en-US" dirty="0" err="1"/>
              <a:t>Passwd</a:t>
            </a:r>
            <a:r>
              <a:rPr lang="en-US" dirty="0"/>
              <a:t> –l  user9        // it will lock user9</a:t>
            </a:r>
          </a:p>
          <a:p>
            <a:r>
              <a:rPr lang="en-US" dirty="0" err="1"/>
              <a:t>Passwd</a:t>
            </a:r>
            <a:r>
              <a:rPr lang="en-US" dirty="0"/>
              <a:t> –u  user9     // it will unlock  user9</a:t>
            </a:r>
          </a:p>
          <a:p>
            <a:endParaRPr lang="en-US" dirty="0"/>
          </a:p>
          <a:p>
            <a:r>
              <a:rPr lang="en-US" sz="2400" b="1" dirty="0"/>
              <a:t>We Enforce User to change its </a:t>
            </a:r>
            <a:r>
              <a:rPr lang="en-US" sz="2400" b="1" dirty="0" err="1"/>
              <a:t>passwd</a:t>
            </a:r>
            <a:r>
              <a:rPr lang="en-US" sz="2400" b="1" dirty="0"/>
              <a:t>  after some time period /</a:t>
            </a:r>
          </a:p>
          <a:p>
            <a:r>
              <a:rPr lang="en-US" sz="2400" b="1" dirty="0" err="1"/>
              <a:t>Chage</a:t>
            </a:r>
            <a:r>
              <a:rPr lang="en-US" sz="2400" b="1" dirty="0"/>
              <a:t> –M 90  user1</a:t>
            </a:r>
          </a:p>
          <a:p>
            <a:r>
              <a:rPr lang="en-US" sz="2400" b="1" dirty="0" err="1"/>
              <a:t>Chage</a:t>
            </a:r>
            <a:r>
              <a:rPr lang="en-US" sz="2400" b="1" dirty="0"/>
              <a:t> –W 3   user1</a:t>
            </a:r>
          </a:p>
          <a:p>
            <a:r>
              <a:rPr lang="en-US" sz="2800" dirty="0"/>
              <a:t>How to Expire the user </a:t>
            </a:r>
            <a:r>
              <a:rPr lang="en-US" sz="2800" dirty="0" err="1"/>
              <a:t>passwd</a:t>
            </a:r>
            <a:r>
              <a:rPr lang="en-US" sz="2800" dirty="0"/>
              <a:t>  </a:t>
            </a:r>
          </a:p>
          <a:p>
            <a:r>
              <a:rPr lang="en-US" sz="2800" b="1" dirty="0" err="1"/>
              <a:t>Chage</a:t>
            </a:r>
            <a:r>
              <a:rPr lang="en-US" sz="2800" b="1" dirty="0"/>
              <a:t>  -E 2016-4-20  user1     //expire user </a:t>
            </a:r>
            <a:r>
              <a:rPr lang="en-US" sz="2800" b="1" dirty="0" err="1"/>
              <a:t>passwd</a:t>
            </a:r>
            <a:r>
              <a:rPr lang="en-US" sz="2800" b="1" dirty="0"/>
              <a:t> on this date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668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user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39764"/>
          </a:xfrm>
        </p:spPr>
        <p:txBody>
          <a:bodyPr/>
          <a:lstStyle/>
          <a:p>
            <a:r>
              <a:rPr lang="en-US" sz="3200" b="1" dirty="0"/>
              <a:t>/</a:t>
            </a:r>
            <a:r>
              <a:rPr lang="en-US" sz="3200" b="1" dirty="0" err="1"/>
              <a:t>etc</a:t>
            </a:r>
            <a:r>
              <a:rPr lang="en-US" sz="3200" b="1" dirty="0"/>
              <a:t>/ </a:t>
            </a:r>
            <a:r>
              <a:rPr lang="en-US" sz="3200" b="1" dirty="0" err="1"/>
              <a:t>passwd</a:t>
            </a:r>
            <a:endParaRPr lang="en-US" sz="3200" b="1" dirty="0"/>
          </a:p>
          <a:p>
            <a:r>
              <a:rPr lang="en-US" sz="3200" b="1" dirty="0"/>
              <a:t>/</a:t>
            </a:r>
            <a:r>
              <a:rPr lang="en-US" sz="3200" b="1" dirty="0" err="1"/>
              <a:t>etc</a:t>
            </a:r>
            <a:r>
              <a:rPr lang="en-US" sz="3200" b="1" dirty="0"/>
              <a:t>/shadow</a:t>
            </a:r>
          </a:p>
          <a:p>
            <a:r>
              <a:rPr lang="en-US" sz="3200" b="1" dirty="0"/>
              <a:t>/</a:t>
            </a:r>
            <a:r>
              <a:rPr lang="en-US" sz="3200" b="1" dirty="0" err="1"/>
              <a:t>etc</a:t>
            </a:r>
            <a:r>
              <a:rPr lang="en-US" sz="3200" b="1" dirty="0"/>
              <a:t>/group</a:t>
            </a:r>
          </a:p>
          <a:p>
            <a:r>
              <a:rPr lang="en-US" sz="3200" b="1" dirty="0"/>
              <a:t>/</a:t>
            </a:r>
            <a:r>
              <a:rPr lang="en-US" sz="3200" b="1" dirty="0" err="1"/>
              <a:t>etc</a:t>
            </a:r>
            <a:r>
              <a:rPr lang="en-US" sz="3200" b="1" dirty="0"/>
              <a:t>/</a:t>
            </a:r>
            <a:r>
              <a:rPr lang="en-US" sz="3200" b="1" dirty="0" err="1"/>
              <a:t>gshadow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0012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and shutdown 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39764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/>
              <a:t>MAN AND INFO </a:t>
            </a:r>
          </a:p>
          <a:p>
            <a:r>
              <a:rPr lang="en-US" sz="3200" b="1" dirty="0">
                <a:hlinkClick r:id="rId2"/>
              </a:rPr>
              <a:t>www.centos.org</a:t>
            </a:r>
            <a:endParaRPr lang="en-US" sz="3200" b="1" dirty="0"/>
          </a:p>
          <a:p>
            <a:r>
              <a:rPr lang="en-US" sz="3200" b="1" dirty="0">
                <a:hlinkClick r:id="rId3"/>
              </a:rPr>
              <a:t>www.fedorforums.org</a:t>
            </a:r>
            <a:endParaRPr lang="en-US" sz="3200" b="1" dirty="0"/>
          </a:p>
          <a:p>
            <a:r>
              <a:rPr lang="en-US" sz="3200" b="1" dirty="0">
                <a:hlinkClick r:id="rId4"/>
              </a:rPr>
              <a:t>www.linuxforum.org</a:t>
            </a:r>
            <a:endParaRPr lang="en-US" sz="3200" b="1" dirty="0"/>
          </a:p>
          <a:p>
            <a:r>
              <a:rPr lang="en-US" sz="3200" b="1" dirty="0"/>
              <a:t>Reboot   , </a:t>
            </a:r>
            <a:r>
              <a:rPr lang="en-US" sz="3200" b="1" dirty="0" err="1"/>
              <a:t>init</a:t>
            </a:r>
            <a:r>
              <a:rPr lang="en-US" sz="3200" b="1" dirty="0"/>
              <a:t> 6, </a:t>
            </a:r>
            <a:r>
              <a:rPr lang="en-US" sz="3200" b="1" dirty="0" err="1"/>
              <a:t>init</a:t>
            </a:r>
            <a:r>
              <a:rPr lang="en-US" sz="3200" b="1" dirty="0"/>
              <a:t> 0,</a:t>
            </a:r>
          </a:p>
          <a:p>
            <a:r>
              <a:rPr lang="en-US" sz="3200" b="1" dirty="0"/>
              <a:t>Shutdown  -r  +5      //after 5 minute  it shutdown</a:t>
            </a:r>
          </a:p>
          <a:p>
            <a:r>
              <a:rPr lang="en-US" sz="3200" b="1" dirty="0"/>
              <a:t>Shutdown –c  //to cancel </a:t>
            </a:r>
          </a:p>
          <a:p>
            <a:r>
              <a:rPr lang="en-US" sz="3200" b="1" dirty="0"/>
              <a:t>Shutdown  -h 22:00 “system will not available after 10 pm ”//show warning to all user</a:t>
            </a:r>
          </a:p>
        </p:txBody>
      </p:sp>
    </p:spTree>
    <p:extLst>
      <p:ext uri="{BB962C8B-B14F-4D97-AF65-F5344CB8AC3E}">
        <p14:creationId xmlns:p14="http://schemas.microsoft.com/office/powerpoint/2010/main" val="4111469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4192</TotalTime>
  <Words>386</Words>
  <Application>Microsoft Office PowerPoint</Application>
  <PresentationFormat>Widescreen</PresentationFormat>
  <Paragraphs>59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Calisto MT</vt:lpstr>
      <vt:lpstr>Wingdings 2</vt:lpstr>
      <vt:lpstr>Slate</vt:lpstr>
      <vt:lpstr>System &amp; Network           Administration (MCSA &amp; RHCSA)</vt:lpstr>
      <vt:lpstr>Login Process </vt:lpstr>
      <vt:lpstr>After Running that it set rest of variable and set them in Profile .d</vt:lpstr>
      <vt:lpstr>Now Login as Root  Make new user</vt:lpstr>
      <vt:lpstr>User Important</vt:lpstr>
      <vt:lpstr>User Important</vt:lpstr>
      <vt:lpstr>Location of user files</vt:lpstr>
      <vt:lpstr>Help and shutdown  in Linux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&amp; Network Administration</dc:title>
  <dc:creator>waseem</dc:creator>
  <cp:lastModifiedBy>xpert</cp:lastModifiedBy>
  <cp:revision>140</cp:revision>
  <dcterms:created xsi:type="dcterms:W3CDTF">2016-02-07T05:30:26Z</dcterms:created>
  <dcterms:modified xsi:type="dcterms:W3CDTF">2020-04-30T06:19:50Z</dcterms:modified>
</cp:coreProperties>
</file>