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2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1/20/2021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Paragraph and Essay Writing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Composition and 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649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compare and contrast paragraph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Similarities and differences</a:t>
            </a:r>
          </a:p>
          <a:p>
            <a:r>
              <a:rPr lang="en-US" dirty="0" smtClean="0"/>
              <a:t>Emphasize according</a:t>
            </a:r>
          </a:p>
          <a:p>
            <a:pPr marL="0" indent="0">
              <a:buNone/>
            </a:pPr>
            <a:r>
              <a:rPr lang="en-US" dirty="0" smtClean="0"/>
              <a:t> argument </a:t>
            </a:r>
          </a:p>
          <a:p>
            <a:r>
              <a:rPr lang="en-US" dirty="0" smtClean="0"/>
              <a:t>See page 115 and page 118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2050" t="10871" r="13905" b="10959"/>
          <a:stretch/>
        </p:blipFill>
        <p:spPr>
          <a:xfrm>
            <a:off x="5160135" y="1326524"/>
            <a:ext cx="7031865" cy="551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180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Block organization </a:t>
            </a:r>
          </a:p>
          <a:p>
            <a:r>
              <a:rPr lang="en-US" dirty="0" smtClean="0"/>
              <a:t>Grouping of the similarities and differences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Point by point organization </a:t>
            </a:r>
          </a:p>
          <a:p>
            <a:r>
              <a:rPr lang="en-US" dirty="0" smtClean="0"/>
              <a:t>Mentioning the similarities and differences according to the points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334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paragraphs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Defining the unknown or unacknowledged</a:t>
            </a:r>
          </a:p>
          <a:p>
            <a:r>
              <a:rPr lang="en-US" dirty="0" smtClean="0"/>
              <a:t>Strong topic sentence</a:t>
            </a:r>
          </a:p>
          <a:p>
            <a:r>
              <a:rPr lang="en-US" dirty="0" smtClean="0"/>
              <a:t>Supporting ideas (adding details of what, where and how)</a:t>
            </a:r>
          </a:p>
          <a:p>
            <a:r>
              <a:rPr lang="en-US" dirty="0" smtClean="0"/>
              <a:t>Concluding idea (explaining the uniqueness or interesting factor) </a:t>
            </a:r>
          </a:p>
          <a:p>
            <a:pPr marL="0" indent="0">
              <a:buNone/>
            </a:pPr>
            <a:r>
              <a:rPr lang="en-US" b="1" dirty="0" smtClean="0"/>
              <a:t>Features of topic sentence</a:t>
            </a:r>
          </a:p>
          <a:p>
            <a:r>
              <a:rPr lang="en-US" dirty="0" smtClean="0"/>
              <a:t>Clarity related to conception </a:t>
            </a:r>
          </a:p>
          <a:p>
            <a:r>
              <a:rPr lang="en-US" dirty="0" smtClean="0"/>
              <a:t>Specify its belongingness from general</a:t>
            </a:r>
          </a:p>
          <a:p>
            <a:r>
              <a:rPr lang="en-US" dirty="0" smtClean="0"/>
              <a:t>Catchy enough to present a uniqueness </a:t>
            </a:r>
          </a:p>
          <a:p>
            <a:r>
              <a:rPr lang="en-US" dirty="0" smtClean="0"/>
              <a:t>Define distinctive quality</a:t>
            </a:r>
          </a:p>
          <a:p>
            <a:r>
              <a:rPr lang="en-US" dirty="0" smtClean="0"/>
              <a:t>See </a:t>
            </a:r>
            <a:r>
              <a:rPr lang="en-US" dirty="0" err="1" smtClean="0"/>
              <a:t>pgs</a:t>
            </a:r>
            <a:r>
              <a:rPr lang="en-US" dirty="0" smtClean="0"/>
              <a:t> 126 and 127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08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Continued…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695" t="26357" r="12239" b="41773"/>
          <a:stretch/>
        </p:blipFill>
        <p:spPr>
          <a:xfrm>
            <a:off x="1828800" y="2601532"/>
            <a:ext cx="8937938" cy="253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971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2: Detect with type of paragraph it 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71" b="19406"/>
          <a:stretch/>
        </p:blipFill>
        <p:spPr>
          <a:xfrm>
            <a:off x="1768697" y="2382591"/>
            <a:ext cx="8654603" cy="3966694"/>
          </a:xfrm>
        </p:spPr>
      </p:pic>
    </p:spTree>
    <p:extLst>
      <p:ext uri="{BB962C8B-B14F-4D97-AF65-F5344CB8AC3E}">
        <p14:creationId xmlns:p14="http://schemas.microsoft.com/office/powerpoint/2010/main" val="252533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Essay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Exigere</a:t>
            </a:r>
            <a:r>
              <a:rPr lang="en-US" dirty="0" smtClean="0"/>
              <a:t> (Latin), essayer (French)</a:t>
            </a:r>
          </a:p>
          <a:p>
            <a:r>
              <a:rPr lang="en-US" dirty="0" smtClean="0"/>
              <a:t>To test, examine or drive out</a:t>
            </a:r>
          </a:p>
          <a:p>
            <a:r>
              <a:rPr lang="en-US" dirty="0" smtClean="0"/>
              <a:t>Writing on a specific subject</a:t>
            </a:r>
          </a:p>
          <a:p>
            <a:r>
              <a:rPr lang="en-US" dirty="0" smtClean="0"/>
              <a:t>Various purpose</a:t>
            </a:r>
          </a:p>
          <a:p>
            <a:r>
              <a:rPr lang="en-US" dirty="0" smtClean="0"/>
              <a:t>Non-fictional</a:t>
            </a:r>
          </a:p>
          <a:p>
            <a:r>
              <a:rPr lang="en-US" dirty="0" smtClean="0"/>
              <a:t>Highly formal </a:t>
            </a:r>
          </a:p>
          <a:p>
            <a:r>
              <a:rPr lang="en-US" dirty="0" smtClean="0"/>
              <a:t>Contain paragraphs unfolding novel perspectives of single argument</a:t>
            </a:r>
          </a:p>
          <a:p>
            <a:r>
              <a:rPr lang="en-US" dirty="0" smtClean="0"/>
              <a:t>Should be interesting</a:t>
            </a:r>
          </a:p>
          <a:p>
            <a:r>
              <a:rPr lang="en-US" dirty="0" smtClean="0"/>
              <a:t>Can be on biographies, factual and abstraction based</a:t>
            </a:r>
          </a:p>
        </p:txBody>
      </p:sp>
    </p:spTree>
    <p:extLst>
      <p:ext uri="{BB962C8B-B14F-4D97-AF65-F5344CB8AC3E}">
        <p14:creationId xmlns:p14="http://schemas.microsoft.com/office/powerpoint/2010/main" val="15748724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narrow-down topic</a:t>
            </a:r>
          </a:p>
          <a:p>
            <a:r>
              <a:rPr lang="en-US" dirty="0" smtClean="0"/>
              <a:t>Well-structured body paragraphs</a:t>
            </a:r>
          </a:p>
          <a:p>
            <a:r>
              <a:rPr lang="en-US" dirty="0" smtClean="0"/>
              <a:t>Unambiguous thesis statement </a:t>
            </a:r>
          </a:p>
          <a:p>
            <a:r>
              <a:rPr lang="en-US" dirty="0" smtClean="0"/>
              <a:t>Intrinsic Motivation</a:t>
            </a:r>
          </a:p>
          <a:p>
            <a:r>
              <a:rPr lang="en-US" dirty="0" smtClean="0"/>
              <a:t>Arguments with evidences</a:t>
            </a:r>
          </a:p>
          <a:p>
            <a:r>
              <a:rPr lang="en-US" dirty="0" smtClean="0"/>
              <a:t>Self analysis and promotion of evidences</a:t>
            </a:r>
          </a:p>
          <a:p>
            <a:r>
              <a:rPr lang="en-US" dirty="0" smtClean="0"/>
              <a:t>Less grammar mistakes</a:t>
            </a:r>
          </a:p>
          <a:p>
            <a:r>
              <a:rPr lang="en-US" dirty="0" smtClean="0"/>
              <a:t>Flow of ideas</a:t>
            </a:r>
          </a:p>
          <a:p>
            <a:r>
              <a:rPr lang="en-US" dirty="0" smtClean="0"/>
              <a:t>Coherency </a:t>
            </a:r>
          </a:p>
        </p:txBody>
      </p:sp>
    </p:spTree>
    <p:extLst>
      <p:ext uri="{BB962C8B-B14F-4D97-AF65-F5344CB8AC3E}">
        <p14:creationId xmlns:p14="http://schemas.microsoft.com/office/powerpoint/2010/main" val="3816776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Questioning Session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73521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Paragraphing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Collection of sentences</a:t>
            </a:r>
          </a:p>
          <a:p>
            <a:r>
              <a:rPr lang="en-US" dirty="0" smtClean="0"/>
              <a:t>Representation of a single idea</a:t>
            </a:r>
          </a:p>
          <a:p>
            <a:r>
              <a:rPr lang="en-US" dirty="0" smtClean="0"/>
              <a:t>Illustrative or elaborative </a:t>
            </a:r>
          </a:p>
          <a:p>
            <a:r>
              <a:rPr lang="en-US" dirty="0" smtClean="0"/>
              <a:t>Reflection in structural way</a:t>
            </a:r>
          </a:p>
          <a:p>
            <a:r>
              <a:rPr lang="en-US" dirty="0" smtClean="0"/>
              <a:t>Maximize the understanding/sense development</a:t>
            </a:r>
          </a:p>
          <a:p>
            <a:r>
              <a:rPr lang="en-US" dirty="0" smtClean="0"/>
              <a:t>Organization of sub-ideas according to preference</a:t>
            </a:r>
          </a:p>
        </p:txBody>
      </p:sp>
    </p:spTree>
    <p:extLst>
      <p:ext uri="{BB962C8B-B14F-4D97-AF65-F5344CB8AC3E}">
        <p14:creationId xmlns:p14="http://schemas.microsoft.com/office/powerpoint/2010/main" val="894470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1: observe the formal composition of this paragraph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836" y="1951150"/>
            <a:ext cx="7186411" cy="4906850"/>
          </a:xfrm>
        </p:spPr>
      </p:pic>
    </p:spTree>
    <p:extLst>
      <p:ext uri="{BB962C8B-B14F-4D97-AF65-F5344CB8AC3E}">
        <p14:creationId xmlns:p14="http://schemas.microsoft.com/office/powerpoint/2010/main" val="4089178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Unity of ideas</a:t>
            </a:r>
          </a:p>
          <a:p>
            <a:r>
              <a:rPr lang="en-US" dirty="0" smtClean="0"/>
              <a:t>Coherence within ideas</a:t>
            </a:r>
          </a:p>
          <a:p>
            <a:r>
              <a:rPr lang="en-US" dirty="0" smtClean="0"/>
              <a:t>Development of idea in accordance with subject matter</a:t>
            </a:r>
          </a:p>
          <a:p>
            <a:r>
              <a:rPr lang="en-US" dirty="0" smtClean="0"/>
              <a:t>Topic sentence is mandatory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51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paragraphs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Narrative paragraph </a:t>
            </a:r>
          </a:p>
          <a:p>
            <a:r>
              <a:rPr lang="en-US" dirty="0" smtClean="0"/>
              <a:t>Descriptive paragraph </a:t>
            </a:r>
          </a:p>
          <a:p>
            <a:r>
              <a:rPr lang="en-US" dirty="0" smtClean="0"/>
              <a:t>Comparison and contrast paragraph </a:t>
            </a:r>
          </a:p>
          <a:p>
            <a:r>
              <a:rPr lang="en-US" dirty="0" smtClean="0"/>
              <a:t>Definition paragraph </a:t>
            </a:r>
          </a:p>
          <a:p>
            <a:r>
              <a:rPr lang="en-US" dirty="0" smtClean="0"/>
              <a:t>Process paragraphs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300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Narrative paragraphs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Story writing</a:t>
            </a:r>
          </a:p>
          <a:p>
            <a:r>
              <a:rPr lang="en-US" dirty="0" smtClean="0"/>
              <a:t>Composes of events in time order</a:t>
            </a:r>
            <a:endParaRPr lang="en-US" dirty="0"/>
          </a:p>
          <a:p>
            <a:r>
              <a:rPr lang="en-US" dirty="0" smtClean="0"/>
              <a:t>Time order signals</a:t>
            </a:r>
          </a:p>
          <a:p>
            <a:r>
              <a:rPr lang="en-US" dirty="0" smtClean="0"/>
              <a:t>See page 25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330" t="20554" r="30831" b="24340"/>
          <a:stretch/>
        </p:blipFill>
        <p:spPr>
          <a:xfrm>
            <a:off x="5419858" y="2222287"/>
            <a:ext cx="5834129" cy="403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945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Descriptive paragraph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Description through adjectives</a:t>
            </a:r>
          </a:p>
          <a:p>
            <a:r>
              <a:rPr lang="en-US" dirty="0" smtClean="0"/>
              <a:t>Writing what it is</a:t>
            </a:r>
          </a:p>
          <a:p>
            <a:r>
              <a:rPr lang="en-US" dirty="0" smtClean="0"/>
              <a:t>The physical facts</a:t>
            </a:r>
          </a:p>
          <a:p>
            <a:r>
              <a:rPr lang="en-US" dirty="0" smtClean="0"/>
              <a:t>Spatial order </a:t>
            </a:r>
          </a:p>
          <a:p>
            <a:pPr marL="0" indent="0">
              <a:buNone/>
            </a:pPr>
            <a:r>
              <a:rPr lang="en-US" dirty="0"/>
              <a:t>They have the largest </a:t>
            </a:r>
            <a:r>
              <a:rPr lang="en-US" u="sng" dirty="0"/>
              <a:t>genome</a:t>
            </a:r>
            <a:r>
              <a:rPr lang="en-US" dirty="0"/>
              <a:t> among all RNA viruses, typically ranging from 27 to 32 kb. The genome is packed inside a helical capsid formed by the </a:t>
            </a:r>
            <a:r>
              <a:rPr lang="en-US" dirty="0" err="1"/>
              <a:t>nucleocapsid</a:t>
            </a:r>
            <a:r>
              <a:rPr lang="en-US" dirty="0"/>
              <a:t> protein (N) and further surrounded by an envelope. Associated with the viral envelope are at least three structural </a:t>
            </a:r>
            <a:r>
              <a:rPr lang="en-US" u="sng" dirty="0"/>
              <a:t>proteins</a:t>
            </a:r>
            <a:r>
              <a:rPr lang="en-US" dirty="0"/>
              <a:t>: The membrane protein (M) and the envelope protein (E) are involved in virus assembly, whereas the </a:t>
            </a:r>
            <a:r>
              <a:rPr lang="en-US" u="sng" dirty="0"/>
              <a:t>spike protein </a:t>
            </a:r>
            <a:r>
              <a:rPr lang="en-US" dirty="0"/>
              <a:t>(S) mediates virus entry into host </a:t>
            </a:r>
            <a:r>
              <a:rPr lang="en-US" dirty="0" smtClean="0"/>
              <a:t>cells.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327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paragraph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How-to paragraphs</a:t>
            </a:r>
          </a:p>
          <a:p>
            <a:r>
              <a:rPr lang="en-US" dirty="0" smtClean="0"/>
              <a:t>Explaining the procedure </a:t>
            </a:r>
          </a:p>
          <a:p>
            <a:r>
              <a:rPr lang="en-US" dirty="0" smtClean="0"/>
              <a:t>Breaking into steps</a:t>
            </a:r>
          </a:p>
          <a:p>
            <a:r>
              <a:rPr lang="en-US" dirty="0" smtClean="0"/>
              <a:t>Topic sentence containing (steps, procedure, direction and suggestion)</a:t>
            </a:r>
          </a:p>
          <a:p>
            <a:r>
              <a:rPr lang="en-US" dirty="0" smtClean="0"/>
              <a:t>Supporting sentences</a:t>
            </a:r>
          </a:p>
          <a:p>
            <a:r>
              <a:rPr lang="en-US" dirty="0" smtClean="0"/>
              <a:t>Concluding sentences </a:t>
            </a:r>
          </a:p>
          <a:p>
            <a:r>
              <a:rPr lang="en-US" dirty="0" smtClean="0"/>
              <a:t>See page 97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8709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144</TotalTime>
  <Words>410</Words>
  <Application>Microsoft Office PowerPoint</Application>
  <PresentationFormat>Widescreen</PresentationFormat>
  <Paragraphs>88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Century Gothic</vt:lpstr>
      <vt:lpstr>Wingdings 2</vt:lpstr>
      <vt:lpstr>Quotable</vt:lpstr>
      <vt:lpstr>Paragraph and Essay Writing</vt:lpstr>
      <vt:lpstr>PowerPoint Presentation</vt:lpstr>
      <vt:lpstr>Paragraphing </vt:lpstr>
      <vt:lpstr>Activity 1: observe the formal composition of this paragraph </vt:lpstr>
      <vt:lpstr>Features </vt:lpstr>
      <vt:lpstr>Types of paragraphs</vt:lpstr>
      <vt:lpstr>Narrative paragraphs </vt:lpstr>
      <vt:lpstr>Descriptive paragraph</vt:lpstr>
      <vt:lpstr>Process paragraph</vt:lpstr>
      <vt:lpstr> compare and contrast paragraph</vt:lpstr>
      <vt:lpstr>Continued…</vt:lpstr>
      <vt:lpstr>Definition paragraphs</vt:lpstr>
      <vt:lpstr>Continued… </vt:lpstr>
      <vt:lpstr>Activity 2: Detect with type of paragraph it is</vt:lpstr>
      <vt:lpstr>Essay </vt:lpstr>
      <vt:lpstr>Features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Paragraph and Essay Writing</dc:title>
  <dc:creator>user</dc:creator>
  <cp:lastModifiedBy>user</cp:lastModifiedBy>
  <cp:revision>15</cp:revision>
  <dcterms:created xsi:type="dcterms:W3CDTF">2021-01-20T18:19:54Z</dcterms:created>
  <dcterms:modified xsi:type="dcterms:W3CDTF">2021-01-20T20:47:41Z</dcterms:modified>
</cp:coreProperties>
</file>