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93" autoAdjust="0"/>
    <p:restoredTop sz="94660"/>
  </p:normalViewPr>
  <p:slideViewPr>
    <p:cSldViewPr snapToGrid="0">
      <p:cViewPr varScale="1">
        <p:scale>
          <a:sx n="49" d="100"/>
          <a:sy n="49" d="100"/>
        </p:scale>
        <p:origin x="42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04BE-6AD5-41B2-82C2-7491282B03B4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2B42-83BF-4291-9F9D-898C7CA31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862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04BE-6AD5-41B2-82C2-7491282B03B4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2B42-83BF-4291-9F9D-898C7CA31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71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04BE-6AD5-41B2-82C2-7491282B03B4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2B42-83BF-4291-9F9D-898C7CA31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077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04BE-6AD5-41B2-82C2-7491282B03B4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2B42-83BF-4291-9F9D-898C7CA31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91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04BE-6AD5-41B2-82C2-7491282B03B4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2B42-83BF-4291-9F9D-898C7CA31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40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04BE-6AD5-41B2-82C2-7491282B03B4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2B42-83BF-4291-9F9D-898C7CA31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81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04BE-6AD5-41B2-82C2-7491282B03B4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2B42-83BF-4291-9F9D-898C7CA31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42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04BE-6AD5-41B2-82C2-7491282B03B4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2B42-83BF-4291-9F9D-898C7CA31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814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04BE-6AD5-41B2-82C2-7491282B03B4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2B42-83BF-4291-9F9D-898C7CA31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0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04BE-6AD5-41B2-82C2-7491282B03B4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2B42-83BF-4291-9F9D-898C7CA31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50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04BE-6AD5-41B2-82C2-7491282B03B4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2B42-83BF-4291-9F9D-898C7CA31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080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904BE-6AD5-41B2-82C2-7491282B03B4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62B42-83BF-4291-9F9D-898C7CA31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375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PROFITABILIT ANALYSIS OF LIVESTOCK PRODUCTS (Cost and Profit Analysis)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By HANZALA ZULFIQAR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92243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1239"/>
            <a:ext cx="10515600" cy="4905724"/>
          </a:xfrm>
        </p:spPr>
        <p:txBody>
          <a:bodyPr/>
          <a:lstStyle/>
          <a:p>
            <a:r>
              <a:rPr lang="en-US" dirty="0" smtClean="0"/>
              <a:t>The farming business is affected by the changes in prices of inputs and outputs, technology and marketing developments.</a:t>
            </a:r>
          </a:p>
          <a:p>
            <a:r>
              <a:rPr lang="en-US" dirty="0" smtClean="0"/>
              <a:t>Decision making power and chooses among scarce resources.</a:t>
            </a:r>
          </a:p>
          <a:p>
            <a:r>
              <a:rPr lang="en-US" dirty="0" smtClean="0"/>
              <a:t>Maximum Net profit (Profit = average value per unit – average cost per unit)</a:t>
            </a:r>
          </a:p>
          <a:p>
            <a:r>
              <a:rPr lang="en-US" dirty="0" smtClean="0"/>
              <a:t>Knowledge about these activities is very important which are associated with the farming sector.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05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9727"/>
            <a:ext cx="10515600" cy="50172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The reasons of importance of knowledge are following: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analysis of costs and returns of various farm enterprises show the week and strong points.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results of cost and profitability studies are highly useful aids in the formulation of price policies.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Cost of production studies are also important from the stand point of formulation of policies which regard to agri. Taxation, subsidization of inputs and advancement of credit. </a:t>
            </a:r>
          </a:p>
          <a:p>
            <a:pPr marL="0" indent="0">
              <a:buNone/>
            </a:pPr>
            <a:r>
              <a:rPr lang="en-US" dirty="0" smtClean="0"/>
              <a:t>Comparison of own farm business with others</a:t>
            </a:r>
          </a:p>
          <a:p>
            <a:pPr marL="0" indent="0">
              <a:buNone/>
            </a:pPr>
            <a:r>
              <a:rPr lang="en-US" dirty="0" smtClean="0"/>
              <a:t>Genetic potential, Nutrition, disease and milk price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55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COST AND PROFITABILITY ESTIMATION PROCEDURE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Fixed cost (vary in varying enterprises)</a:t>
            </a:r>
          </a:p>
          <a:p>
            <a:r>
              <a:rPr lang="en-US" dirty="0" smtClean="0"/>
              <a:t>We will explain it under two main headings Labor input and Capital Input.</a:t>
            </a:r>
          </a:p>
          <a:p>
            <a:pPr marL="0" indent="0">
              <a:buNone/>
            </a:pPr>
            <a:r>
              <a:rPr lang="en-US" dirty="0" smtClean="0"/>
              <a:t>There are three types of Labor input.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Family Labor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Permanent Hired Labor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Casual hired Labor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06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208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PROFITABILIT ANALYSIS OF LIVESTOCK PRODUCTS (Cost and Profit Analysis)</vt:lpstr>
      <vt:lpstr>PowerPoint Presentation</vt:lpstr>
      <vt:lpstr>PowerPoint Presentation</vt:lpstr>
      <vt:lpstr>COST AND PROFITABILITY ESTIMATION PROCEDURE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PROFITABILIT ANALYSIS OF LIVESTOCK PRODUCTS (Cost and Profit Analysis)</dc:title>
  <dc:creator>Windows User</dc:creator>
  <cp:lastModifiedBy>Windows User</cp:lastModifiedBy>
  <cp:revision>2</cp:revision>
  <dcterms:created xsi:type="dcterms:W3CDTF">2020-05-20T05:31:55Z</dcterms:created>
  <dcterms:modified xsi:type="dcterms:W3CDTF">2020-05-20T06:06:36Z</dcterms:modified>
</cp:coreProperties>
</file>