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A246C-EDCF-4EEF-9C17-A33332B03564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88E3F-E1E2-4D81-87DF-B25668556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2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88E3F-E1E2-4D81-87DF-B25668556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1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88E3F-E1E2-4D81-87DF-B256685565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754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88E3F-E1E2-4D81-87DF-B256685565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78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88E3F-E1E2-4D81-87DF-B256685565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186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88E3F-E1E2-4D81-87DF-B2566855658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365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88E3F-E1E2-4D81-87DF-B2566855658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027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88E3F-E1E2-4D81-87DF-B2566855658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0386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88E3F-E1E2-4D81-87DF-B2566855658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7977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88E3F-E1E2-4D81-87DF-B2566855658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99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F31FD-39C3-4E3A-81A4-C784BFB36DB9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69A6-23E1-43AD-8D19-C1E7F21D0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90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F31FD-39C3-4E3A-81A4-C784BFB36DB9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69A6-23E1-43AD-8D19-C1E7F21D0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667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F31FD-39C3-4E3A-81A4-C784BFB36DB9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69A6-23E1-43AD-8D19-C1E7F21D0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91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F31FD-39C3-4E3A-81A4-C784BFB36DB9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69A6-23E1-43AD-8D19-C1E7F21D0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01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F31FD-39C3-4E3A-81A4-C784BFB36DB9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69A6-23E1-43AD-8D19-C1E7F21D0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0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F31FD-39C3-4E3A-81A4-C784BFB36DB9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69A6-23E1-43AD-8D19-C1E7F21D0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72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F31FD-39C3-4E3A-81A4-C784BFB36DB9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69A6-23E1-43AD-8D19-C1E7F21D0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15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F31FD-39C3-4E3A-81A4-C784BFB36DB9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69A6-23E1-43AD-8D19-C1E7F21D0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68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F31FD-39C3-4E3A-81A4-C784BFB36DB9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69A6-23E1-43AD-8D19-C1E7F21D0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9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F31FD-39C3-4E3A-81A4-C784BFB36DB9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69A6-23E1-43AD-8D19-C1E7F21D0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59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F31FD-39C3-4E3A-81A4-C784BFB36DB9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69A6-23E1-43AD-8D19-C1E7F21D0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6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F31FD-39C3-4E3A-81A4-C784BFB36DB9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769A6-23E1-43AD-8D19-C1E7F21D0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68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Relation between rights, duties and wrongs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88183"/>
            <a:ext cx="9144000" cy="1655762"/>
          </a:xfrm>
        </p:spPr>
        <p:txBody>
          <a:bodyPr/>
          <a:lstStyle/>
          <a:p>
            <a:r>
              <a:rPr lang="en-US" smtClean="0"/>
              <a:t>Co-relation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796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Wrong and duty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 wrong without a duty already existing.</a:t>
            </a:r>
          </a:p>
          <a:p>
            <a:r>
              <a:rPr lang="en-US" smtClean="0"/>
              <a:t>The law of wrongs is the law of some class of duties.</a:t>
            </a:r>
          </a:p>
          <a:p>
            <a:r>
              <a:rPr lang="en-US" smtClean="0"/>
              <a:t>Wrong is the violation of duty and performance of duty is avoidance of the wrong.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963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Right and wrong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Infringement of a right is a wrong.</a:t>
            </a:r>
          </a:p>
          <a:p>
            <a:r>
              <a:rPr lang="en-US" smtClean="0"/>
              <a:t>For a wrong a remedy is provided to reinstate the right.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333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Right and duty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debatable question.</a:t>
            </a:r>
          </a:p>
          <a:p>
            <a:r>
              <a:rPr lang="en-US" smtClean="0"/>
              <a:t>Two views.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18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First view regarding relation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Every right has a corresponding duty.</a:t>
            </a:r>
          </a:p>
          <a:p>
            <a:r>
              <a:rPr lang="en-US" smtClean="0"/>
              <a:t>There can be no duty without a corresponding right.</a:t>
            </a:r>
          </a:p>
          <a:p>
            <a:r>
              <a:rPr lang="en-US" smtClean="0"/>
              <a:t>Every duty is to a person in whom a corresponding right is vested.</a:t>
            </a:r>
          </a:p>
          <a:p>
            <a:r>
              <a:rPr lang="en-US" smtClean="0"/>
              <a:t>Vinculum Juris.</a:t>
            </a:r>
          </a:p>
          <a:p>
            <a:r>
              <a:rPr lang="en-US" smtClean="0"/>
              <a:t>View of Holland, Keeton, Salmond, etc.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50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8980"/>
            <a:ext cx="10515600" cy="1325563"/>
          </a:xfrm>
        </p:spPr>
        <p:txBody>
          <a:bodyPr/>
          <a:lstStyle/>
          <a:p>
            <a:r>
              <a:rPr lang="en-US" smtClean="0"/>
              <a:t>Second view given by Austin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Every right implies a corresponding duty, but every duty does not imply a corresponding right.</a:t>
            </a:r>
          </a:p>
          <a:p>
            <a:r>
              <a:rPr lang="en-US" smtClean="0"/>
              <a:t>Two kinds: absolute duties and relative duties.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18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Relative duty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It corresponds to a right.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132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Absolute duties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Do not correspond with rights</a:t>
            </a:r>
          </a:p>
          <a:p>
            <a:r>
              <a:rPr lang="en-US" smtClean="0"/>
              <a:t>Always enforced by state.</a:t>
            </a:r>
          </a:p>
          <a:p>
            <a:r>
              <a:rPr lang="en-US" smtClean="0"/>
              <a:t>Distinction between might and right.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82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Four kinds of absolute duties according to Austin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1.Duties to those who are not human beings, such as duty towards god.</a:t>
            </a:r>
          </a:p>
          <a:p>
            <a:r>
              <a:rPr lang="en-US" smtClean="0"/>
              <a:t>2.Duties towards indeterminate persons or public at large, such as duty not to commit nuisance.</a:t>
            </a:r>
          </a:p>
          <a:p>
            <a:r>
              <a:rPr lang="en-US" smtClean="0"/>
              <a:t>3.Self-regarding Duties, such as duty not to commit suicide or duty not to become intoxicated.</a:t>
            </a:r>
          </a:p>
          <a:p>
            <a:r>
              <a:rPr lang="en-US" smtClean="0"/>
              <a:t>4. Duty towards State or sovereign.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09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260</Words>
  <Application>Microsoft Office PowerPoint</Application>
  <PresentationFormat>Widescreen</PresentationFormat>
  <Paragraphs>41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Relation between rights, duties and wrongs</vt:lpstr>
      <vt:lpstr>Wrong and duty</vt:lpstr>
      <vt:lpstr>Right and wrong</vt:lpstr>
      <vt:lpstr>Right and duty</vt:lpstr>
      <vt:lpstr>First view regarding relation</vt:lpstr>
      <vt:lpstr>Second view given by Austin</vt:lpstr>
      <vt:lpstr>Relative duty</vt:lpstr>
      <vt:lpstr>Absolute duties</vt:lpstr>
      <vt:lpstr>Four kinds of absolute duties according to Austin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 between rights, duties and wrongs</dc:title>
  <dc:creator>hkm</dc:creator>
  <cp:lastModifiedBy>hkm</cp:lastModifiedBy>
  <cp:revision>1</cp:revision>
  <dcterms:created xsi:type="dcterms:W3CDTF">2020-11-10T14:16:48Z</dcterms:created>
  <dcterms:modified xsi:type="dcterms:W3CDTF">2020-11-10T14:25:29Z</dcterms:modified>
</cp:coreProperties>
</file>