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352" autoAdjust="0"/>
  </p:normalViewPr>
  <p:slideViewPr>
    <p:cSldViewPr>
      <p:cViewPr>
        <p:scale>
          <a:sx n="57" d="100"/>
          <a:sy n="57" d="100"/>
        </p:scale>
        <p:origin x="177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5FB5-1295-4754-B2B6-58871C6B975E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A9C2-A7A1-4BB5-9ECA-41A460601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1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8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German software company whose products allow businesses to track customer and business interactions.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especially well-known for its Enterprise Resource Planning (ERP) and data management programs.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SAP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acronym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Systems, Applications and Products.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Y2K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a computer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bug, that may have caused problems when dealing with dates beyond December 31, 1999.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flaw, faced by computer programmers and users all over the world on January 1, 2000, is also known as the "millennium bug."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complicated computer programs were being written during the 1960s through the 1980s,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computer engineer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used a two-digit code for the year. The "19" was left out. Instead of a date reading 1970, it read 70. Engineers shortened the date because data storage in computers was costly and took up a lot of space.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the year 2000 approached, computer programmers realized that computers might not interpret 00 as 2000, but as 1900. Activities that were programmed on a daily or yearly basis would be damaged or flawed. As December 31, 1999, turned into January 1, 2000, computers might interpret December 31, 1999, turning into January 1, 1900.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9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Quality Assurance Division</a:t>
            </a:r>
          </a:p>
          <a:p>
            <a:r>
              <a:rPr lang="en-US" dirty="0">
                <a:effectLst/>
              </a:rPr>
              <a:t>Social Security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Business-to-Business (</a:t>
            </a:r>
            <a:r>
              <a:rPr lang="en-US" i="1" dirty="0"/>
              <a:t>B2B</a:t>
            </a:r>
            <a:r>
              <a:rPr lang="en-US" dirty="0"/>
              <a:t>) </a:t>
            </a:r>
            <a:r>
              <a:rPr lang="en-US" i="1" dirty="0"/>
              <a:t>Gateways</a:t>
            </a:r>
            <a:r>
              <a:rPr lang="en-US" dirty="0"/>
              <a:t> integrate data from back-end systems enabling information exchange across trading partners</a:t>
            </a:r>
          </a:p>
          <a:p>
            <a:r>
              <a:rPr lang="en-US" i="1" dirty="0"/>
              <a:t>Bolt</a:t>
            </a:r>
            <a:r>
              <a:rPr lang="en-US" dirty="0"/>
              <a:t>-on is an artificially intelligent, comprehensive execution system providing very specific functionality or technology to complement </a:t>
            </a:r>
            <a:r>
              <a:rPr lang="en-US" i="1" dirty="0"/>
              <a:t>ERP</a:t>
            </a:r>
            <a:r>
              <a:rPr lang="en-US" dirty="0"/>
              <a:t> systems. </a:t>
            </a:r>
            <a:r>
              <a:rPr lang="en-US" i="1" dirty="0"/>
              <a:t>Bolt</a:t>
            </a:r>
            <a:r>
              <a:rPr lang="en-US" dirty="0"/>
              <a:t>-</a:t>
            </a:r>
            <a:r>
              <a:rPr lang="en-US" dirty="0" err="1"/>
              <a:t>ons</a:t>
            </a:r>
            <a:r>
              <a:rPr lang="en-US" dirty="0"/>
              <a:t> employ client-specific business rules to meet unique needs.</a:t>
            </a:r>
          </a:p>
          <a:p>
            <a:endParaRPr lang="en-US" dirty="0"/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 integration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process of enabling independently designed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work together.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Enterprise application integration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establishes a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middleware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framework that helps data flow freely between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without significant changes to database configurations or the 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themselves, leading to a streamlined process and increased data availability.</a:t>
            </a:r>
            <a:endParaRPr lang="en-US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CA9C2-A7A1-4BB5-9ECA-41A460601D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2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/>
              <a:t>ERP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First Week</a:t>
            </a:r>
          </a:p>
          <a:p>
            <a:r>
              <a:rPr lang="en-US" dirty="0"/>
              <a:t>Introduction to ERP</a:t>
            </a:r>
          </a:p>
        </p:txBody>
      </p:sp>
    </p:spTree>
    <p:extLst>
      <p:ext uri="{BB962C8B-B14F-4D97-AF65-F5344CB8AC3E}">
        <p14:creationId xmlns:p14="http://schemas.microsoft.com/office/powerpoint/2010/main" val="245832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9181"/>
          <a:stretch/>
        </p:blipFill>
        <p:spPr bwMode="auto">
          <a:xfrm>
            <a:off x="7916" y="0"/>
            <a:ext cx="9212283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07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4495" b="5087"/>
          <a:stretch/>
        </p:blipFill>
        <p:spPr bwMode="auto">
          <a:xfrm>
            <a:off x="-228600" y="-8906"/>
            <a:ext cx="9601200" cy="694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3324"/>
          <a:stretch/>
        </p:blipFill>
        <p:spPr bwMode="auto">
          <a:xfrm>
            <a:off x="-228600" y="-304800"/>
            <a:ext cx="9601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346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12151" b="7292"/>
          <a:stretch/>
        </p:blipFill>
        <p:spPr bwMode="auto">
          <a:xfrm>
            <a:off x="0" y="-76200"/>
            <a:ext cx="94488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2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3909"/>
          <a:stretch/>
        </p:blipFill>
        <p:spPr bwMode="auto">
          <a:xfrm>
            <a:off x="-28414" y="0"/>
            <a:ext cx="93248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18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r="10981"/>
          <a:stretch/>
        </p:blipFill>
        <p:spPr bwMode="auto">
          <a:xfrm>
            <a:off x="-14208" y="-228600"/>
            <a:ext cx="915820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28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6" r="16456" b="3728"/>
          <a:stretch/>
        </p:blipFill>
        <p:spPr bwMode="auto">
          <a:xfrm>
            <a:off x="-144652" y="-118820"/>
            <a:ext cx="9441052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63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4" r="10981"/>
          <a:stretch/>
        </p:blipFill>
        <p:spPr bwMode="auto">
          <a:xfrm>
            <a:off x="-747793" y="-9041"/>
            <a:ext cx="9906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14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9223"/>
          <a:stretch/>
        </p:blipFill>
        <p:spPr bwMode="auto">
          <a:xfrm>
            <a:off x="-533400" y="-457200"/>
            <a:ext cx="98298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13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2" r="10981"/>
          <a:stretch/>
        </p:blipFill>
        <p:spPr bwMode="auto">
          <a:xfrm>
            <a:off x="-457200" y="-228600"/>
            <a:ext cx="9601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00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629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167"/>
          <a:stretch/>
        </p:blipFill>
        <p:spPr bwMode="auto">
          <a:xfrm>
            <a:off x="723899" y="152400"/>
            <a:ext cx="7620001" cy="589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430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r="11567"/>
          <a:stretch/>
        </p:blipFill>
        <p:spPr bwMode="auto">
          <a:xfrm>
            <a:off x="-457200" y="-152400"/>
            <a:ext cx="9906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35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r="10396"/>
          <a:stretch/>
        </p:blipFill>
        <p:spPr bwMode="auto">
          <a:xfrm>
            <a:off x="-495300" y="-152400"/>
            <a:ext cx="10134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40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4770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" t="1205" r="10206" b="-1205"/>
          <a:stretch/>
        </p:blipFill>
        <p:spPr bwMode="auto">
          <a:xfrm>
            <a:off x="609600" y="152400"/>
            <a:ext cx="7620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89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1628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r="9923"/>
          <a:stretch/>
        </p:blipFill>
        <p:spPr bwMode="auto">
          <a:xfrm>
            <a:off x="685799" y="152400"/>
            <a:ext cx="8077201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83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181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 r="9298" b="1205"/>
          <a:stretch/>
        </p:blipFill>
        <p:spPr bwMode="auto">
          <a:xfrm>
            <a:off x="457200" y="152400"/>
            <a:ext cx="8077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98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r="9005"/>
          <a:stretch/>
        </p:blipFill>
        <p:spPr bwMode="auto">
          <a:xfrm>
            <a:off x="-76200" y="-228600"/>
            <a:ext cx="9982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7" r="16836" b="11459"/>
          <a:stretch/>
        </p:blipFill>
        <p:spPr bwMode="auto">
          <a:xfrm>
            <a:off x="76200" y="-76200"/>
            <a:ext cx="8991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327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15666"/>
          <a:stretch/>
        </p:blipFill>
        <p:spPr bwMode="auto">
          <a:xfrm>
            <a:off x="-228600" y="-76200"/>
            <a:ext cx="9372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27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5" r="10157"/>
          <a:stretch/>
        </p:blipFill>
        <p:spPr bwMode="auto">
          <a:xfrm>
            <a:off x="-457201" y="-228600"/>
            <a:ext cx="9982201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931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84</Words>
  <Application>Microsoft Office PowerPoint</Application>
  <PresentationFormat>On-screen Show (4:3)</PresentationFormat>
  <Paragraphs>22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ERP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lenovoo</dc:creator>
  <cp:lastModifiedBy>ALI</cp:lastModifiedBy>
  <cp:revision>21</cp:revision>
  <dcterms:created xsi:type="dcterms:W3CDTF">2006-08-16T00:00:00Z</dcterms:created>
  <dcterms:modified xsi:type="dcterms:W3CDTF">2020-12-04T06:42:49Z</dcterms:modified>
</cp:coreProperties>
</file>