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43" autoAdjust="0"/>
    <p:restoredTop sz="94660"/>
  </p:normalViewPr>
  <p:slideViewPr>
    <p:cSldViewPr>
      <p:cViewPr varScale="1">
        <p:scale>
          <a:sx n="69" d="100"/>
          <a:sy n="69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17B11E97-ACB7-4434-95D5-3C7463244D82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0EC00EBC-C8C5-4EDD-BAB1-6AF7935CF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06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024B4280-1218-4EFC-A975-293A89467ED3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E083E780-3344-4139-9FF2-152DE22AA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69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4740-1CC3-4993-A915-4C8235FD63FF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E9C8-1C65-46C0-B1D5-3333799EF8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4740-1CC3-4993-A915-4C8235FD63FF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E9C8-1C65-46C0-B1D5-3333799EF8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4740-1CC3-4993-A915-4C8235FD63FF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E9C8-1C65-46C0-B1D5-3333799EF8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4740-1CC3-4993-A915-4C8235FD63FF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E9C8-1C65-46C0-B1D5-3333799EF8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4740-1CC3-4993-A915-4C8235FD63FF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E9C8-1C65-46C0-B1D5-3333799EF8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4740-1CC3-4993-A915-4C8235FD63FF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E9C8-1C65-46C0-B1D5-3333799EF8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4740-1CC3-4993-A915-4C8235FD63FF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E9C8-1C65-46C0-B1D5-3333799EF8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4740-1CC3-4993-A915-4C8235FD63FF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E9C8-1C65-46C0-B1D5-3333799EF8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4740-1CC3-4993-A915-4C8235FD63FF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E9C8-1C65-46C0-B1D5-3333799EF8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4740-1CC3-4993-A915-4C8235FD63FF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E9C8-1C65-46C0-B1D5-3333799EF8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4740-1CC3-4993-A915-4C8235FD63FF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3FE9C8-1C65-46C0-B1D5-3333799EF84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734740-1CC3-4993-A915-4C8235FD63FF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3FE9C8-1C65-46C0-B1D5-3333799EF84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5 Lesson 1</a:t>
            </a:r>
            <a:br>
              <a:rPr lang="en-US" dirty="0" smtClean="0"/>
            </a:br>
            <a:r>
              <a:rPr lang="en-US" dirty="0" smtClean="0"/>
              <a:t>Describing Weather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9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35636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Dew Point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2" descr="http://thumbs.dreamstime.com/z/car-wash-sponge-cartoon-2774440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8"/>
          <a:stretch/>
        </p:blipFill>
        <p:spPr bwMode="auto">
          <a:xfrm>
            <a:off x="7169727" y="46029"/>
            <a:ext cx="1688688" cy="1872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599" y="1844657"/>
            <a:ext cx="89153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When a sponge becomes saturated, it can not hold any more water and it begins to drip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The same happens when the air becomes saturated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When the air becomes saturated with water vapor, it will condense and form water droplets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If this happens, depending on the temperature, dew or ice crystals will form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If this happens higher in the atmosphere, clouds will form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When the temperature decreases, the air can hold less moisture. If the air becomes saturated, dew will form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Dew point is the temperature at which air is fully saturated because of decreasing temperatures while holding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3129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 weather cloud animati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692268"/>
            <a:ext cx="13335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" y="692268"/>
            <a:ext cx="51656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Clouds and Fog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8655" y="1379577"/>
            <a:ext cx="86106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When air containing water vapor cools as it rises in the atmosphere and reaches its dew point, it condenses on small particles in the air and forms droplets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Surrounded by thousands of other droplets, these small droplets block and reflect light, making the visible as what we know as clouds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Clouds are water  droplets or ice crystals suspended in the atmosphere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Different types of clouds form based on where they are located in the atmosphere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A cloud that is near Earth’s surface is known as fog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Fog is a suspension of water droplets or ice crystals close to or at Earth’s surface.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Fog reduces visibility, making it harder to drive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05656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85800"/>
            <a:ext cx="45039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Precipitation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663136"/>
            <a:ext cx="7620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Remember that water droplets in clouds form around small solid particles in the atmosphere such as  dust, salt, or smoke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Precipitation occurs when cloud droplets combine and become big enough to fall back to Earth’s surface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Precipitation is water, in liquid or solid form, that falls from the atmosphere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Examples of precipitation include rain, snow, sleet, and hail</a:t>
            </a:r>
          </a:p>
        </p:txBody>
      </p:sp>
    </p:spTree>
    <p:extLst>
      <p:ext uri="{BB962C8B-B14F-4D97-AF65-F5344CB8AC3E}">
        <p14:creationId xmlns:p14="http://schemas.microsoft.com/office/powerpoint/2010/main" val="291359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745" y="1687792"/>
            <a:ext cx="7543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Rain is precipitation that reaches Earth’s surface in liquid form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Snow is precipitation that reaches Earth’s surface in solid, frozen crystal form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Sleet is when snow melts as it falls through a layer of warm air in the atmosphere and then re-freezes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Hail starts as a small piece of ice that is repeatedly lifted and dropped by an updraft within a cloud.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A layer of ice is added with each lifting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574964" y="764462"/>
            <a:ext cx="7321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Types of Precipitation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44" name="Picture 4" descr=" weather animati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587" y="1547217"/>
            <a:ext cx="7143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snow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5" y="83126"/>
            <a:ext cx="9525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93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873" y="799099"/>
            <a:ext cx="39852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Water Cycle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22429"/>
            <a:ext cx="7467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A series of natural processes by which water continually moves among oceans, land, and the atmosphere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Includes condensation, evaporation, and precipitation</a:t>
            </a:r>
            <a:endParaRPr lang="en-US" sz="3200" dirty="0"/>
          </a:p>
        </p:txBody>
      </p:sp>
      <p:pic>
        <p:nvPicPr>
          <p:cNvPr id="11266" name="Picture 2" descr="https://encrypted-tbn0.gstatic.com/images?q=tbn:ANd9GcT-FSNC5UerH61IeVK7oNxS_wc0LZZBZYn_9tu3es3bak428nN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805217"/>
            <a:ext cx="3124200" cy="275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75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295400"/>
            <a:ext cx="838200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Which is NOT a standard weather  variable?</a:t>
            </a:r>
          </a:p>
          <a:p>
            <a:endParaRPr lang="en-US" sz="3500" dirty="0" smtClean="0"/>
          </a:p>
          <a:p>
            <a:pPr marL="342900" indent="-342900">
              <a:buAutoNum type="alphaLcPeriod"/>
            </a:pPr>
            <a:r>
              <a:rPr lang="en-US" sz="3500" dirty="0" smtClean="0"/>
              <a:t>Air pressure</a:t>
            </a:r>
          </a:p>
          <a:p>
            <a:pPr marL="342900" indent="-342900">
              <a:buAutoNum type="alphaLcPeriod"/>
            </a:pPr>
            <a:r>
              <a:rPr lang="en-US" sz="3500" dirty="0" smtClean="0"/>
              <a:t>Moon phase</a:t>
            </a:r>
          </a:p>
          <a:p>
            <a:pPr marL="342900" indent="-342900">
              <a:buAutoNum type="alphaLcPeriod"/>
            </a:pPr>
            <a:r>
              <a:rPr lang="en-US" sz="3500" dirty="0" smtClean="0"/>
              <a:t>Temperature</a:t>
            </a:r>
          </a:p>
          <a:p>
            <a:pPr marL="342900" indent="-342900">
              <a:buAutoNum type="alphaLcPeriod"/>
            </a:pPr>
            <a:r>
              <a:rPr lang="en-US" sz="3500" dirty="0" smtClean="0"/>
              <a:t>Wind speed</a:t>
            </a:r>
            <a:endParaRPr lang="en-US" sz="3500" dirty="0"/>
          </a:p>
        </p:txBody>
      </p:sp>
      <p:sp>
        <p:nvSpPr>
          <p:cNvPr id="3" name="Oval 2"/>
          <p:cNvSpPr/>
          <p:nvPr/>
        </p:nvSpPr>
        <p:spPr>
          <a:xfrm>
            <a:off x="457200" y="3505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0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295400"/>
            <a:ext cx="792480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What is a cloud near the surface of Earth?</a:t>
            </a:r>
          </a:p>
          <a:p>
            <a:endParaRPr lang="en-US" sz="3500" dirty="0" smtClean="0"/>
          </a:p>
          <a:p>
            <a:pPr marL="342900" indent="-342900">
              <a:buAutoNum type="alphaLcPeriod"/>
            </a:pPr>
            <a:r>
              <a:rPr lang="en-US" sz="3500" dirty="0" smtClean="0"/>
              <a:t>Snow</a:t>
            </a:r>
          </a:p>
          <a:p>
            <a:pPr marL="342900" indent="-342900">
              <a:buAutoNum type="alphaLcPeriod"/>
            </a:pPr>
            <a:r>
              <a:rPr lang="en-US" sz="3500" dirty="0" smtClean="0"/>
              <a:t>Cumulus clouds</a:t>
            </a:r>
          </a:p>
          <a:p>
            <a:pPr marL="342900" indent="-342900">
              <a:buAutoNum type="alphaLcPeriod"/>
            </a:pPr>
            <a:r>
              <a:rPr lang="en-US" sz="3500" dirty="0" smtClean="0"/>
              <a:t>Fog</a:t>
            </a:r>
          </a:p>
          <a:p>
            <a:pPr marL="342900" indent="-342900">
              <a:buAutoNum type="alphaLcPeriod"/>
            </a:pPr>
            <a:r>
              <a:rPr lang="en-US" sz="3500" dirty="0" smtClean="0"/>
              <a:t>Precipitation</a:t>
            </a:r>
          </a:p>
        </p:txBody>
      </p:sp>
      <p:sp>
        <p:nvSpPr>
          <p:cNvPr id="3" name="Oval 2"/>
          <p:cNvSpPr/>
          <p:nvPr/>
        </p:nvSpPr>
        <p:spPr>
          <a:xfrm>
            <a:off x="914400" y="4114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0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295400"/>
            <a:ext cx="8305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What is used to measure wind speed?</a:t>
            </a:r>
          </a:p>
          <a:p>
            <a:endParaRPr lang="en-US" sz="3500" dirty="0" smtClean="0"/>
          </a:p>
          <a:p>
            <a:pPr marL="342900" indent="-342900">
              <a:buAutoNum type="alphaLcPeriod"/>
            </a:pPr>
            <a:r>
              <a:rPr lang="en-US" sz="3500" dirty="0" smtClean="0"/>
              <a:t>Barometer</a:t>
            </a:r>
          </a:p>
          <a:p>
            <a:pPr marL="342900" indent="-342900">
              <a:buAutoNum type="alphaLcPeriod"/>
            </a:pPr>
            <a:r>
              <a:rPr lang="en-US" sz="3500" dirty="0" smtClean="0"/>
              <a:t>Thermometer</a:t>
            </a:r>
          </a:p>
          <a:p>
            <a:pPr marL="342900" indent="-342900">
              <a:buAutoNum type="alphaLcPeriod"/>
            </a:pPr>
            <a:r>
              <a:rPr lang="en-US" sz="3500" dirty="0" smtClean="0"/>
              <a:t>Wind vane</a:t>
            </a:r>
          </a:p>
          <a:p>
            <a:pPr marL="342900" indent="-342900">
              <a:buAutoNum type="alphaLcPeriod"/>
            </a:pPr>
            <a:r>
              <a:rPr lang="en-US" sz="3500" dirty="0" smtClean="0"/>
              <a:t>Anemometer</a:t>
            </a:r>
          </a:p>
        </p:txBody>
      </p:sp>
      <p:sp>
        <p:nvSpPr>
          <p:cNvPr id="3" name="Oval 2"/>
          <p:cNvSpPr/>
          <p:nvPr/>
        </p:nvSpPr>
        <p:spPr>
          <a:xfrm>
            <a:off x="290945" y="4090001"/>
            <a:ext cx="533400" cy="504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0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43000"/>
            <a:ext cx="5849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is Weather?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5917" y="2222252"/>
            <a:ext cx="7391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Weather is the atmospheric conditions, along with short-term changes, of  a certain place at a certain time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Weather can change quite rapidly, even within a few minutes, or a place </a:t>
            </a:r>
            <a:r>
              <a:rPr lang="en-US" sz="3200" dirty="0" smtClean="0"/>
              <a:t>can </a:t>
            </a:r>
            <a:r>
              <a:rPr lang="en-US" sz="3200" dirty="0" smtClean="0"/>
              <a:t>experience the same weather for a few days</a:t>
            </a:r>
            <a:endParaRPr lang="en-US" sz="3200" dirty="0"/>
          </a:p>
        </p:txBody>
      </p:sp>
      <p:pic>
        <p:nvPicPr>
          <p:cNvPr id="2050" name="Picture 2" descr="rain animati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799" y="685800"/>
            <a:ext cx="1371600" cy="2152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 man with umberella 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42966"/>
            <a:ext cx="1609725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3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219200"/>
            <a:ext cx="6085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Weather Variables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2362200"/>
            <a:ext cx="7315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Many things play a role in determining the weather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Some weather variables include: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Temperature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Rainfall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Air pressure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Wind speed and direction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Humidity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Cloud coverage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Precipitation</a:t>
            </a:r>
          </a:p>
        </p:txBody>
      </p:sp>
    </p:spTree>
    <p:extLst>
      <p:ext uri="{BB962C8B-B14F-4D97-AF65-F5344CB8AC3E}">
        <p14:creationId xmlns:p14="http://schemas.microsoft.com/office/powerpoint/2010/main" val="284668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295400"/>
            <a:ext cx="88342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Who predicts the weather?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362200"/>
            <a:ext cx="8153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A meteorologist is a person who is trained to predict the weather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They look at many specific variables before making an educated guess as to what the weather is going to be at a specific time</a:t>
            </a:r>
          </a:p>
          <a:p>
            <a:endParaRPr lang="en-US" dirty="0"/>
          </a:p>
        </p:txBody>
      </p:sp>
      <p:pic>
        <p:nvPicPr>
          <p:cNvPr id="1033" name="Picture 9" descr="weatherwoman   animati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724400"/>
            <a:ext cx="2362200" cy="2362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21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066800"/>
            <a:ext cx="55158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Air Temperature</a:t>
            </a:r>
          </a:p>
        </p:txBody>
      </p:sp>
      <p:pic>
        <p:nvPicPr>
          <p:cNvPr id="3076" name="Picture 4" descr="http://www.animated-gifs.eu/meteo-thermometers/0005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276600"/>
            <a:ext cx="1676398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2564" y="1990130"/>
            <a:ext cx="65532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950" dirty="0" smtClean="0"/>
              <a:t>Air temperature is the average kinetic energy of molecules in the air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950" dirty="0" smtClean="0"/>
              <a:t>When temperature is high, molecules have high kinetic energy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950" dirty="0" smtClean="0"/>
              <a:t>Molecules in warm air move faster than molecules in cold air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950" dirty="0" smtClean="0"/>
              <a:t>Temperature changes based on the time of day, season, location, and altitude</a:t>
            </a:r>
          </a:p>
        </p:txBody>
      </p:sp>
    </p:spTree>
    <p:extLst>
      <p:ext uri="{BB962C8B-B14F-4D97-AF65-F5344CB8AC3E}">
        <p14:creationId xmlns:p14="http://schemas.microsoft.com/office/powerpoint/2010/main" val="271690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41556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Air Pressure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1327" y="1981200"/>
            <a:ext cx="5791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The pressure that a column of air exerts on the air or a surface below it is called air pressure.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Air pressure DECREASES with altitude (the higher up you go in the atmosphere, the less air pressure there is)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Another name for air pressure is barometric pressure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Air pressure is measured with a tool called a barometer</a:t>
            </a:r>
          </a:p>
        </p:txBody>
      </p:sp>
      <p:pic>
        <p:nvPicPr>
          <p:cNvPr id="4098" name="Picture 2" descr="http://ptuj-lv.zevs.si/pritisk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636" y="3352800"/>
            <a:ext cx="238125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69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81335"/>
            <a:ext cx="1965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Wind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1599" y="1554301"/>
            <a:ext cx="6629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Air moves from areas of high pressure to areas of low pressure, creating wind.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Wind direction is the direction FROM which the wind is blowing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Wind speed is measured by meteorologists using a tool called an anemometer.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Wind direction is determined using a wind vane</a:t>
            </a:r>
            <a:endParaRPr lang="en-US" sz="2800" dirty="0"/>
          </a:p>
        </p:txBody>
      </p:sp>
      <p:pic>
        <p:nvPicPr>
          <p:cNvPr id="5122" name="Picture 2" descr="http://www.rpdp.net/sciencetips_v3/images/e8a5/E8A5_clip_image00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455" y="914400"/>
            <a:ext cx="2314575" cy="1955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 frost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005808"/>
            <a:ext cx="1711469" cy="171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 weather vaneanimatio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742" y="4724400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97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833735"/>
            <a:ext cx="33356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Humidity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1905000"/>
            <a:ext cx="7315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600" dirty="0" smtClean="0"/>
              <a:t>The amount of water vapor in the air is humidity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3600" dirty="0" smtClean="0"/>
              <a:t>When humidity is high, there is more water vapor in the air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3600" dirty="0" smtClean="0"/>
              <a:t>Humidity can make your skin feel sticky and your sweat may not evaporate as quickly as normal</a:t>
            </a:r>
            <a:endParaRPr lang="en-US" sz="3600" dirty="0"/>
          </a:p>
        </p:txBody>
      </p:sp>
      <p:pic>
        <p:nvPicPr>
          <p:cNvPr id="6146" name="Picture 2" descr="  animati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53000"/>
            <a:ext cx="2096602" cy="150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65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219200"/>
            <a:ext cx="61387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Relative Humidity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142530"/>
            <a:ext cx="83820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Relative humidity is the amount of water vapor present in the air compared to the maximum amount of water vapor the air could have at a certain temperature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A good example to compare it to would be the amount of water a sponge can hold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At some point, the sponge can no longer hold any more water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Relative is measured using a </a:t>
            </a:r>
            <a:r>
              <a:rPr lang="en-US" sz="2500" dirty="0" err="1" smtClean="0"/>
              <a:t>psychrometer</a:t>
            </a:r>
            <a:r>
              <a:rPr lang="en-US" sz="2500" dirty="0" smtClean="0"/>
              <a:t> and is given as a percent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500" dirty="0" smtClean="0"/>
              <a:t>Air that has 100% relative humidity can not hold any more water or dew, otherwise rain will fall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9652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4171</TotalTime>
  <Words>853</Words>
  <Application>Microsoft Office PowerPoint</Application>
  <PresentationFormat>On-screen Show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Chapter 5 Lesson 1 Describing Weather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 Lesson 1 Describing Weather</dc:title>
  <dc:creator>Heather Marchese</dc:creator>
  <cp:lastModifiedBy>Heather Marchese</cp:lastModifiedBy>
  <cp:revision>16</cp:revision>
  <cp:lastPrinted>2016-11-30T13:22:22Z</cp:lastPrinted>
  <dcterms:created xsi:type="dcterms:W3CDTF">2015-11-30T18:01:07Z</dcterms:created>
  <dcterms:modified xsi:type="dcterms:W3CDTF">2016-11-30T15:16:12Z</dcterms:modified>
</cp:coreProperties>
</file>