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72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4D411-F44C-43C6-ADFB-B9BFD08DCE6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6664ABA-9731-42F0-A9F3-22EE4683765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WORKING</a:t>
          </a:r>
          <a:endParaRPr lang="en-US" sz="23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26FBCE-4AA2-49D7-90ED-93E108B3B2E7}" type="parTrans" cxnId="{3AE0FBD9-C089-494B-B9A6-D79048321B08}">
      <dgm:prSet/>
      <dgm:spPr/>
      <dgm:t>
        <a:bodyPr/>
        <a:lstStyle/>
        <a:p>
          <a:endParaRPr lang="en-US"/>
        </a:p>
      </dgm:t>
    </dgm:pt>
    <dgm:pt modelId="{026CBB71-8EE0-44E8-B065-0A916F80DD32}" type="sibTrans" cxnId="{3AE0FBD9-C089-494B-B9A6-D79048321B08}">
      <dgm:prSet/>
      <dgm:spPr/>
      <dgm:t>
        <a:bodyPr/>
        <a:lstStyle/>
        <a:p>
          <a:endParaRPr lang="en-US"/>
        </a:p>
      </dgm:t>
    </dgm:pt>
    <dgm:pt modelId="{709ADBDD-49E6-4E29-8C54-80541DCA8AA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APPLICATION</a:t>
          </a:r>
          <a:endParaRPr lang="en-US" sz="23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70E9C5-6FA5-49D7-85CB-263874E78C5D}" type="parTrans" cxnId="{D80F808B-CF5A-4CAF-8A27-D4CFABD7EB7A}">
      <dgm:prSet/>
      <dgm:spPr/>
      <dgm:t>
        <a:bodyPr/>
        <a:lstStyle/>
        <a:p>
          <a:endParaRPr lang="en-US"/>
        </a:p>
      </dgm:t>
    </dgm:pt>
    <dgm:pt modelId="{DB5CCBAF-CFF4-4249-933B-24F6B4EB1DA9}" type="sibTrans" cxnId="{D80F808B-CF5A-4CAF-8A27-D4CFABD7EB7A}">
      <dgm:prSet/>
      <dgm:spPr/>
      <dgm:t>
        <a:bodyPr/>
        <a:lstStyle/>
        <a:p>
          <a:endParaRPr lang="en-US"/>
        </a:p>
      </dgm:t>
    </dgm:pt>
    <dgm:pt modelId="{83DE14DF-AAEE-4EF7-B659-5FD51F6FBC2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SUMMARY</a:t>
          </a:r>
          <a:endParaRPr lang="en-US" sz="23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C9A073-42FF-42BC-9C85-9A61BE400C3C}" type="parTrans" cxnId="{A40DF312-2069-4679-9E27-1FCDAA9BB30C}">
      <dgm:prSet/>
      <dgm:spPr/>
      <dgm:t>
        <a:bodyPr/>
        <a:lstStyle/>
        <a:p>
          <a:endParaRPr lang="en-US"/>
        </a:p>
      </dgm:t>
    </dgm:pt>
    <dgm:pt modelId="{0A626F45-9DD8-439C-8F56-5E1A2E2F620D}" type="sibTrans" cxnId="{A40DF312-2069-4679-9E27-1FCDAA9BB30C}">
      <dgm:prSet/>
      <dgm:spPr/>
      <dgm:t>
        <a:bodyPr/>
        <a:lstStyle/>
        <a:p>
          <a:endParaRPr lang="en-US"/>
        </a:p>
      </dgm:t>
    </dgm:pt>
    <dgm:pt modelId="{5636DAD0-6196-4295-BD95-2C958103AD5D}" type="pres">
      <dgm:prSet presAssocID="{B004D411-F44C-43C6-ADFB-B9BFD08DCE67}" presName="linearFlow" presStyleCnt="0">
        <dgm:presLayoutVars>
          <dgm:dir/>
          <dgm:resizeHandles val="exact"/>
        </dgm:presLayoutVars>
      </dgm:prSet>
      <dgm:spPr/>
    </dgm:pt>
    <dgm:pt modelId="{C0A25A7C-67F8-447E-8D97-39D980D15D89}" type="pres">
      <dgm:prSet presAssocID="{D6664ABA-9731-42F0-A9F3-22EE46837653}" presName="composite" presStyleCnt="0"/>
      <dgm:spPr/>
    </dgm:pt>
    <dgm:pt modelId="{8042B821-7CAB-4EEA-A84E-F5C2F0F0B1A4}" type="pres">
      <dgm:prSet presAssocID="{D6664ABA-9731-42F0-A9F3-22EE4683765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A412A5-856A-4F44-853D-E9ABE5C1E918}" type="pres">
      <dgm:prSet presAssocID="{D6664ABA-9731-42F0-A9F3-22EE4683765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51153-B909-4350-9595-20F0C127B4D1}" type="pres">
      <dgm:prSet presAssocID="{026CBB71-8EE0-44E8-B065-0A916F80DD32}" presName="spacing" presStyleCnt="0"/>
      <dgm:spPr/>
    </dgm:pt>
    <dgm:pt modelId="{A125EB36-B786-4830-A3D9-1BE3D0AF22CA}" type="pres">
      <dgm:prSet presAssocID="{709ADBDD-49E6-4E29-8C54-80541DCA8AA8}" presName="composite" presStyleCnt="0"/>
      <dgm:spPr/>
    </dgm:pt>
    <dgm:pt modelId="{5451CDEC-8BE3-4903-9B13-6E5D38D0330E}" type="pres">
      <dgm:prSet presAssocID="{709ADBDD-49E6-4E29-8C54-80541DCA8AA8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B32709-0D13-4232-B812-1A1B171D9D90}" type="pres">
      <dgm:prSet presAssocID="{709ADBDD-49E6-4E29-8C54-80541DCA8AA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C627-9AAD-4CAE-9594-BF8FFE3459BA}" type="pres">
      <dgm:prSet presAssocID="{DB5CCBAF-CFF4-4249-933B-24F6B4EB1DA9}" presName="spacing" presStyleCnt="0"/>
      <dgm:spPr/>
    </dgm:pt>
    <dgm:pt modelId="{89A29174-C71F-4FA5-ACB9-23A6C464FE45}" type="pres">
      <dgm:prSet presAssocID="{83DE14DF-AAEE-4EF7-B659-5FD51F6FBC24}" presName="composite" presStyleCnt="0"/>
      <dgm:spPr/>
    </dgm:pt>
    <dgm:pt modelId="{8BCDAE3E-4914-444B-8D6A-600E73476F51}" type="pres">
      <dgm:prSet presAssocID="{83DE14DF-AAEE-4EF7-B659-5FD51F6FBC24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60E201-3A26-4388-9FCB-A98FF758BAA4}" type="pres">
      <dgm:prSet presAssocID="{83DE14DF-AAEE-4EF7-B659-5FD51F6FBC24}" presName="txShp" presStyleLbl="node1" presStyleIdx="2" presStyleCnt="3" custLinFactNeighborX="-21" custLinFactNeighborY="1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DF312-2069-4679-9E27-1FCDAA9BB30C}" srcId="{B004D411-F44C-43C6-ADFB-B9BFD08DCE67}" destId="{83DE14DF-AAEE-4EF7-B659-5FD51F6FBC24}" srcOrd="2" destOrd="0" parTransId="{D4C9A073-42FF-42BC-9C85-9A61BE400C3C}" sibTransId="{0A626F45-9DD8-439C-8F56-5E1A2E2F620D}"/>
    <dgm:cxn modelId="{A40DE0D7-E387-4176-9742-AA4B1572455A}" type="presOf" srcId="{D6664ABA-9731-42F0-A9F3-22EE46837653}" destId="{D6A412A5-856A-4F44-853D-E9ABE5C1E918}" srcOrd="0" destOrd="0" presId="urn:microsoft.com/office/officeart/2005/8/layout/vList3"/>
    <dgm:cxn modelId="{3AE0FBD9-C089-494B-B9A6-D79048321B08}" srcId="{B004D411-F44C-43C6-ADFB-B9BFD08DCE67}" destId="{D6664ABA-9731-42F0-A9F3-22EE46837653}" srcOrd="0" destOrd="0" parTransId="{A326FBCE-4AA2-49D7-90ED-93E108B3B2E7}" sibTransId="{026CBB71-8EE0-44E8-B065-0A916F80DD32}"/>
    <dgm:cxn modelId="{A17C1351-EF71-4C10-AB97-CA8A362D23EC}" type="presOf" srcId="{B004D411-F44C-43C6-ADFB-B9BFD08DCE67}" destId="{5636DAD0-6196-4295-BD95-2C958103AD5D}" srcOrd="0" destOrd="0" presId="urn:microsoft.com/office/officeart/2005/8/layout/vList3"/>
    <dgm:cxn modelId="{25AA6F13-CA88-41C4-B7A7-61BE956B2C95}" type="presOf" srcId="{83DE14DF-AAEE-4EF7-B659-5FD51F6FBC24}" destId="{2A60E201-3A26-4388-9FCB-A98FF758BAA4}" srcOrd="0" destOrd="0" presId="urn:microsoft.com/office/officeart/2005/8/layout/vList3"/>
    <dgm:cxn modelId="{D80F808B-CF5A-4CAF-8A27-D4CFABD7EB7A}" srcId="{B004D411-F44C-43C6-ADFB-B9BFD08DCE67}" destId="{709ADBDD-49E6-4E29-8C54-80541DCA8AA8}" srcOrd="1" destOrd="0" parTransId="{7F70E9C5-6FA5-49D7-85CB-263874E78C5D}" sibTransId="{DB5CCBAF-CFF4-4249-933B-24F6B4EB1DA9}"/>
    <dgm:cxn modelId="{03096D72-359A-494E-9163-C958FFF51C99}" type="presOf" srcId="{709ADBDD-49E6-4E29-8C54-80541DCA8AA8}" destId="{E9B32709-0D13-4232-B812-1A1B171D9D90}" srcOrd="0" destOrd="0" presId="urn:microsoft.com/office/officeart/2005/8/layout/vList3"/>
    <dgm:cxn modelId="{4816FF5F-E751-430E-85EA-7A2F98769C3A}" type="presParOf" srcId="{5636DAD0-6196-4295-BD95-2C958103AD5D}" destId="{C0A25A7C-67F8-447E-8D97-39D980D15D89}" srcOrd="0" destOrd="0" presId="urn:microsoft.com/office/officeart/2005/8/layout/vList3"/>
    <dgm:cxn modelId="{48A296A9-ED59-487D-8334-607E98A7CE3E}" type="presParOf" srcId="{C0A25A7C-67F8-447E-8D97-39D980D15D89}" destId="{8042B821-7CAB-4EEA-A84E-F5C2F0F0B1A4}" srcOrd="0" destOrd="0" presId="urn:microsoft.com/office/officeart/2005/8/layout/vList3"/>
    <dgm:cxn modelId="{190AFB82-AE4E-45EB-A466-FAAC6DA611A2}" type="presParOf" srcId="{C0A25A7C-67F8-447E-8D97-39D980D15D89}" destId="{D6A412A5-856A-4F44-853D-E9ABE5C1E918}" srcOrd="1" destOrd="0" presId="urn:microsoft.com/office/officeart/2005/8/layout/vList3"/>
    <dgm:cxn modelId="{4794B5FD-F9E4-4AF0-8113-00C6BD75B12E}" type="presParOf" srcId="{5636DAD0-6196-4295-BD95-2C958103AD5D}" destId="{16F51153-B909-4350-9595-20F0C127B4D1}" srcOrd="1" destOrd="0" presId="urn:microsoft.com/office/officeart/2005/8/layout/vList3"/>
    <dgm:cxn modelId="{DA4EF681-1E01-40F0-9265-84F00B110226}" type="presParOf" srcId="{5636DAD0-6196-4295-BD95-2C958103AD5D}" destId="{A125EB36-B786-4830-A3D9-1BE3D0AF22CA}" srcOrd="2" destOrd="0" presId="urn:microsoft.com/office/officeart/2005/8/layout/vList3"/>
    <dgm:cxn modelId="{C24EDEE1-B1A2-49CC-A0DF-5AE647346CE8}" type="presParOf" srcId="{A125EB36-B786-4830-A3D9-1BE3D0AF22CA}" destId="{5451CDEC-8BE3-4903-9B13-6E5D38D0330E}" srcOrd="0" destOrd="0" presId="urn:microsoft.com/office/officeart/2005/8/layout/vList3"/>
    <dgm:cxn modelId="{9F63211C-34B5-48AE-A013-531EAAC88C2B}" type="presParOf" srcId="{A125EB36-B786-4830-A3D9-1BE3D0AF22CA}" destId="{E9B32709-0D13-4232-B812-1A1B171D9D90}" srcOrd="1" destOrd="0" presId="urn:microsoft.com/office/officeart/2005/8/layout/vList3"/>
    <dgm:cxn modelId="{062383AC-7344-45B0-AF51-0F5A6C4C8B1B}" type="presParOf" srcId="{5636DAD0-6196-4295-BD95-2C958103AD5D}" destId="{43FDC627-9AAD-4CAE-9594-BF8FFE3459BA}" srcOrd="3" destOrd="0" presId="urn:microsoft.com/office/officeart/2005/8/layout/vList3"/>
    <dgm:cxn modelId="{80BA308E-1CDB-4F2D-9A55-BFE06D55B15D}" type="presParOf" srcId="{5636DAD0-6196-4295-BD95-2C958103AD5D}" destId="{89A29174-C71F-4FA5-ACB9-23A6C464FE45}" srcOrd="4" destOrd="0" presId="urn:microsoft.com/office/officeart/2005/8/layout/vList3"/>
    <dgm:cxn modelId="{FFA51AA1-4F92-4F93-A092-1F2B87DAB9D9}" type="presParOf" srcId="{89A29174-C71F-4FA5-ACB9-23A6C464FE45}" destId="{8BCDAE3E-4914-444B-8D6A-600E73476F51}" srcOrd="0" destOrd="0" presId="urn:microsoft.com/office/officeart/2005/8/layout/vList3"/>
    <dgm:cxn modelId="{BE8DC3FF-4191-4F98-B2EB-E5F2D53AAED3}" type="presParOf" srcId="{89A29174-C71F-4FA5-ACB9-23A6C464FE45}" destId="{2A60E201-3A26-4388-9FCB-A98FF758BA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3D836-1169-4A5A-95CF-7B8F831FCAF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CCA0B77-6555-4698-83C8-FEDF74F5B3B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en-US" sz="23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30C6DA-5610-45E8-A925-B684A7F901AF}" type="parTrans" cxnId="{0B8F36C3-5845-48ED-A13F-554CD4A7210D}">
      <dgm:prSet/>
      <dgm:spPr/>
      <dgm:t>
        <a:bodyPr/>
        <a:lstStyle/>
        <a:p>
          <a:endParaRPr lang="en-US"/>
        </a:p>
      </dgm:t>
    </dgm:pt>
    <dgm:pt modelId="{D50D8E3E-6C92-4AFB-9127-496781A89F3E}" type="sibTrans" cxnId="{0B8F36C3-5845-48ED-A13F-554CD4A7210D}">
      <dgm:prSet/>
      <dgm:spPr/>
      <dgm:t>
        <a:bodyPr/>
        <a:lstStyle/>
        <a:p>
          <a:endParaRPr lang="en-US"/>
        </a:p>
      </dgm:t>
    </dgm:pt>
    <dgm:pt modelId="{0EE4FA8B-F8D3-40EB-A116-CAE1172F308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PRINCIPLE</a:t>
          </a:r>
          <a:endParaRPr lang="en-US" sz="23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4E9DAD-C31A-4207-AFF7-DD4FE69833CC}" type="parTrans" cxnId="{5B5E541E-6D84-4956-86D7-4DAB4973E6CE}">
      <dgm:prSet/>
      <dgm:spPr/>
      <dgm:t>
        <a:bodyPr/>
        <a:lstStyle/>
        <a:p>
          <a:endParaRPr lang="en-US"/>
        </a:p>
      </dgm:t>
    </dgm:pt>
    <dgm:pt modelId="{A854A373-4651-4FB2-B48D-7B732AA77CD7}" type="sibTrans" cxnId="{5B5E541E-6D84-4956-86D7-4DAB4973E6CE}">
      <dgm:prSet/>
      <dgm:spPr/>
      <dgm:t>
        <a:bodyPr/>
        <a:lstStyle/>
        <a:p>
          <a:endParaRPr lang="en-US"/>
        </a:p>
      </dgm:t>
    </dgm:pt>
    <dgm:pt modelId="{3A8F5A7F-D6EB-4530-A6B0-1C17E345E329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INSTRUMENT</a:t>
          </a:r>
          <a:endParaRPr lang="en-US" sz="23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95E954-4620-4774-9F5E-4610990CD0C5}" type="parTrans" cxnId="{FB084748-C0E8-4918-A204-7793C8445491}">
      <dgm:prSet/>
      <dgm:spPr/>
      <dgm:t>
        <a:bodyPr/>
        <a:lstStyle/>
        <a:p>
          <a:endParaRPr lang="en-US"/>
        </a:p>
      </dgm:t>
    </dgm:pt>
    <dgm:pt modelId="{A6AB316F-38CD-418B-A904-6068583FF351}" type="sibTrans" cxnId="{FB084748-C0E8-4918-A204-7793C8445491}">
      <dgm:prSet/>
      <dgm:spPr/>
      <dgm:t>
        <a:bodyPr/>
        <a:lstStyle/>
        <a:p>
          <a:endParaRPr lang="en-US"/>
        </a:p>
      </dgm:t>
    </dgm:pt>
    <dgm:pt modelId="{1337E12E-D3B8-4185-885E-2DFF907F42EB}" type="pres">
      <dgm:prSet presAssocID="{3EB3D836-1169-4A5A-95CF-7B8F831FCAF7}" presName="linearFlow" presStyleCnt="0">
        <dgm:presLayoutVars>
          <dgm:dir/>
          <dgm:resizeHandles val="exact"/>
        </dgm:presLayoutVars>
      </dgm:prSet>
      <dgm:spPr/>
    </dgm:pt>
    <dgm:pt modelId="{44167A8E-EF87-484C-8C12-AD14E49FF294}" type="pres">
      <dgm:prSet presAssocID="{5CCA0B77-6555-4698-83C8-FEDF74F5B3BB}" presName="composite" presStyleCnt="0"/>
      <dgm:spPr/>
    </dgm:pt>
    <dgm:pt modelId="{2AACF9F3-621D-4BD7-AEDA-7EBC5ADE94A1}" type="pres">
      <dgm:prSet presAssocID="{5CCA0B77-6555-4698-83C8-FEDF74F5B3BB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272BDC-E192-4A4C-97D4-F9231C8F3619}" type="pres">
      <dgm:prSet presAssocID="{5CCA0B77-6555-4698-83C8-FEDF74F5B3B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8C4E1-2AA0-4A0E-BF50-924D67AA89E0}" type="pres">
      <dgm:prSet presAssocID="{D50D8E3E-6C92-4AFB-9127-496781A89F3E}" presName="spacing" presStyleCnt="0"/>
      <dgm:spPr/>
    </dgm:pt>
    <dgm:pt modelId="{0F4A437F-C5B3-49E0-9357-E1B10D8A760A}" type="pres">
      <dgm:prSet presAssocID="{0EE4FA8B-F8D3-40EB-A116-CAE1172F3085}" presName="composite" presStyleCnt="0"/>
      <dgm:spPr/>
    </dgm:pt>
    <dgm:pt modelId="{9D19599A-0FD5-41DD-85D5-5B8BD2A079A9}" type="pres">
      <dgm:prSet presAssocID="{0EE4FA8B-F8D3-40EB-A116-CAE1172F308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99D520-990A-47BD-A476-92F4C9C6044A}" type="pres">
      <dgm:prSet presAssocID="{0EE4FA8B-F8D3-40EB-A116-CAE1172F308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FD73F-408E-4818-A128-58BBEA0C019A}" type="pres">
      <dgm:prSet presAssocID="{A854A373-4651-4FB2-B48D-7B732AA77CD7}" presName="spacing" presStyleCnt="0"/>
      <dgm:spPr/>
    </dgm:pt>
    <dgm:pt modelId="{7FE3BDFD-E58F-4D95-B147-C9BF1BF3E2BC}" type="pres">
      <dgm:prSet presAssocID="{3A8F5A7F-D6EB-4530-A6B0-1C17E345E329}" presName="composite" presStyleCnt="0"/>
      <dgm:spPr/>
    </dgm:pt>
    <dgm:pt modelId="{61067618-8B8A-4AAB-A968-124EC863521B}" type="pres">
      <dgm:prSet presAssocID="{3A8F5A7F-D6EB-4530-A6B0-1C17E345E329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F150D3B-9ECD-4958-84B7-A7A033530349}" type="pres">
      <dgm:prSet presAssocID="{3A8F5A7F-D6EB-4530-A6B0-1C17E345E329}" presName="txShp" presStyleLbl="node1" presStyleIdx="2" presStyleCnt="3" custScaleX="98298" custLinFactNeighborX="775" custLinFactNeighborY="-1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EF58E-26DD-4E86-AC5A-B86AD5F4A7D0}" type="presOf" srcId="{0EE4FA8B-F8D3-40EB-A116-CAE1172F3085}" destId="{8A99D520-990A-47BD-A476-92F4C9C6044A}" srcOrd="0" destOrd="0" presId="urn:microsoft.com/office/officeart/2005/8/layout/vList3"/>
    <dgm:cxn modelId="{CB8B7F22-69DE-4B76-BDDE-8D859535859D}" type="presOf" srcId="{3A8F5A7F-D6EB-4530-A6B0-1C17E345E329}" destId="{1F150D3B-9ECD-4958-84B7-A7A033530349}" srcOrd="0" destOrd="0" presId="urn:microsoft.com/office/officeart/2005/8/layout/vList3"/>
    <dgm:cxn modelId="{FB084748-C0E8-4918-A204-7793C8445491}" srcId="{3EB3D836-1169-4A5A-95CF-7B8F831FCAF7}" destId="{3A8F5A7F-D6EB-4530-A6B0-1C17E345E329}" srcOrd="2" destOrd="0" parTransId="{B495E954-4620-4774-9F5E-4610990CD0C5}" sibTransId="{A6AB316F-38CD-418B-A904-6068583FF351}"/>
    <dgm:cxn modelId="{0B8F36C3-5845-48ED-A13F-554CD4A7210D}" srcId="{3EB3D836-1169-4A5A-95CF-7B8F831FCAF7}" destId="{5CCA0B77-6555-4698-83C8-FEDF74F5B3BB}" srcOrd="0" destOrd="0" parTransId="{8930C6DA-5610-45E8-A925-B684A7F901AF}" sibTransId="{D50D8E3E-6C92-4AFB-9127-496781A89F3E}"/>
    <dgm:cxn modelId="{5B5E541E-6D84-4956-86D7-4DAB4973E6CE}" srcId="{3EB3D836-1169-4A5A-95CF-7B8F831FCAF7}" destId="{0EE4FA8B-F8D3-40EB-A116-CAE1172F3085}" srcOrd="1" destOrd="0" parTransId="{E14E9DAD-C31A-4207-AFF7-DD4FE69833CC}" sibTransId="{A854A373-4651-4FB2-B48D-7B732AA77CD7}"/>
    <dgm:cxn modelId="{14DE9DD6-E97E-4F10-900A-D1F4B7651D73}" type="presOf" srcId="{3EB3D836-1169-4A5A-95CF-7B8F831FCAF7}" destId="{1337E12E-D3B8-4185-885E-2DFF907F42EB}" srcOrd="0" destOrd="0" presId="urn:microsoft.com/office/officeart/2005/8/layout/vList3"/>
    <dgm:cxn modelId="{9E38E8FD-51B7-4D34-9C73-941AEB3DCFC7}" type="presOf" srcId="{5CCA0B77-6555-4698-83C8-FEDF74F5B3BB}" destId="{50272BDC-E192-4A4C-97D4-F9231C8F3619}" srcOrd="0" destOrd="0" presId="urn:microsoft.com/office/officeart/2005/8/layout/vList3"/>
    <dgm:cxn modelId="{42516A53-B27E-4D7D-B657-DC0C8ACC8F36}" type="presParOf" srcId="{1337E12E-D3B8-4185-885E-2DFF907F42EB}" destId="{44167A8E-EF87-484C-8C12-AD14E49FF294}" srcOrd="0" destOrd="0" presId="urn:microsoft.com/office/officeart/2005/8/layout/vList3"/>
    <dgm:cxn modelId="{1AD882EF-A763-42D3-9F53-8847F73C7B56}" type="presParOf" srcId="{44167A8E-EF87-484C-8C12-AD14E49FF294}" destId="{2AACF9F3-621D-4BD7-AEDA-7EBC5ADE94A1}" srcOrd="0" destOrd="0" presId="urn:microsoft.com/office/officeart/2005/8/layout/vList3"/>
    <dgm:cxn modelId="{A2A5B595-2041-4804-970C-0804FDA42197}" type="presParOf" srcId="{44167A8E-EF87-484C-8C12-AD14E49FF294}" destId="{50272BDC-E192-4A4C-97D4-F9231C8F3619}" srcOrd="1" destOrd="0" presId="urn:microsoft.com/office/officeart/2005/8/layout/vList3"/>
    <dgm:cxn modelId="{2BEA0DC9-913E-42ED-BADE-239A7820BC86}" type="presParOf" srcId="{1337E12E-D3B8-4185-885E-2DFF907F42EB}" destId="{D238C4E1-2AA0-4A0E-BF50-924D67AA89E0}" srcOrd="1" destOrd="0" presId="urn:microsoft.com/office/officeart/2005/8/layout/vList3"/>
    <dgm:cxn modelId="{98564129-26CD-4A6F-A1B9-A3421DBBAB54}" type="presParOf" srcId="{1337E12E-D3B8-4185-885E-2DFF907F42EB}" destId="{0F4A437F-C5B3-49E0-9357-E1B10D8A760A}" srcOrd="2" destOrd="0" presId="urn:microsoft.com/office/officeart/2005/8/layout/vList3"/>
    <dgm:cxn modelId="{A48747BC-0E8C-47F3-A556-2E986B9E7733}" type="presParOf" srcId="{0F4A437F-C5B3-49E0-9357-E1B10D8A760A}" destId="{9D19599A-0FD5-41DD-85D5-5B8BD2A079A9}" srcOrd="0" destOrd="0" presId="urn:microsoft.com/office/officeart/2005/8/layout/vList3"/>
    <dgm:cxn modelId="{3C6AB1BF-ECD0-49A6-9B48-5911D1A89CA3}" type="presParOf" srcId="{0F4A437F-C5B3-49E0-9357-E1B10D8A760A}" destId="{8A99D520-990A-47BD-A476-92F4C9C6044A}" srcOrd="1" destOrd="0" presId="urn:microsoft.com/office/officeart/2005/8/layout/vList3"/>
    <dgm:cxn modelId="{928BAE64-EF76-4D65-AF66-CCD681BA2666}" type="presParOf" srcId="{1337E12E-D3B8-4185-885E-2DFF907F42EB}" destId="{9DAFD73F-408E-4818-A128-58BBEA0C019A}" srcOrd="3" destOrd="0" presId="urn:microsoft.com/office/officeart/2005/8/layout/vList3"/>
    <dgm:cxn modelId="{114B7B1C-ED7D-4A61-A0BA-862B0D71CEE8}" type="presParOf" srcId="{1337E12E-D3B8-4185-885E-2DFF907F42EB}" destId="{7FE3BDFD-E58F-4D95-B147-C9BF1BF3E2BC}" srcOrd="4" destOrd="0" presId="urn:microsoft.com/office/officeart/2005/8/layout/vList3"/>
    <dgm:cxn modelId="{CC5E1837-0826-42B3-988B-7E3CBCD7058C}" type="presParOf" srcId="{7FE3BDFD-E58F-4D95-B147-C9BF1BF3E2BC}" destId="{61067618-8B8A-4AAB-A968-124EC863521B}" srcOrd="0" destOrd="0" presId="urn:microsoft.com/office/officeart/2005/8/layout/vList3"/>
    <dgm:cxn modelId="{73EF4A72-2C1D-472E-A983-3A8C9ACE7149}" type="presParOf" srcId="{7FE3BDFD-E58F-4D95-B147-C9BF1BF3E2BC}" destId="{1F150D3B-9ECD-4958-84B7-A7A0335303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412A5-856A-4F44-853D-E9ABE5C1E918}">
      <dsp:nvSpPr>
        <dsp:cNvPr id="0" name=""/>
        <dsp:cNvSpPr/>
      </dsp:nvSpPr>
      <dsp:spPr>
        <a:xfrm rot="10800000">
          <a:off x="1351983" y="535"/>
          <a:ext cx="4661916" cy="71096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17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WORKING</a:t>
          </a:r>
          <a:endParaRPr lang="en-US" sz="23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29724" y="535"/>
        <a:ext cx="4484175" cy="710966"/>
      </dsp:txXfrm>
    </dsp:sp>
    <dsp:sp modelId="{8042B821-7CAB-4EEA-A84E-F5C2F0F0B1A4}">
      <dsp:nvSpPr>
        <dsp:cNvPr id="0" name=""/>
        <dsp:cNvSpPr/>
      </dsp:nvSpPr>
      <dsp:spPr>
        <a:xfrm>
          <a:off x="996500" y="535"/>
          <a:ext cx="710966" cy="7109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32709-0D13-4232-B812-1A1B171D9D90}">
      <dsp:nvSpPr>
        <dsp:cNvPr id="0" name=""/>
        <dsp:cNvSpPr/>
      </dsp:nvSpPr>
      <dsp:spPr>
        <a:xfrm rot="10800000">
          <a:off x="1351983" y="901816"/>
          <a:ext cx="4661916" cy="71096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17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APPLICATION</a:t>
          </a:r>
          <a:endParaRPr lang="en-US" sz="23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29724" y="901816"/>
        <a:ext cx="4484175" cy="710966"/>
      </dsp:txXfrm>
    </dsp:sp>
    <dsp:sp modelId="{5451CDEC-8BE3-4903-9B13-6E5D38D0330E}">
      <dsp:nvSpPr>
        <dsp:cNvPr id="0" name=""/>
        <dsp:cNvSpPr/>
      </dsp:nvSpPr>
      <dsp:spPr>
        <a:xfrm>
          <a:off x="996500" y="901816"/>
          <a:ext cx="710966" cy="7109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0E201-3A26-4388-9FCB-A98FF758BAA4}">
      <dsp:nvSpPr>
        <dsp:cNvPr id="0" name=""/>
        <dsp:cNvSpPr/>
      </dsp:nvSpPr>
      <dsp:spPr>
        <a:xfrm rot="10800000">
          <a:off x="1351004" y="1803633"/>
          <a:ext cx="4661916" cy="71096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17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SUMMARY</a:t>
          </a:r>
          <a:endParaRPr lang="en-US" sz="23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28745" y="1803633"/>
        <a:ext cx="4484175" cy="710966"/>
      </dsp:txXfrm>
    </dsp:sp>
    <dsp:sp modelId="{8BCDAE3E-4914-444B-8D6A-600E73476F51}">
      <dsp:nvSpPr>
        <dsp:cNvPr id="0" name=""/>
        <dsp:cNvSpPr/>
      </dsp:nvSpPr>
      <dsp:spPr>
        <a:xfrm>
          <a:off x="996500" y="1803097"/>
          <a:ext cx="710966" cy="7109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2BDC-E192-4A4C-97D4-F9231C8F3619}">
      <dsp:nvSpPr>
        <dsp:cNvPr id="0" name=""/>
        <dsp:cNvSpPr/>
      </dsp:nvSpPr>
      <dsp:spPr>
        <a:xfrm rot="10800000">
          <a:off x="1335870" y="583"/>
          <a:ext cx="4611243" cy="697567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0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en-US" sz="23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10262" y="583"/>
        <a:ext cx="4436851" cy="697567"/>
      </dsp:txXfrm>
    </dsp:sp>
    <dsp:sp modelId="{2AACF9F3-621D-4BD7-AEDA-7EBC5ADE94A1}">
      <dsp:nvSpPr>
        <dsp:cNvPr id="0" name=""/>
        <dsp:cNvSpPr/>
      </dsp:nvSpPr>
      <dsp:spPr>
        <a:xfrm>
          <a:off x="987086" y="583"/>
          <a:ext cx="697567" cy="6975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9D520-990A-47BD-A476-92F4C9C6044A}">
      <dsp:nvSpPr>
        <dsp:cNvPr id="0" name=""/>
        <dsp:cNvSpPr/>
      </dsp:nvSpPr>
      <dsp:spPr>
        <a:xfrm rot="10800000">
          <a:off x="1335870" y="883116"/>
          <a:ext cx="4611243" cy="697567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0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PRINCIPLE</a:t>
          </a:r>
          <a:endParaRPr lang="en-US" sz="23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10262" y="883116"/>
        <a:ext cx="4436851" cy="697567"/>
      </dsp:txXfrm>
    </dsp:sp>
    <dsp:sp modelId="{9D19599A-0FD5-41DD-85D5-5B8BD2A079A9}">
      <dsp:nvSpPr>
        <dsp:cNvPr id="0" name=""/>
        <dsp:cNvSpPr/>
      </dsp:nvSpPr>
      <dsp:spPr>
        <a:xfrm>
          <a:off x="987086" y="883116"/>
          <a:ext cx="697567" cy="6975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50D3B-9ECD-4958-84B7-A7A033530349}">
      <dsp:nvSpPr>
        <dsp:cNvPr id="0" name=""/>
        <dsp:cNvSpPr/>
      </dsp:nvSpPr>
      <dsp:spPr>
        <a:xfrm rot="10800000">
          <a:off x="1430470" y="1752597"/>
          <a:ext cx="4532759" cy="697567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0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INSTRUMENT</a:t>
          </a:r>
          <a:endParaRPr lang="en-US" sz="23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04862" y="1752597"/>
        <a:ext cx="4358367" cy="697567"/>
      </dsp:txXfrm>
    </dsp:sp>
    <dsp:sp modelId="{61067618-8B8A-4AAB-A968-124EC863521B}">
      <dsp:nvSpPr>
        <dsp:cNvPr id="0" name=""/>
        <dsp:cNvSpPr/>
      </dsp:nvSpPr>
      <dsp:spPr>
        <a:xfrm>
          <a:off x="1006707" y="1765649"/>
          <a:ext cx="697567" cy="69756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EB32-B44A-4400-A72B-A32663F04CE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2A6B-2B88-4604-B66C-6B66531343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7" y="270164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to:  Dr.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Imtiaz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Hussain 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Topic:	Transmission of electron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microscope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5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125113" cy="924475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WORKING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905000"/>
            <a:ext cx="9109364" cy="40514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a TEM the electron beam is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focused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the sample using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condenser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lens system.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produces an image which is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focused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the objective lens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point 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image is then magnified by a series of projector lenses to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vary the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size of the image on a fluorescent screen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Changing the current of an electromagnetic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lens alters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its focal length altering magnification</a:t>
            </a:r>
          </a:p>
        </p:txBody>
      </p:sp>
    </p:spTree>
    <p:extLst>
      <p:ext uri="{BB962C8B-B14F-4D97-AF65-F5344CB8AC3E}">
        <p14:creationId xmlns:p14="http://schemas.microsoft.com/office/powerpoint/2010/main" val="404187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125113" cy="924475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Applications of TEM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industrial basis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1"/>
            <a:ext cx="9144000" cy="4648199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Transmission Electron Microscope is ideal for a number of different </a:t>
            </a:r>
            <a:r>
              <a:rPr lang="en-U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fields such </a:t>
            </a:r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life sciences, nanotechnology, medical, biological and </a:t>
            </a:r>
            <a:r>
              <a:rPr lang="en-U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 research</a:t>
            </a:r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forensic analysis, gemology and metallurgy as well as industry </a:t>
            </a:r>
            <a:r>
              <a:rPr lang="en-U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education.</a:t>
            </a:r>
          </a:p>
          <a:p>
            <a:pPr marL="0" indent="0">
              <a:buNone/>
            </a:pPr>
            <a:endParaRPr lang="en-US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TEMs can be used in semiconductor analysis and production and </a:t>
            </a:r>
            <a:r>
              <a:rPr lang="en-U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manufacturing </a:t>
            </a:r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and silicon chips.</a:t>
            </a:r>
          </a:p>
          <a:p>
            <a:pPr marL="0" indent="0">
              <a:buNone/>
            </a:pPr>
            <a:endParaRPr lang="en-US" sz="3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4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0514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Technology companies use TEMs to identify flaws, fractures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damages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micro sized objects; this data can help fix problems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and/or help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make a more durable, efficient product.</a:t>
            </a:r>
          </a:p>
        </p:txBody>
      </p:sp>
    </p:spTree>
    <p:extLst>
      <p:ext uri="{BB962C8B-B14F-4D97-AF65-F5344CB8AC3E}">
        <p14:creationId xmlns:p14="http://schemas.microsoft.com/office/powerpoint/2010/main" val="50151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782"/>
            <a:ext cx="7125113" cy="924475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education purpose: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0514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Colleges and universities can utilize TEMs for research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studies.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Although electron microscopes require specialized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training, students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 assist professors and learn TEM techniques.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will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have the opportunity to observe 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sized world in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incredible depth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detail</a:t>
            </a:r>
          </a:p>
        </p:txBody>
      </p:sp>
    </p:spTree>
    <p:extLst>
      <p:ext uri="{BB962C8B-B14F-4D97-AF65-F5344CB8AC3E}">
        <p14:creationId xmlns:p14="http://schemas.microsoft.com/office/powerpoint/2010/main" val="288794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125113" cy="92447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SUMMARY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5" y="1524000"/>
            <a:ext cx="9067800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Advantages of TEM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Transmission Electron Microscope is an impressive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instrument with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number of advantages such 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TEMs offer the most powerful magnification,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potentially over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 million times or more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TEMs have a wide range of applications and can be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utilized in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variety of different scientific, educational and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industrial fields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991600" cy="3429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TEMs provide information on element and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compound structure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Images are high quality and detailed</a:t>
            </a:r>
          </a:p>
        </p:txBody>
      </p:sp>
    </p:spTree>
    <p:extLst>
      <p:ext uri="{BB962C8B-B14F-4D97-AF65-F5344CB8AC3E}">
        <p14:creationId xmlns:p14="http://schemas.microsoft.com/office/powerpoint/2010/main" val="9604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Disadvantages of TEM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TEMs are large and very expensive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Laborious sample preparation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Operation and analysis requires special training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Samples are limited to those that are electron transparent, able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tolerate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vacuum chamber and small enough to fit in the chamber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TEMs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require special housing and maintenance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Images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black and white.</a:t>
            </a:r>
          </a:p>
        </p:txBody>
      </p:sp>
    </p:spTree>
    <p:extLst>
      <p:ext uri="{BB962C8B-B14F-4D97-AF65-F5344CB8AC3E}">
        <p14:creationId xmlns:p14="http://schemas.microsoft.com/office/powerpoint/2010/main" val="305203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125113" cy="3352800"/>
          </a:xfrm>
        </p:spPr>
        <p:txBody>
          <a:bodyPr/>
          <a:lstStyle/>
          <a:p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9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9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9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5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90744244"/>
              </p:ext>
            </p:extLst>
          </p:nvPr>
        </p:nvGraphicFramePr>
        <p:xfrm>
          <a:off x="990600" y="3810000"/>
          <a:ext cx="70104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03644126"/>
              </p:ext>
            </p:extLst>
          </p:nvPr>
        </p:nvGraphicFramePr>
        <p:xfrm>
          <a:off x="1066800" y="1066800"/>
          <a:ext cx="6934200" cy="24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24200" y="35329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sz="40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9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3855"/>
            <a:ext cx="7086600" cy="9005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Transmission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55" y="990600"/>
            <a:ext cx="88392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1931, while conducting research for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 masters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technical college of Berlin,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Ernst Ruska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Max Knoll designed first TEM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is much like a slide projector but the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basic difference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light microscope uses Beam of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Light whereas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 uses Beam of electron.</a:t>
            </a:r>
          </a:p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microscopy technique in which a beam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electrons is transmitted through an ultra thin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specimen, interacting with the specimen as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passes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through.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4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636"/>
            <a:ext cx="8153400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a Transmission Electron Microscope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(TEM)?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Electrons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pass through a (very thin) sample (i.e. are transmitted)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image.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Simplistically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In its operation a TEM can be thought of as analogous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slide projector:-</a:t>
            </a:r>
          </a:p>
        </p:txBody>
      </p:sp>
      <p:pic>
        <p:nvPicPr>
          <p:cNvPr id="1026" name="Picture 2" descr="C:\Users\Arshad Computer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9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25113" cy="92447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 operates on the same basic principles as the light microscope but uses </a:t>
            </a:r>
            <a:r>
              <a:rPr lang="en-U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electrons instead </a:t>
            </a:r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light. Since, light microscope is limited by the wavelength of light. TEMs </a:t>
            </a:r>
            <a:r>
              <a:rPr lang="en-U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electrons </a:t>
            </a:r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a “light source” and their much lower wavelength makes it possible to </a:t>
            </a:r>
            <a:r>
              <a:rPr lang="en-U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 a </a:t>
            </a:r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resolution a 1000 times better than with a light microscope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673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7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rshad Computer\Desktop\transmission-electron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9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INSTRUMENT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rshad Computer\Desktop\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INSTRUMENT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8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0"/>
            <a:ext cx="7125113" cy="924475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components of a TEM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1371600"/>
            <a:ext cx="8915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TEM can be broken down into a few main components, these are:-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Gun – which produces electrons.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condenser system – which forms the probe.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sample – sample preparation is important, and time consuming.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formation – use of image plane or back focal plane.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Intermediate lens- transmitting and magnifying the first enlarged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diffraction or image pattern to projector lens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Projection of the image (magnification), viewing and recording.</a:t>
            </a:r>
          </a:p>
        </p:txBody>
      </p:sp>
    </p:spTree>
    <p:extLst>
      <p:ext uri="{BB962C8B-B14F-4D97-AF65-F5344CB8AC3E}">
        <p14:creationId xmlns:p14="http://schemas.microsoft.com/office/powerpoint/2010/main" val="76614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rshad Comput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54833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183</TotalTime>
  <Words>674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Courier New</vt:lpstr>
      <vt:lpstr>Times New Roman</vt:lpstr>
      <vt:lpstr>Trebuchet MS</vt:lpstr>
      <vt:lpstr>Verdana</vt:lpstr>
      <vt:lpstr>Wingdings 2</vt:lpstr>
      <vt:lpstr>Winter</vt:lpstr>
      <vt:lpstr>PowerPoint Presentation</vt:lpstr>
      <vt:lpstr>PowerPoint Presentation</vt:lpstr>
      <vt:lpstr>   Transmission Electron</vt:lpstr>
      <vt:lpstr>PowerPoint Presentation</vt:lpstr>
      <vt:lpstr>       Principle </vt:lpstr>
      <vt:lpstr>PowerPoint Presentation</vt:lpstr>
      <vt:lpstr>    INSTRUMENT</vt:lpstr>
      <vt:lpstr> Main components of a TEM</vt:lpstr>
      <vt:lpstr>PowerPoint Presentation</vt:lpstr>
      <vt:lpstr>   WORKING</vt:lpstr>
      <vt:lpstr>Applications of TEM On industrial basis:</vt:lpstr>
      <vt:lpstr>PowerPoint Presentation</vt:lpstr>
      <vt:lpstr>For education purpose:</vt:lpstr>
      <vt:lpstr>   SUMMARY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Wazir</dc:creator>
  <cp:lastModifiedBy>Dr. Imtiaz Hussain</cp:lastModifiedBy>
  <cp:revision>18</cp:revision>
  <dcterms:created xsi:type="dcterms:W3CDTF">2018-04-08T03:10:43Z</dcterms:created>
  <dcterms:modified xsi:type="dcterms:W3CDTF">2020-05-03T19:22:52Z</dcterms:modified>
</cp:coreProperties>
</file>