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86" r:id="rId2"/>
    <p:sldId id="266" r:id="rId3"/>
    <p:sldId id="259" r:id="rId4"/>
    <p:sldId id="284" r:id="rId5"/>
    <p:sldId id="285" r:id="rId6"/>
    <p:sldId id="287" r:id="rId7"/>
    <p:sldId id="288" r:id="rId8"/>
    <p:sldId id="291" r:id="rId9"/>
    <p:sldId id="292" r:id="rId10"/>
    <p:sldId id="293" r:id="rId11"/>
    <p:sldId id="267" r:id="rId12"/>
    <p:sldId id="281" r:id="rId13"/>
    <p:sldId id="260" r:id="rId14"/>
    <p:sldId id="294" r:id="rId15"/>
    <p:sldId id="268" r:id="rId16"/>
    <p:sldId id="271" r:id="rId17"/>
    <p:sldId id="261" r:id="rId18"/>
    <p:sldId id="262" r:id="rId19"/>
    <p:sldId id="269" r:id="rId20"/>
    <p:sldId id="270" r:id="rId21"/>
    <p:sldId id="264" r:id="rId22"/>
    <p:sldId id="265" r:id="rId23"/>
    <p:sldId id="272" r:id="rId24"/>
    <p:sldId id="273" r:id="rId25"/>
    <p:sldId id="299" r:id="rId26"/>
    <p:sldId id="274" r:id="rId27"/>
    <p:sldId id="275" r:id="rId28"/>
    <p:sldId id="298" r:id="rId29"/>
    <p:sldId id="280" r:id="rId30"/>
    <p:sldId id="283" r:id="rId31"/>
    <p:sldId id="276" r:id="rId32"/>
    <p:sldId id="277" r:id="rId33"/>
    <p:sldId id="295" r:id="rId34"/>
    <p:sldId id="296" r:id="rId35"/>
    <p:sldId id="278" r:id="rId36"/>
    <p:sldId id="297" r:id="rId37"/>
    <p:sldId id="282" r:id="rId38"/>
    <p:sldId id="279" r:id="rId39"/>
    <p:sldId id="300" r:id="rId40"/>
    <p:sldId id="301" r:id="rId41"/>
    <p:sldId id="302" r:id="rId42"/>
    <p:sldId id="307" r:id="rId43"/>
    <p:sldId id="303" r:id="rId44"/>
    <p:sldId id="304" r:id="rId45"/>
    <p:sldId id="305" r:id="rId46"/>
    <p:sldId id="306"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4" d="100"/>
          <a:sy n="54" d="100"/>
        </p:scale>
        <p:origin x="-105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BE9B2-C485-4337-B1E1-A4013DE3B77D}"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46349F85-ABCE-4087-8E95-0C2F0D4FB5C8}">
      <dgm:prSet phldrT="[Text]"/>
      <dgm:spPr/>
      <dgm:t>
        <a:bodyPr/>
        <a:lstStyle/>
        <a:p>
          <a:r>
            <a:rPr lang="en-US" dirty="0" smtClean="0"/>
            <a:t>PROJECTED &amp; NON PROJECTED AIDS</a:t>
          </a:r>
          <a:endParaRPr lang="en-US" dirty="0"/>
        </a:p>
      </dgm:t>
    </dgm:pt>
    <dgm:pt modelId="{E1F4A605-F012-476A-9906-98C73C9235DC}" type="parTrans" cxnId="{C0615E0C-4C97-413D-B4A9-45658001127F}">
      <dgm:prSet/>
      <dgm:spPr/>
      <dgm:t>
        <a:bodyPr/>
        <a:lstStyle/>
        <a:p>
          <a:endParaRPr lang="en-US"/>
        </a:p>
      </dgm:t>
    </dgm:pt>
    <dgm:pt modelId="{2366C5F5-E28C-4DDF-A016-1476EA5CA211}" type="sibTrans" cxnId="{C0615E0C-4C97-413D-B4A9-45658001127F}">
      <dgm:prSet/>
      <dgm:spPr/>
      <dgm:t>
        <a:bodyPr/>
        <a:lstStyle/>
        <a:p>
          <a:endParaRPr lang="en-US"/>
        </a:p>
      </dgm:t>
    </dgm:pt>
    <dgm:pt modelId="{8FEF7AC0-204A-4BCE-AF9C-FAA111B47DAF}">
      <dgm:prSet phldrT="[Text]"/>
      <dgm:spPr/>
      <dgm:t>
        <a:bodyPr/>
        <a:lstStyle/>
        <a:p>
          <a:r>
            <a:rPr lang="en-US" dirty="0" smtClean="0"/>
            <a:t>NON PROJECTED</a:t>
          </a:r>
          <a:endParaRPr lang="en-US" dirty="0"/>
        </a:p>
      </dgm:t>
    </dgm:pt>
    <dgm:pt modelId="{8F1ABD95-4CD4-4943-A240-376A79326626}" type="parTrans" cxnId="{A2E35DF2-19E8-45B3-9CF5-0A36D88A4C5E}">
      <dgm:prSet/>
      <dgm:spPr/>
      <dgm:t>
        <a:bodyPr/>
        <a:lstStyle/>
        <a:p>
          <a:endParaRPr lang="en-US"/>
        </a:p>
      </dgm:t>
    </dgm:pt>
    <dgm:pt modelId="{2940BE82-DA5D-4EF9-BA80-BABB0DE7EFB0}" type="sibTrans" cxnId="{A2E35DF2-19E8-45B3-9CF5-0A36D88A4C5E}">
      <dgm:prSet/>
      <dgm:spPr/>
      <dgm:t>
        <a:bodyPr/>
        <a:lstStyle/>
        <a:p>
          <a:endParaRPr lang="en-US"/>
        </a:p>
      </dgm:t>
    </dgm:pt>
    <dgm:pt modelId="{D3820108-6A43-4F5D-BD94-45246E824437}">
      <dgm:prSet phldrT="[Text]" custT="1"/>
      <dgm:spPr/>
      <dgm:t>
        <a:bodyPr/>
        <a:lstStyle/>
        <a:p>
          <a:r>
            <a:rPr lang="en-US" sz="2000" dirty="0" smtClean="0"/>
            <a:t>GRAPHIC- picture, charts, maps, graphs, puppets, flash cards, posters</a:t>
          </a:r>
          <a:endParaRPr lang="en-US" sz="2000" dirty="0"/>
        </a:p>
      </dgm:t>
    </dgm:pt>
    <dgm:pt modelId="{11169445-2DAB-4414-A700-9C2E2E3DCBBF}" type="parTrans" cxnId="{E2D72DED-B2C2-46AB-AC53-8D7C1E9E1CEA}">
      <dgm:prSet/>
      <dgm:spPr/>
      <dgm:t>
        <a:bodyPr/>
        <a:lstStyle/>
        <a:p>
          <a:endParaRPr lang="en-US"/>
        </a:p>
      </dgm:t>
    </dgm:pt>
    <dgm:pt modelId="{CF421C6B-7667-4EB4-AEBF-4C2E04A1B0FB}" type="sibTrans" cxnId="{E2D72DED-B2C2-46AB-AC53-8D7C1E9E1CEA}">
      <dgm:prSet/>
      <dgm:spPr/>
      <dgm:t>
        <a:bodyPr/>
        <a:lstStyle/>
        <a:p>
          <a:endParaRPr lang="en-US"/>
        </a:p>
      </dgm:t>
    </dgm:pt>
    <dgm:pt modelId="{0AA38056-DBAB-45ED-81A4-C3BF19C8DC15}">
      <dgm:prSet phldrT="[Text]"/>
      <dgm:spPr/>
      <dgm:t>
        <a:bodyPr/>
        <a:lstStyle/>
        <a:p>
          <a:r>
            <a:rPr lang="en-US" dirty="0" smtClean="0"/>
            <a:t>PROJECTED</a:t>
          </a:r>
          <a:endParaRPr lang="en-US" dirty="0"/>
        </a:p>
      </dgm:t>
    </dgm:pt>
    <dgm:pt modelId="{CB6E4CC9-D3A2-4840-AEAD-72702E34D816}" type="parTrans" cxnId="{38607AF3-FCF5-4E59-9697-335191A8E2BE}">
      <dgm:prSet/>
      <dgm:spPr/>
      <dgm:t>
        <a:bodyPr/>
        <a:lstStyle/>
        <a:p>
          <a:endParaRPr lang="en-US"/>
        </a:p>
      </dgm:t>
    </dgm:pt>
    <dgm:pt modelId="{9376B8D7-FF8A-4D0F-BF2B-BE34B2F5DF71}" type="sibTrans" cxnId="{38607AF3-FCF5-4E59-9697-335191A8E2BE}">
      <dgm:prSet/>
      <dgm:spPr/>
      <dgm:t>
        <a:bodyPr/>
        <a:lstStyle/>
        <a:p>
          <a:endParaRPr lang="en-US"/>
        </a:p>
      </dgm:t>
    </dgm:pt>
    <dgm:pt modelId="{70F8A30C-3594-44E9-8F0B-D4957238990B}">
      <dgm:prSet phldrT="[Text]"/>
      <dgm:spPr/>
      <dgm:t>
        <a:bodyPr/>
        <a:lstStyle/>
        <a:p>
          <a:r>
            <a:rPr lang="en-US" dirty="0" smtClean="0"/>
            <a:t>SILENT- slides, film strips, OHP</a:t>
          </a:r>
          <a:endParaRPr lang="en-US" dirty="0"/>
        </a:p>
      </dgm:t>
    </dgm:pt>
    <dgm:pt modelId="{0D261BB9-275E-4CB0-86E3-90E5D720DD45}" type="parTrans" cxnId="{B41DECE9-6269-4DBF-A6FD-C92ACAC0AAFA}">
      <dgm:prSet/>
      <dgm:spPr/>
      <dgm:t>
        <a:bodyPr/>
        <a:lstStyle/>
        <a:p>
          <a:endParaRPr lang="en-US"/>
        </a:p>
      </dgm:t>
    </dgm:pt>
    <dgm:pt modelId="{24BD7814-1D74-4311-8625-C6ADFF705ADD}" type="sibTrans" cxnId="{B41DECE9-6269-4DBF-A6FD-C92ACAC0AAFA}">
      <dgm:prSet/>
      <dgm:spPr/>
      <dgm:t>
        <a:bodyPr/>
        <a:lstStyle/>
        <a:p>
          <a:endParaRPr lang="en-US"/>
        </a:p>
      </dgm:t>
    </dgm:pt>
    <dgm:pt modelId="{8DA3577D-1B1F-443C-A014-8CC0046E9D2F}">
      <dgm:prSet phldrT="[Text]" custT="1"/>
      <dgm:spPr/>
      <dgm:t>
        <a:bodyPr/>
        <a:lstStyle/>
        <a:p>
          <a:r>
            <a:rPr lang="en-US" sz="1600" dirty="0" smtClean="0"/>
            <a:t>DIPLAY BOARDS- BB, bulletin board,</a:t>
          </a:r>
        </a:p>
        <a:p>
          <a:r>
            <a:rPr lang="en-US" sz="1600" dirty="0" smtClean="0"/>
            <a:t>flannel board,</a:t>
          </a:r>
        </a:p>
        <a:p>
          <a:r>
            <a:rPr lang="en-US" sz="1600" dirty="0" smtClean="0"/>
            <a:t>magnetic board, specimens</a:t>
          </a:r>
          <a:endParaRPr lang="en-US" sz="1600" dirty="0"/>
        </a:p>
      </dgm:t>
    </dgm:pt>
    <dgm:pt modelId="{4C7F1639-84CA-4496-82A1-32F2C7C9A8DF}" type="parTrans" cxnId="{DE9FC25D-94EE-4633-B370-3154E1369E4A}">
      <dgm:prSet/>
      <dgm:spPr/>
      <dgm:t>
        <a:bodyPr/>
        <a:lstStyle/>
        <a:p>
          <a:endParaRPr lang="en-US"/>
        </a:p>
      </dgm:t>
    </dgm:pt>
    <dgm:pt modelId="{4402C302-5710-43BE-AC19-7FC2B70E6492}" type="sibTrans" cxnId="{DE9FC25D-94EE-4633-B370-3154E1369E4A}">
      <dgm:prSet/>
      <dgm:spPr/>
      <dgm:t>
        <a:bodyPr/>
        <a:lstStyle/>
        <a:p>
          <a:endParaRPr lang="en-US"/>
        </a:p>
      </dgm:t>
    </dgm:pt>
    <dgm:pt modelId="{7C9DE5AD-25E8-471B-86A2-3581E1E82976}">
      <dgm:prSet phldrT="[Text]" custT="1"/>
      <dgm:spPr/>
      <dgm:t>
        <a:bodyPr/>
        <a:lstStyle/>
        <a:p>
          <a:r>
            <a:rPr lang="en-US" sz="1800" dirty="0" smtClean="0"/>
            <a:t>3- D AIDS- globes, models, objects, field trip</a:t>
          </a:r>
          <a:endParaRPr lang="en-US" sz="1800" dirty="0"/>
        </a:p>
      </dgm:t>
    </dgm:pt>
    <dgm:pt modelId="{42713AFC-4C42-4666-BA48-6E53564B1983}" type="parTrans" cxnId="{9A1E1332-701E-468D-8E3D-7A9AE831A3A9}">
      <dgm:prSet/>
      <dgm:spPr/>
      <dgm:t>
        <a:bodyPr/>
        <a:lstStyle/>
        <a:p>
          <a:endParaRPr lang="en-US"/>
        </a:p>
      </dgm:t>
    </dgm:pt>
    <dgm:pt modelId="{8CF410A8-BE5B-4EDA-825E-F389ACE1F34E}" type="sibTrans" cxnId="{9A1E1332-701E-468D-8E3D-7A9AE831A3A9}">
      <dgm:prSet/>
      <dgm:spPr/>
      <dgm:t>
        <a:bodyPr/>
        <a:lstStyle/>
        <a:p>
          <a:endParaRPr lang="en-US"/>
        </a:p>
      </dgm:t>
    </dgm:pt>
    <dgm:pt modelId="{503F63AE-CF7D-48DD-AC9E-42E1676819C2}">
      <dgm:prSet phldrT="[Text]" custT="1"/>
      <dgm:spPr/>
      <dgm:t>
        <a:bodyPr/>
        <a:lstStyle/>
        <a:p>
          <a:r>
            <a:rPr lang="en-US" sz="1600" dirty="0" smtClean="0"/>
            <a:t>AUDIO AIDS- radio,</a:t>
          </a:r>
        </a:p>
        <a:p>
          <a:r>
            <a:rPr lang="en-US" sz="1600" dirty="0" err="1" smtClean="0"/>
            <a:t>taperecorder</a:t>
          </a:r>
          <a:r>
            <a:rPr lang="en-US" sz="1600" dirty="0" smtClean="0"/>
            <a:t>,</a:t>
          </a:r>
        </a:p>
        <a:p>
          <a:r>
            <a:rPr lang="en-US" sz="1600" dirty="0" smtClean="0"/>
            <a:t>language laboratory</a:t>
          </a:r>
          <a:endParaRPr lang="en-US" sz="1600" dirty="0"/>
        </a:p>
      </dgm:t>
    </dgm:pt>
    <dgm:pt modelId="{550AC82C-C881-460E-9CD6-3B36D283032B}" type="parTrans" cxnId="{7124C576-86A5-4136-B6CB-9E2E50F346B5}">
      <dgm:prSet/>
      <dgm:spPr/>
      <dgm:t>
        <a:bodyPr/>
        <a:lstStyle/>
        <a:p>
          <a:endParaRPr lang="en-US"/>
        </a:p>
      </dgm:t>
    </dgm:pt>
    <dgm:pt modelId="{17B54AC2-53F0-4E3C-A900-763496204972}" type="sibTrans" cxnId="{7124C576-86A5-4136-B6CB-9E2E50F346B5}">
      <dgm:prSet/>
      <dgm:spPr/>
      <dgm:t>
        <a:bodyPr/>
        <a:lstStyle/>
        <a:p>
          <a:endParaRPr lang="en-US"/>
        </a:p>
      </dgm:t>
    </dgm:pt>
    <dgm:pt modelId="{D158B6C1-B025-45A0-9202-5C4E5772FAED}">
      <dgm:prSet phldrT="[Text]" custT="1"/>
      <dgm:spPr/>
      <dgm:t>
        <a:bodyPr/>
        <a:lstStyle/>
        <a:p>
          <a:r>
            <a:rPr lang="en-US" sz="1600" dirty="0" smtClean="0"/>
            <a:t>ACTIVITY AIDS- CAI, demonstrations,</a:t>
          </a:r>
        </a:p>
        <a:p>
          <a:r>
            <a:rPr lang="en-US" sz="1600" dirty="0" smtClean="0"/>
            <a:t>dramatics,</a:t>
          </a:r>
        </a:p>
        <a:p>
          <a:r>
            <a:rPr lang="en-US" sz="1600" dirty="0" smtClean="0"/>
            <a:t>experiments,</a:t>
          </a:r>
        </a:p>
        <a:p>
          <a:r>
            <a:rPr lang="en-US" sz="1600" dirty="0" smtClean="0"/>
            <a:t>programmed instruction</a:t>
          </a:r>
          <a:endParaRPr lang="en-US" sz="1600" dirty="0"/>
        </a:p>
      </dgm:t>
    </dgm:pt>
    <dgm:pt modelId="{B3786A81-BADA-46A3-AFC3-8C074FB1C853}" type="parTrans" cxnId="{3F21BBDA-0696-4DA9-9BE5-5985AF4B58B7}">
      <dgm:prSet/>
      <dgm:spPr/>
      <dgm:t>
        <a:bodyPr/>
        <a:lstStyle/>
        <a:p>
          <a:endParaRPr lang="en-US"/>
        </a:p>
      </dgm:t>
    </dgm:pt>
    <dgm:pt modelId="{496C90D7-2936-4BFC-A327-47F24ABDF3F9}" type="sibTrans" cxnId="{3F21BBDA-0696-4DA9-9BE5-5985AF4B58B7}">
      <dgm:prSet/>
      <dgm:spPr/>
      <dgm:t>
        <a:bodyPr/>
        <a:lstStyle/>
        <a:p>
          <a:endParaRPr lang="en-US"/>
        </a:p>
      </dgm:t>
    </dgm:pt>
    <dgm:pt modelId="{6982F5A8-3FF0-413A-92F4-A4B13B7FFA50}">
      <dgm:prSet phldrT="[Text]"/>
      <dgm:spPr/>
      <dgm:t>
        <a:bodyPr/>
        <a:lstStyle/>
        <a:p>
          <a:r>
            <a:rPr lang="en-US" dirty="0" smtClean="0"/>
            <a:t>SOUND- films</a:t>
          </a:r>
          <a:endParaRPr lang="en-US" dirty="0"/>
        </a:p>
      </dgm:t>
    </dgm:pt>
    <dgm:pt modelId="{4D1822A1-A424-4BC6-997C-D039E02E069A}" type="parTrans" cxnId="{9D6CC090-B9BA-429E-8B11-9CC860335248}">
      <dgm:prSet/>
      <dgm:spPr/>
      <dgm:t>
        <a:bodyPr/>
        <a:lstStyle/>
        <a:p>
          <a:endParaRPr lang="en-US"/>
        </a:p>
      </dgm:t>
    </dgm:pt>
    <dgm:pt modelId="{0D0DF5BF-293D-4619-BFBC-EEDA68F03E62}" type="sibTrans" cxnId="{9D6CC090-B9BA-429E-8B11-9CC860335248}">
      <dgm:prSet/>
      <dgm:spPr/>
      <dgm:t>
        <a:bodyPr/>
        <a:lstStyle/>
        <a:p>
          <a:endParaRPr lang="en-US"/>
        </a:p>
      </dgm:t>
    </dgm:pt>
    <dgm:pt modelId="{FF1B3DBF-4B8A-46B9-843B-09985FF70BFA}" type="pres">
      <dgm:prSet presAssocID="{CA0BE9B2-C485-4337-B1E1-A4013DE3B77D}" presName="Name0" presStyleCnt="0">
        <dgm:presLayoutVars>
          <dgm:chPref val="1"/>
          <dgm:dir/>
          <dgm:animOne val="branch"/>
          <dgm:animLvl val="lvl"/>
          <dgm:resizeHandles/>
        </dgm:presLayoutVars>
      </dgm:prSet>
      <dgm:spPr/>
      <dgm:t>
        <a:bodyPr/>
        <a:lstStyle/>
        <a:p>
          <a:endParaRPr lang="en-US"/>
        </a:p>
      </dgm:t>
    </dgm:pt>
    <dgm:pt modelId="{7675F88F-E914-4E78-8659-B964B98CCA25}" type="pres">
      <dgm:prSet presAssocID="{46349F85-ABCE-4087-8E95-0C2F0D4FB5C8}" presName="vertOne" presStyleCnt="0"/>
      <dgm:spPr/>
    </dgm:pt>
    <dgm:pt modelId="{9989A805-AD2E-49A1-9224-02E52DCF9DFD}" type="pres">
      <dgm:prSet presAssocID="{46349F85-ABCE-4087-8E95-0C2F0D4FB5C8}" presName="txOne" presStyleLbl="node0" presStyleIdx="0" presStyleCnt="2" custScaleY="41097" custLinFactNeighborX="15062" custLinFactNeighborY="-761">
        <dgm:presLayoutVars>
          <dgm:chPref val="3"/>
        </dgm:presLayoutVars>
      </dgm:prSet>
      <dgm:spPr/>
      <dgm:t>
        <a:bodyPr/>
        <a:lstStyle/>
        <a:p>
          <a:endParaRPr lang="en-US"/>
        </a:p>
      </dgm:t>
    </dgm:pt>
    <dgm:pt modelId="{F3E73DF8-5035-431D-B0C8-55A31519E5DB}" type="pres">
      <dgm:prSet presAssocID="{46349F85-ABCE-4087-8E95-0C2F0D4FB5C8}" presName="parTransOne" presStyleCnt="0"/>
      <dgm:spPr/>
    </dgm:pt>
    <dgm:pt modelId="{6CF212EE-A236-4B0C-AD34-94C1E6F24BCD}" type="pres">
      <dgm:prSet presAssocID="{46349F85-ABCE-4087-8E95-0C2F0D4FB5C8}" presName="horzOne" presStyleCnt="0"/>
      <dgm:spPr/>
    </dgm:pt>
    <dgm:pt modelId="{721561C5-B484-401D-9C97-5E2D1765855B}" type="pres">
      <dgm:prSet presAssocID="{8FEF7AC0-204A-4BCE-AF9C-FAA111B47DAF}" presName="vertTwo" presStyleCnt="0"/>
      <dgm:spPr/>
    </dgm:pt>
    <dgm:pt modelId="{AB060A12-3A02-441B-91BD-3DC8D1E41051}" type="pres">
      <dgm:prSet presAssocID="{8FEF7AC0-204A-4BCE-AF9C-FAA111B47DAF}" presName="txTwo" presStyleLbl="node2" presStyleIdx="0" presStyleCnt="3" custScaleY="27277">
        <dgm:presLayoutVars>
          <dgm:chPref val="3"/>
        </dgm:presLayoutVars>
      </dgm:prSet>
      <dgm:spPr/>
      <dgm:t>
        <a:bodyPr/>
        <a:lstStyle/>
        <a:p>
          <a:endParaRPr lang="en-US"/>
        </a:p>
      </dgm:t>
    </dgm:pt>
    <dgm:pt modelId="{D979B3F3-5F42-4A9C-A96C-70785A846D9D}" type="pres">
      <dgm:prSet presAssocID="{8FEF7AC0-204A-4BCE-AF9C-FAA111B47DAF}" presName="parTransTwo" presStyleCnt="0"/>
      <dgm:spPr/>
    </dgm:pt>
    <dgm:pt modelId="{63D8B796-26E9-4C8C-A202-1D2AAB29C36C}" type="pres">
      <dgm:prSet presAssocID="{8FEF7AC0-204A-4BCE-AF9C-FAA111B47DAF}" presName="horzTwo" presStyleCnt="0"/>
      <dgm:spPr/>
    </dgm:pt>
    <dgm:pt modelId="{69E8A2B9-AB5A-4BD3-BBE3-46DDB57C0E32}" type="pres">
      <dgm:prSet presAssocID="{D3820108-6A43-4F5D-BD94-45246E824437}" presName="vertThree" presStyleCnt="0"/>
      <dgm:spPr/>
    </dgm:pt>
    <dgm:pt modelId="{E785C3A4-648B-499D-A263-5CC6AEF5F957}" type="pres">
      <dgm:prSet presAssocID="{D3820108-6A43-4F5D-BD94-45246E824437}" presName="txThree" presStyleLbl="node3" presStyleIdx="0" presStyleCnt="5">
        <dgm:presLayoutVars>
          <dgm:chPref val="3"/>
        </dgm:presLayoutVars>
      </dgm:prSet>
      <dgm:spPr/>
      <dgm:t>
        <a:bodyPr/>
        <a:lstStyle/>
        <a:p>
          <a:endParaRPr lang="en-US"/>
        </a:p>
      </dgm:t>
    </dgm:pt>
    <dgm:pt modelId="{A399B2FF-CD03-4328-882F-A1900E2458CE}" type="pres">
      <dgm:prSet presAssocID="{D3820108-6A43-4F5D-BD94-45246E824437}" presName="horzThree" presStyleCnt="0"/>
      <dgm:spPr/>
    </dgm:pt>
    <dgm:pt modelId="{04759444-9979-4E34-9310-6556BFAF28F0}" type="pres">
      <dgm:prSet presAssocID="{CF421C6B-7667-4EB4-AEBF-4C2E04A1B0FB}" presName="sibSpaceThree" presStyleCnt="0"/>
      <dgm:spPr/>
    </dgm:pt>
    <dgm:pt modelId="{6A010CB3-9B31-4B3E-A17B-32D576504F6A}" type="pres">
      <dgm:prSet presAssocID="{8DA3577D-1B1F-443C-A014-8CC0046E9D2F}" presName="vertThree" presStyleCnt="0"/>
      <dgm:spPr/>
    </dgm:pt>
    <dgm:pt modelId="{3787E374-5DE9-41AE-BB0B-35C38FC2C11C}" type="pres">
      <dgm:prSet presAssocID="{8DA3577D-1B1F-443C-A014-8CC0046E9D2F}" presName="txThree" presStyleLbl="node3" presStyleIdx="1" presStyleCnt="5" custScaleX="140550">
        <dgm:presLayoutVars>
          <dgm:chPref val="3"/>
        </dgm:presLayoutVars>
      </dgm:prSet>
      <dgm:spPr/>
      <dgm:t>
        <a:bodyPr/>
        <a:lstStyle/>
        <a:p>
          <a:endParaRPr lang="en-US"/>
        </a:p>
      </dgm:t>
    </dgm:pt>
    <dgm:pt modelId="{025559F1-5840-4C81-928A-9F10A5BBC0BE}" type="pres">
      <dgm:prSet presAssocID="{8DA3577D-1B1F-443C-A014-8CC0046E9D2F}" presName="horzThree" presStyleCnt="0"/>
      <dgm:spPr/>
    </dgm:pt>
    <dgm:pt modelId="{2FB48F7B-8723-4963-8AA1-A00911C57A66}" type="pres">
      <dgm:prSet presAssocID="{4402C302-5710-43BE-AC19-7FC2B70E6492}" presName="sibSpaceThree" presStyleCnt="0"/>
      <dgm:spPr/>
    </dgm:pt>
    <dgm:pt modelId="{53BD30F0-B2E3-4EBE-B266-B46965BC70B5}" type="pres">
      <dgm:prSet presAssocID="{7C9DE5AD-25E8-471B-86A2-3581E1E82976}" presName="vertThree" presStyleCnt="0"/>
      <dgm:spPr/>
    </dgm:pt>
    <dgm:pt modelId="{6B9C0B6B-A016-4112-A5F2-10A5EA1A1D6E}" type="pres">
      <dgm:prSet presAssocID="{7C9DE5AD-25E8-471B-86A2-3581E1E82976}" presName="txThree" presStyleLbl="node3" presStyleIdx="2" presStyleCnt="5" custScaleX="135606" custLinFactNeighborX="-3606" custLinFactNeighborY="108">
        <dgm:presLayoutVars>
          <dgm:chPref val="3"/>
        </dgm:presLayoutVars>
      </dgm:prSet>
      <dgm:spPr/>
      <dgm:t>
        <a:bodyPr/>
        <a:lstStyle/>
        <a:p>
          <a:endParaRPr lang="en-US"/>
        </a:p>
      </dgm:t>
    </dgm:pt>
    <dgm:pt modelId="{8DFB8DC3-F339-47C3-8603-5D10067FA51E}" type="pres">
      <dgm:prSet presAssocID="{7C9DE5AD-25E8-471B-86A2-3581E1E82976}" presName="horzThree" presStyleCnt="0"/>
      <dgm:spPr/>
    </dgm:pt>
    <dgm:pt modelId="{F8FE3EFE-EF0A-41FE-A806-1105485E3B38}" type="pres">
      <dgm:prSet presAssocID="{8CF410A8-BE5B-4EDA-825E-F389ACE1F34E}" presName="sibSpaceThree" presStyleCnt="0"/>
      <dgm:spPr/>
    </dgm:pt>
    <dgm:pt modelId="{6D4385CF-4442-4CD8-963C-1C841BE6EC23}" type="pres">
      <dgm:prSet presAssocID="{503F63AE-CF7D-48DD-AC9E-42E1676819C2}" presName="vertThree" presStyleCnt="0"/>
      <dgm:spPr/>
    </dgm:pt>
    <dgm:pt modelId="{8CC0BF66-9399-4274-A8AD-17B24632EFB2}" type="pres">
      <dgm:prSet presAssocID="{503F63AE-CF7D-48DD-AC9E-42E1676819C2}" presName="txThree" presStyleLbl="node3" presStyleIdx="3" presStyleCnt="5" custScaleX="135131">
        <dgm:presLayoutVars>
          <dgm:chPref val="3"/>
        </dgm:presLayoutVars>
      </dgm:prSet>
      <dgm:spPr/>
      <dgm:t>
        <a:bodyPr/>
        <a:lstStyle/>
        <a:p>
          <a:endParaRPr lang="en-US"/>
        </a:p>
      </dgm:t>
    </dgm:pt>
    <dgm:pt modelId="{58127E1E-985C-496C-A12C-615FDA737A72}" type="pres">
      <dgm:prSet presAssocID="{503F63AE-CF7D-48DD-AC9E-42E1676819C2}" presName="horzThree" presStyleCnt="0"/>
      <dgm:spPr/>
    </dgm:pt>
    <dgm:pt modelId="{BD5BFE47-02DC-45F6-9887-9C7616C028C6}" type="pres">
      <dgm:prSet presAssocID="{17B54AC2-53F0-4E3C-A900-763496204972}" presName="sibSpaceThree" presStyleCnt="0"/>
      <dgm:spPr/>
    </dgm:pt>
    <dgm:pt modelId="{40C032AA-567F-464F-BE0A-B2DC3D8E9C43}" type="pres">
      <dgm:prSet presAssocID="{D158B6C1-B025-45A0-9202-5C4E5772FAED}" presName="vertThree" presStyleCnt="0"/>
      <dgm:spPr/>
    </dgm:pt>
    <dgm:pt modelId="{3A7394F6-174A-40C3-A85F-0715FD38A45C}" type="pres">
      <dgm:prSet presAssocID="{D158B6C1-B025-45A0-9202-5C4E5772FAED}" presName="txThree" presStyleLbl="node3" presStyleIdx="4" presStyleCnt="5" custScaleX="135421">
        <dgm:presLayoutVars>
          <dgm:chPref val="3"/>
        </dgm:presLayoutVars>
      </dgm:prSet>
      <dgm:spPr/>
      <dgm:t>
        <a:bodyPr/>
        <a:lstStyle/>
        <a:p>
          <a:endParaRPr lang="en-US"/>
        </a:p>
      </dgm:t>
    </dgm:pt>
    <dgm:pt modelId="{57DDE4DA-E760-4E0E-B87F-468594EA3C1B}" type="pres">
      <dgm:prSet presAssocID="{D158B6C1-B025-45A0-9202-5C4E5772FAED}" presName="horzThree" presStyleCnt="0"/>
      <dgm:spPr/>
    </dgm:pt>
    <dgm:pt modelId="{26CE3A62-2289-4A9E-AC48-EAC2FACC6D9D}" type="pres">
      <dgm:prSet presAssocID="{2366C5F5-E28C-4DDF-A016-1476EA5CA211}" presName="sibSpaceOne" presStyleCnt="0"/>
      <dgm:spPr/>
    </dgm:pt>
    <dgm:pt modelId="{8006215A-D7FB-4B63-8C25-F10006FC43A8}" type="pres">
      <dgm:prSet presAssocID="{0AA38056-DBAB-45ED-81A4-C3BF19C8DC15}" presName="vertOne" presStyleCnt="0"/>
      <dgm:spPr/>
    </dgm:pt>
    <dgm:pt modelId="{EA0CF1A7-338D-4159-A54A-64093B956969}" type="pres">
      <dgm:prSet presAssocID="{0AA38056-DBAB-45ED-81A4-C3BF19C8DC15}" presName="txOne" presStyleLbl="node0" presStyleIdx="1" presStyleCnt="2" custScaleY="29784" custLinFactY="40902" custLinFactNeighborX="-731" custLinFactNeighborY="100000">
        <dgm:presLayoutVars>
          <dgm:chPref val="3"/>
        </dgm:presLayoutVars>
      </dgm:prSet>
      <dgm:spPr/>
      <dgm:t>
        <a:bodyPr/>
        <a:lstStyle/>
        <a:p>
          <a:endParaRPr lang="en-US"/>
        </a:p>
      </dgm:t>
    </dgm:pt>
    <dgm:pt modelId="{E525918E-101A-4674-AAE5-38175681B6C1}" type="pres">
      <dgm:prSet presAssocID="{0AA38056-DBAB-45ED-81A4-C3BF19C8DC15}" presName="parTransOne" presStyleCnt="0"/>
      <dgm:spPr/>
    </dgm:pt>
    <dgm:pt modelId="{04E6E3C9-EC73-4B5C-B14E-E92F96BF86AC}" type="pres">
      <dgm:prSet presAssocID="{0AA38056-DBAB-45ED-81A4-C3BF19C8DC15}" presName="horzOne" presStyleCnt="0"/>
      <dgm:spPr/>
    </dgm:pt>
    <dgm:pt modelId="{D168E00D-A2BF-4C14-A2E0-CE5512529CB4}" type="pres">
      <dgm:prSet presAssocID="{70F8A30C-3594-44E9-8F0B-D4957238990B}" presName="vertTwo" presStyleCnt="0"/>
      <dgm:spPr/>
    </dgm:pt>
    <dgm:pt modelId="{C14BA863-7126-4AF9-93D8-A7B52F3ACB98}" type="pres">
      <dgm:prSet presAssocID="{70F8A30C-3594-44E9-8F0B-D4957238990B}" presName="txTwo" presStyleLbl="node2" presStyleIdx="1" presStyleCnt="3" custLinFactNeighborX="-1524" custLinFactNeighborY="46822">
        <dgm:presLayoutVars>
          <dgm:chPref val="3"/>
        </dgm:presLayoutVars>
      </dgm:prSet>
      <dgm:spPr/>
      <dgm:t>
        <a:bodyPr/>
        <a:lstStyle/>
        <a:p>
          <a:endParaRPr lang="en-US"/>
        </a:p>
      </dgm:t>
    </dgm:pt>
    <dgm:pt modelId="{852EFC58-71AC-4258-910E-565F976CC719}" type="pres">
      <dgm:prSet presAssocID="{70F8A30C-3594-44E9-8F0B-D4957238990B}" presName="horzTwo" presStyleCnt="0"/>
      <dgm:spPr/>
    </dgm:pt>
    <dgm:pt modelId="{8EDE14F8-9C4C-4301-B596-47E51CF709AB}" type="pres">
      <dgm:prSet presAssocID="{24BD7814-1D74-4311-8625-C6ADFF705ADD}" presName="sibSpaceTwo" presStyleCnt="0"/>
      <dgm:spPr/>
    </dgm:pt>
    <dgm:pt modelId="{83AD1F0B-60FE-4AC8-B159-04DCCBB070B5}" type="pres">
      <dgm:prSet presAssocID="{6982F5A8-3FF0-413A-92F4-A4B13B7FFA50}" presName="vertTwo" presStyleCnt="0"/>
      <dgm:spPr/>
    </dgm:pt>
    <dgm:pt modelId="{A5DEFCD5-370A-4513-A276-073E38218FDA}" type="pres">
      <dgm:prSet presAssocID="{6982F5A8-3FF0-413A-92F4-A4B13B7FFA50}" presName="txTwo" presStyleLbl="node2" presStyleIdx="2" presStyleCnt="3" custLinFactNeighborX="-1868" custLinFactNeighborY="46822">
        <dgm:presLayoutVars>
          <dgm:chPref val="3"/>
        </dgm:presLayoutVars>
      </dgm:prSet>
      <dgm:spPr/>
      <dgm:t>
        <a:bodyPr/>
        <a:lstStyle/>
        <a:p>
          <a:endParaRPr lang="en-US"/>
        </a:p>
      </dgm:t>
    </dgm:pt>
    <dgm:pt modelId="{1B886991-CCF5-4AA5-9CA6-861139E571DC}" type="pres">
      <dgm:prSet presAssocID="{6982F5A8-3FF0-413A-92F4-A4B13B7FFA50}" presName="horzTwo" presStyleCnt="0"/>
      <dgm:spPr/>
    </dgm:pt>
  </dgm:ptLst>
  <dgm:cxnLst>
    <dgm:cxn modelId="{C0615E0C-4C97-413D-B4A9-45658001127F}" srcId="{CA0BE9B2-C485-4337-B1E1-A4013DE3B77D}" destId="{46349F85-ABCE-4087-8E95-0C2F0D4FB5C8}" srcOrd="0" destOrd="0" parTransId="{E1F4A605-F012-476A-9906-98C73C9235DC}" sibTransId="{2366C5F5-E28C-4DDF-A016-1476EA5CA211}"/>
    <dgm:cxn modelId="{3A28BC0A-4537-4A7B-A2F9-29F68219948F}" type="presOf" srcId="{D158B6C1-B025-45A0-9202-5C4E5772FAED}" destId="{3A7394F6-174A-40C3-A85F-0715FD38A45C}" srcOrd="0" destOrd="0" presId="urn:microsoft.com/office/officeart/2005/8/layout/hierarchy4"/>
    <dgm:cxn modelId="{2D87C93F-A7CC-4941-97E1-B156EB9DC3D4}" type="presOf" srcId="{0AA38056-DBAB-45ED-81A4-C3BF19C8DC15}" destId="{EA0CF1A7-338D-4159-A54A-64093B956969}" srcOrd="0" destOrd="0" presId="urn:microsoft.com/office/officeart/2005/8/layout/hierarchy4"/>
    <dgm:cxn modelId="{E5DF85D9-AE1B-400D-A5F4-E925A8E18A7C}" type="presOf" srcId="{8DA3577D-1B1F-443C-A014-8CC0046E9D2F}" destId="{3787E374-5DE9-41AE-BB0B-35C38FC2C11C}" srcOrd="0" destOrd="0" presId="urn:microsoft.com/office/officeart/2005/8/layout/hierarchy4"/>
    <dgm:cxn modelId="{38607AF3-FCF5-4E59-9697-335191A8E2BE}" srcId="{CA0BE9B2-C485-4337-B1E1-A4013DE3B77D}" destId="{0AA38056-DBAB-45ED-81A4-C3BF19C8DC15}" srcOrd="1" destOrd="0" parTransId="{CB6E4CC9-D3A2-4840-AEAD-72702E34D816}" sibTransId="{9376B8D7-FF8A-4D0F-BF2B-BE34B2F5DF71}"/>
    <dgm:cxn modelId="{9D6CC090-B9BA-429E-8B11-9CC860335248}" srcId="{0AA38056-DBAB-45ED-81A4-C3BF19C8DC15}" destId="{6982F5A8-3FF0-413A-92F4-A4B13B7FFA50}" srcOrd="1" destOrd="0" parTransId="{4D1822A1-A424-4BC6-997C-D039E02E069A}" sibTransId="{0D0DF5BF-293D-4619-BFBC-EEDA68F03E62}"/>
    <dgm:cxn modelId="{6DAF161C-2047-40E1-BEFD-AD95B62D7859}" type="presOf" srcId="{7C9DE5AD-25E8-471B-86A2-3581E1E82976}" destId="{6B9C0B6B-A016-4112-A5F2-10A5EA1A1D6E}" srcOrd="0" destOrd="0" presId="urn:microsoft.com/office/officeart/2005/8/layout/hierarchy4"/>
    <dgm:cxn modelId="{3F21BBDA-0696-4DA9-9BE5-5985AF4B58B7}" srcId="{8FEF7AC0-204A-4BCE-AF9C-FAA111B47DAF}" destId="{D158B6C1-B025-45A0-9202-5C4E5772FAED}" srcOrd="4" destOrd="0" parTransId="{B3786A81-BADA-46A3-AFC3-8C074FB1C853}" sibTransId="{496C90D7-2936-4BFC-A327-47F24ABDF3F9}"/>
    <dgm:cxn modelId="{7AC471C7-5D08-4C0E-999D-8B85785D9690}" type="presOf" srcId="{CA0BE9B2-C485-4337-B1E1-A4013DE3B77D}" destId="{FF1B3DBF-4B8A-46B9-843B-09985FF70BFA}" srcOrd="0" destOrd="0" presId="urn:microsoft.com/office/officeart/2005/8/layout/hierarchy4"/>
    <dgm:cxn modelId="{9A1E1332-701E-468D-8E3D-7A9AE831A3A9}" srcId="{8FEF7AC0-204A-4BCE-AF9C-FAA111B47DAF}" destId="{7C9DE5AD-25E8-471B-86A2-3581E1E82976}" srcOrd="2" destOrd="0" parTransId="{42713AFC-4C42-4666-BA48-6E53564B1983}" sibTransId="{8CF410A8-BE5B-4EDA-825E-F389ACE1F34E}"/>
    <dgm:cxn modelId="{E2D72DED-B2C2-46AB-AC53-8D7C1E9E1CEA}" srcId="{8FEF7AC0-204A-4BCE-AF9C-FAA111B47DAF}" destId="{D3820108-6A43-4F5D-BD94-45246E824437}" srcOrd="0" destOrd="0" parTransId="{11169445-2DAB-4414-A700-9C2E2E3DCBBF}" sibTransId="{CF421C6B-7667-4EB4-AEBF-4C2E04A1B0FB}"/>
    <dgm:cxn modelId="{782D5807-102A-4C7E-87DB-D185F4BD2D4D}" type="presOf" srcId="{70F8A30C-3594-44E9-8F0B-D4957238990B}" destId="{C14BA863-7126-4AF9-93D8-A7B52F3ACB98}" srcOrd="0" destOrd="0" presId="urn:microsoft.com/office/officeart/2005/8/layout/hierarchy4"/>
    <dgm:cxn modelId="{B41DECE9-6269-4DBF-A6FD-C92ACAC0AAFA}" srcId="{0AA38056-DBAB-45ED-81A4-C3BF19C8DC15}" destId="{70F8A30C-3594-44E9-8F0B-D4957238990B}" srcOrd="0" destOrd="0" parTransId="{0D261BB9-275E-4CB0-86E3-90E5D720DD45}" sibTransId="{24BD7814-1D74-4311-8625-C6ADFF705ADD}"/>
    <dgm:cxn modelId="{3A01C229-7C8A-4DD7-AEC6-4DB622010F4E}" type="presOf" srcId="{6982F5A8-3FF0-413A-92F4-A4B13B7FFA50}" destId="{A5DEFCD5-370A-4513-A276-073E38218FDA}" srcOrd="0" destOrd="0" presId="urn:microsoft.com/office/officeart/2005/8/layout/hierarchy4"/>
    <dgm:cxn modelId="{A2E35DF2-19E8-45B3-9CF5-0A36D88A4C5E}" srcId="{46349F85-ABCE-4087-8E95-0C2F0D4FB5C8}" destId="{8FEF7AC0-204A-4BCE-AF9C-FAA111B47DAF}" srcOrd="0" destOrd="0" parTransId="{8F1ABD95-4CD4-4943-A240-376A79326626}" sibTransId="{2940BE82-DA5D-4EF9-BA80-BABB0DE7EFB0}"/>
    <dgm:cxn modelId="{3277529E-B20B-470C-BADE-C4B34F6E9B4E}" type="presOf" srcId="{503F63AE-CF7D-48DD-AC9E-42E1676819C2}" destId="{8CC0BF66-9399-4274-A8AD-17B24632EFB2}" srcOrd="0" destOrd="0" presId="urn:microsoft.com/office/officeart/2005/8/layout/hierarchy4"/>
    <dgm:cxn modelId="{7124C576-86A5-4136-B6CB-9E2E50F346B5}" srcId="{8FEF7AC0-204A-4BCE-AF9C-FAA111B47DAF}" destId="{503F63AE-CF7D-48DD-AC9E-42E1676819C2}" srcOrd="3" destOrd="0" parTransId="{550AC82C-C881-460E-9CD6-3B36D283032B}" sibTransId="{17B54AC2-53F0-4E3C-A900-763496204972}"/>
    <dgm:cxn modelId="{3418A066-38D4-4D59-950A-3164612EFB51}" type="presOf" srcId="{46349F85-ABCE-4087-8E95-0C2F0D4FB5C8}" destId="{9989A805-AD2E-49A1-9224-02E52DCF9DFD}" srcOrd="0" destOrd="0" presId="urn:microsoft.com/office/officeart/2005/8/layout/hierarchy4"/>
    <dgm:cxn modelId="{DE9FC25D-94EE-4633-B370-3154E1369E4A}" srcId="{8FEF7AC0-204A-4BCE-AF9C-FAA111B47DAF}" destId="{8DA3577D-1B1F-443C-A014-8CC0046E9D2F}" srcOrd="1" destOrd="0" parTransId="{4C7F1639-84CA-4496-82A1-32F2C7C9A8DF}" sibTransId="{4402C302-5710-43BE-AC19-7FC2B70E6492}"/>
    <dgm:cxn modelId="{83318674-3A98-471F-968B-FAA394B4939C}" type="presOf" srcId="{8FEF7AC0-204A-4BCE-AF9C-FAA111B47DAF}" destId="{AB060A12-3A02-441B-91BD-3DC8D1E41051}" srcOrd="0" destOrd="0" presId="urn:microsoft.com/office/officeart/2005/8/layout/hierarchy4"/>
    <dgm:cxn modelId="{250064DC-3A87-4A74-B852-F93FB577E82A}" type="presOf" srcId="{D3820108-6A43-4F5D-BD94-45246E824437}" destId="{E785C3A4-648B-499D-A263-5CC6AEF5F957}" srcOrd="0" destOrd="0" presId="urn:microsoft.com/office/officeart/2005/8/layout/hierarchy4"/>
    <dgm:cxn modelId="{55211FCC-5C03-4F7D-B5D1-1DCFA1183823}" type="presParOf" srcId="{FF1B3DBF-4B8A-46B9-843B-09985FF70BFA}" destId="{7675F88F-E914-4E78-8659-B964B98CCA25}" srcOrd="0" destOrd="0" presId="urn:microsoft.com/office/officeart/2005/8/layout/hierarchy4"/>
    <dgm:cxn modelId="{905373A0-6B93-4C91-AA12-1CEB706240BD}" type="presParOf" srcId="{7675F88F-E914-4E78-8659-B964B98CCA25}" destId="{9989A805-AD2E-49A1-9224-02E52DCF9DFD}" srcOrd="0" destOrd="0" presId="urn:microsoft.com/office/officeart/2005/8/layout/hierarchy4"/>
    <dgm:cxn modelId="{4DB9B15E-AE85-46E2-BB75-68DEDCC0164C}" type="presParOf" srcId="{7675F88F-E914-4E78-8659-B964B98CCA25}" destId="{F3E73DF8-5035-431D-B0C8-55A31519E5DB}" srcOrd="1" destOrd="0" presId="urn:microsoft.com/office/officeart/2005/8/layout/hierarchy4"/>
    <dgm:cxn modelId="{B6374724-8F5F-4A4B-8D10-675A18A8E883}" type="presParOf" srcId="{7675F88F-E914-4E78-8659-B964B98CCA25}" destId="{6CF212EE-A236-4B0C-AD34-94C1E6F24BCD}" srcOrd="2" destOrd="0" presId="urn:microsoft.com/office/officeart/2005/8/layout/hierarchy4"/>
    <dgm:cxn modelId="{10F931D0-07C5-4760-AF33-5D867DC87037}" type="presParOf" srcId="{6CF212EE-A236-4B0C-AD34-94C1E6F24BCD}" destId="{721561C5-B484-401D-9C97-5E2D1765855B}" srcOrd="0" destOrd="0" presId="urn:microsoft.com/office/officeart/2005/8/layout/hierarchy4"/>
    <dgm:cxn modelId="{EF7EFB4F-0FE2-4DA4-93F2-1443497B8882}" type="presParOf" srcId="{721561C5-B484-401D-9C97-5E2D1765855B}" destId="{AB060A12-3A02-441B-91BD-3DC8D1E41051}" srcOrd="0" destOrd="0" presId="urn:microsoft.com/office/officeart/2005/8/layout/hierarchy4"/>
    <dgm:cxn modelId="{EEEE9251-ACCA-4753-B28A-70444B17165E}" type="presParOf" srcId="{721561C5-B484-401D-9C97-5E2D1765855B}" destId="{D979B3F3-5F42-4A9C-A96C-70785A846D9D}" srcOrd="1" destOrd="0" presId="urn:microsoft.com/office/officeart/2005/8/layout/hierarchy4"/>
    <dgm:cxn modelId="{ACE7321C-7726-4280-ADB7-279D48876E5A}" type="presParOf" srcId="{721561C5-B484-401D-9C97-5E2D1765855B}" destId="{63D8B796-26E9-4C8C-A202-1D2AAB29C36C}" srcOrd="2" destOrd="0" presId="urn:microsoft.com/office/officeart/2005/8/layout/hierarchy4"/>
    <dgm:cxn modelId="{906AF4A9-7BBD-4B90-BFE1-64B978CCF9A7}" type="presParOf" srcId="{63D8B796-26E9-4C8C-A202-1D2AAB29C36C}" destId="{69E8A2B9-AB5A-4BD3-BBE3-46DDB57C0E32}" srcOrd="0" destOrd="0" presId="urn:microsoft.com/office/officeart/2005/8/layout/hierarchy4"/>
    <dgm:cxn modelId="{6981ECCB-AAC7-4D31-8BCF-6CC3808DBE7D}" type="presParOf" srcId="{69E8A2B9-AB5A-4BD3-BBE3-46DDB57C0E32}" destId="{E785C3A4-648B-499D-A263-5CC6AEF5F957}" srcOrd="0" destOrd="0" presId="urn:microsoft.com/office/officeart/2005/8/layout/hierarchy4"/>
    <dgm:cxn modelId="{9E10A161-B5CE-4573-947F-39BA1107FB56}" type="presParOf" srcId="{69E8A2B9-AB5A-4BD3-BBE3-46DDB57C0E32}" destId="{A399B2FF-CD03-4328-882F-A1900E2458CE}" srcOrd="1" destOrd="0" presId="urn:microsoft.com/office/officeart/2005/8/layout/hierarchy4"/>
    <dgm:cxn modelId="{B3A327A6-12FD-4897-A5D7-15DD07188837}" type="presParOf" srcId="{63D8B796-26E9-4C8C-A202-1D2AAB29C36C}" destId="{04759444-9979-4E34-9310-6556BFAF28F0}" srcOrd="1" destOrd="0" presId="urn:microsoft.com/office/officeart/2005/8/layout/hierarchy4"/>
    <dgm:cxn modelId="{52888698-9DBC-46BE-959E-6ABB5D4383D7}" type="presParOf" srcId="{63D8B796-26E9-4C8C-A202-1D2AAB29C36C}" destId="{6A010CB3-9B31-4B3E-A17B-32D576504F6A}" srcOrd="2" destOrd="0" presId="urn:microsoft.com/office/officeart/2005/8/layout/hierarchy4"/>
    <dgm:cxn modelId="{0082A955-1085-40FB-B93C-47DA79CCBE0D}" type="presParOf" srcId="{6A010CB3-9B31-4B3E-A17B-32D576504F6A}" destId="{3787E374-5DE9-41AE-BB0B-35C38FC2C11C}" srcOrd="0" destOrd="0" presId="urn:microsoft.com/office/officeart/2005/8/layout/hierarchy4"/>
    <dgm:cxn modelId="{156EF437-2E51-4D54-922E-7F88D67C41DE}" type="presParOf" srcId="{6A010CB3-9B31-4B3E-A17B-32D576504F6A}" destId="{025559F1-5840-4C81-928A-9F10A5BBC0BE}" srcOrd="1" destOrd="0" presId="urn:microsoft.com/office/officeart/2005/8/layout/hierarchy4"/>
    <dgm:cxn modelId="{58C9E358-A157-4390-9A6D-9DBACD0F378C}" type="presParOf" srcId="{63D8B796-26E9-4C8C-A202-1D2AAB29C36C}" destId="{2FB48F7B-8723-4963-8AA1-A00911C57A66}" srcOrd="3" destOrd="0" presId="urn:microsoft.com/office/officeart/2005/8/layout/hierarchy4"/>
    <dgm:cxn modelId="{792F8D4E-ADE7-47A1-8F21-20453A2082D3}" type="presParOf" srcId="{63D8B796-26E9-4C8C-A202-1D2AAB29C36C}" destId="{53BD30F0-B2E3-4EBE-B266-B46965BC70B5}" srcOrd="4" destOrd="0" presId="urn:microsoft.com/office/officeart/2005/8/layout/hierarchy4"/>
    <dgm:cxn modelId="{43ABE6B1-39A2-4F25-8AC6-A286D56A3EAB}" type="presParOf" srcId="{53BD30F0-B2E3-4EBE-B266-B46965BC70B5}" destId="{6B9C0B6B-A016-4112-A5F2-10A5EA1A1D6E}" srcOrd="0" destOrd="0" presId="urn:microsoft.com/office/officeart/2005/8/layout/hierarchy4"/>
    <dgm:cxn modelId="{F8B03C21-D898-4A03-A829-5FCF1C248E9C}" type="presParOf" srcId="{53BD30F0-B2E3-4EBE-B266-B46965BC70B5}" destId="{8DFB8DC3-F339-47C3-8603-5D10067FA51E}" srcOrd="1" destOrd="0" presId="urn:microsoft.com/office/officeart/2005/8/layout/hierarchy4"/>
    <dgm:cxn modelId="{F1D678AD-10C3-478B-A2C0-6056FCF0536B}" type="presParOf" srcId="{63D8B796-26E9-4C8C-A202-1D2AAB29C36C}" destId="{F8FE3EFE-EF0A-41FE-A806-1105485E3B38}" srcOrd="5" destOrd="0" presId="urn:microsoft.com/office/officeart/2005/8/layout/hierarchy4"/>
    <dgm:cxn modelId="{94624187-B129-472B-8B4E-73A019A95C18}" type="presParOf" srcId="{63D8B796-26E9-4C8C-A202-1D2AAB29C36C}" destId="{6D4385CF-4442-4CD8-963C-1C841BE6EC23}" srcOrd="6" destOrd="0" presId="urn:microsoft.com/office/officeart/2005/8/layout/hierarchy4"/>
    <dgm:cxn modelId="{8A726F18-5529-4D57-92AD-5A07EA4F2C66}" type="presParOf" srcId="{6D4385CF-4442-4CD8-963C-1C841BE6EC23}" destId="{8CC0BF66-9399-4274-A8AD-17B24632EFB2}" srcOrd="0" destOrd="0" presId="urn:microsoft.com/office/officeart/2005/8/layout/hierarchy4"/>
    <dgm:cxn modelId="{2A7FBD76-8608-4AEE-804F-352944916DBC}" type="presParOf" srcId="{6D4385CF-4442-4CD8-963C-1C841BE6EC23}" destId="{58127E1E-985C-496C-A12C-615FDA737A72}" srcOrd="1" destOrd="0" presId="urn:microsoft.com/office/officeart/2005/8/layout/hierarchy4"/>
    <dgm:cxn modelId="{45504B94-21C6-4765-BBB9-CA2AEAD93189}" type="presParOf" srcId="{63D8B796-26E9-4C8C-A202-1D2AAB29C36C}" destId="{BD5BFE47-02DC-45F6-9887-9C7616C028C6}" srcOrd="7" destOrd="0" presId="urn:microsoft.com/office/officeart/2005/8/layout/hierarchy4"/>
    <dgm:cxn modelId="{91483526-D9D4-4ACE-BCA5-C8875468C264}" type="presParOf" srcId="{63D8B796-26E9-4C8C-A202-1D2AAB29C36C}" destId="{40C032AA-567F-464F-BE0A-B2DC3D8E9C43}" srcOrd="8" destOrd="0" presId="urn:microsoft.com/office/officeart/2005/8/layout/hierarchy4"/>
    <dgm:cxn modelId="{631218C3-599E-4406-99C7-11232CB0EB4F}" type="presParOf" srcId="{40C032AA-567F-464F-BE0A-B2DC3D8E9C43}" destId="{3A7394F6-174A-40C3-A85F-0715FD38A45C}" srcOrd="0" destOrd="0" presId="urn:microsoft.com/office/officeart/2005/8/layout/hierarchy4"/>
    <dgm:cxn modelId="{BC6295AC-5787-422E-B28A-C6D26A1E1B39}" type="presParOf" srcId="{40C032AA-567F-464F-BE0A-B2DC3D8E9C43}" destId="{57DDE4DA-E760-4E0E-B87F-468594EA3C1B}" srcOrd="1" destOrd="0" presId="urn:microsoft.com/office/officeart/2005/8/layout/hierarchy4"/>
    <dgm:cxn modelId="{8E08EFEB-545A-47C5-9ED1-B2257BDB94C1}" type="presParOf" srcId="{FF1B3DBF-4B8A-46B9-843B-09985FF70BFA}" destId="{26CE3A62-2289-4A9E-AC48-EAC2FACC6D9D}" srcOrd="1" destOrd="0" presId="urn:microsoft.com/office/officeart/2005/8/layout/hierarchy4"/>
    <dgm:cxn modelId="{5C8EEE5D-8648-41D0-91BA-59130F46AC68}" type="presParOf" srcId="{FF1B3DBF-4B8A-46B9-843B-09985FF70BFA}" destId="{8006215A-D7FB-4B63-8C25-F10006FC43A8}" srcOrd="2" destOrd="0" presId="urn:microsoft.com/office/officeart/2005/8/layout/hierarchy4"/>
    <dgm:cxn modelId="{50799E98-C313-478F-AF1C-A270C52BB1AC}" type="presParOf" srcId="{8006215A-D7FB-4B63-8C25-F10006FC43A8}" destId="{EA0CF1A7-338D-4159-A54A-64093B956969}" srcOrd="0" destOrd="0" presId="urn:microsoft.com/office/officeart/2005/8/layout/hierarchy4"/>
    <dgm:cxn modelId="{4941FB88-D126-4883-8CCA-3E319F40003C}" type="presParOf" srcId="{8006215A-D7FB-4B63-8C25-F10006FC43A8}" destId="{E525918E-101A-4674-AAE5-38175681B6C1}" srcOrd="1" destOrd="0" presId="urn:microsoft.com/office/officeart/2005/8/layout/hierarchy4"/>
    <dgm:cxn modelId="{86BEDF6D-AA3B-4356-A84D-9F27E59CE181}" type="presParOf" srcId="{8006215A-D7FB-4B63-8C25-F10006FC43A8}" destId="{04E6E3C9-EC73-4B5C-B14E-E92F96BF86AC}" srcOrd="2" destOrd="0" presId="urn:microsoft.com/office/officeart/2005/8/layout/hierarchy4"/>
    <dgm:cxn modelId="{5C0B9F4D-0B1F-4495-8762-FFB8F9E53F20}" type="presParOf" srcId="{04E6E3C9-EC73-4B5C-B14E-E92F96BF86AC}" destId="{D168E00D-A2BF-4C14-A2E0-CE5512529CB4}" srcOrd="0" destOrd="0" presId="urn:microsoft.com/office/officeart/2005/8/layout/hierarchy4"/>
    <dgm:cxn modelId="{DD916F37-CE2E-4752-9E1C-E627ECBBA741}" type="presParOf" srcId="{D168E00D-A2BF-4C14-A2E0-CE5512529CB4}" destId="{C14BA863-7126-4AF9-93D8-A7B52F3ACB98}" srcOrd="0" destOrd="0" presId="urn:microsoft.com/office/officeart/2005/8/layout/hierarchy4"/>
    <dgm:cxn modelId="{47D47BBF-8591-43B2-B9C7-A0E5BED3D5AD}" type="presParOf" srcId="{D168E00D-A2BF-4C14-A2E0-CE5512529CB4}" destId="{852EFC58-71AC-4258-910E-565F976CC719}" srcOrd="1" destOrd="0" presId="urn:microsoft.com/office/officeart/2005/8/layout/hierarchy4"/>
    <dgm:cxn modelId="{AFBE9AE0-EF7B-46C3-9150-3E18DFF1BB57}" type="presParOf" srcId="{04E6E3C9-EC73-4B5C-B14E-E92F96BF86AC}" destId="{8EDE14F8-9C4C-4301-B596-47E51CF709AB}" srcOrd="1" destOrd="0" presId="urn:microsoft.com/office/officeart/2005/8/layout/hierarchy4"/>
    <dgm:cxn modelId="{D18261E2-1DCD-438C-A3C4-FA833FF5346C}" type="presParOf" srcId="{04E6E3C9-EC73-4B5C-B14E-E92F96BF86AC}" destId="{83AD1F0B-60FE-4AC8-B159-04DCCBB070B5}" srcOrd="2" destOrd="0" presId="urn:microsoft.com/office/officeart/2005/8/layout/hierarchy4"/>
    <dgm:cxn modelId="{4E32E260-21D2-4195-B713-26F8928793C7}" type="presParOf" srcId="{83AD1F0B-60FE-4AC8-B159-04DCCBB070B5}" destId="{A5DEFCD5-370A-4513-A276-073E38218FDA}" srcOrd="0" destOrd="0" presId="urn:microsoft.com/office/officeart/2005/8/layout/hierarchy4"/>
    <dgm:cxn modelId="{B203F781-0108-4A25-8FBE-58D5897F88F3}" type="presParOf" srcId="{83AD1F0B-60FE-4AC8-B159-04DCCBB070B5}" destId="{1B886991-CCF5-4AA5-9CA6-861139E571D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BB611F-1B56-451A-8507-42733F5EE51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D0E8F76-BCBC-41C7-B4E3-9474BBD53604}">
      <dgm:prSet phldrT="[Text]" custT="1"/>
      <dgm:spPr/>
      <dgm:t>
        <a:bodyPr/>
        <a:lstStyle/>
        <a:p>
          <a:r>
            <a:rPr lang="en-US" sz="3600" dirty="0" smtClean="0"/>
            <a:t>Picture chart</a:t>
          </a:r>
          <a:endParaRPr lang="en-US" sz="3600" dirty="0"/>
        </a:p>
      </dgm:t>
    </dgm:pt>
    <dgm:pt modelId="{57E1FCBE-B9CA-4CD0-A96C-4886EC11435C}" type="parTrans" cxnId="{FC8FC70E-F5DD-4548-BA7A-6E5C2650F84C}">
      <dgm:prSet/>
      <dgm:spPr/>
      <dgm:t>
        <a:bodyPr/>
        <a:lstStyle/>
        <a:p>
          <a:endParaRPr lang="en-US"/>
        </a:p>
      </dgm:t>
    </dgm:pt>
    <dgm:pt modelId="{C79810C8-9BFC-4A1D-9A8D-7CE222DF2877}" type="sibTrans" cxnId="{FC8FC70E-F5DD-4548-BA7A-6E5C2650F84C}">
      <dgm:prSet/>
      <dgm:spPr/>
      <dgm:t>
        <a:bodyPr/>
        <a:lstStyle/>
        <a:p>
          <a:endParaRPr lang="en-US"/>
        </a:p>
      </dgm:t>
    </dgm:pt>
    <dgm:pt modelId="{36ACC613-2772-49FE-939A-6A1881F744FE}">
      <dgm:prSet phldrT="[Text]" custT="1"/>
      <dgm:spPr/>
      <dgm:t>
        <a:bodyPr/>
        <a:lstStyle/>
        <a:p>
          <a:r>
            <a:rPr lang="en-US" sz="3600" dirty="0" smtClean="0"/>
            <a:t>Time chart</a:t>
          </a:r>
          <a:endParaRPr lang="en-US" sz="3600" dirty="0"/>
        </a:p>
      </dgm:t>
    </dgm:pt>
    <dgm:pt modelId="{D24182A2-7CEC-48AA-A06E-B5BF9909D8E6}" type="parTrans" cxnId="{051613B2-4ADF-4FBF-8593-5F9DCA705E40}">
      <dgm:prSet/>
      <dgm:spPr/>
      <dgm:t>
        <a:bodyPr/>
        <a:lstStyle/>
        <a:p>
          <a:endParaRPr lang="en-US"/>
        </a:p>
      </dgm:t>
    </dgm:pt>
    <dgm:pt modelId="{77064823-4008-40CE-8A60-0348DE4E30ED}" type="sibTrans" cxnId="{051613B2-4ADF-4FBF-8593-5F9DCA705E40}">
      <dgm:prSet/>
      <dgm:spPr/>
      <dgm:t>
        <a:bodyPr/>
        <a:lstStyle/>
        <a:p>
          <a:endParaRPr lang="en-US"/>
        </a:p>
      </dgm:t>
    </dgm:pt>
    <dgm:pt modelId="{BC14EE62-6575-41C1-BD9C-1758C431B7CF}">
      <dgm:prSet phldrT="[Text]" custT="1"/>
      <dgm:spPr/>
      <dgm:t>
        <a:bodyPr/>
        <a:lstStyle/>
        <a:p>
          <a:r>
            <a:rPr lang="en-US" sz="3600" dirty="0" smtClean="0"/>
            <a:t>Tree chart</a:t>
          </a:r>
          <a:endParaRPr lang="en-US" sz="3600" dirty="0"/>
        </a:p>
      </dgm:t>
    </dgm:pt>
    <dgm:pt modelId="{10D5361D-53EE-4BE2-91F0-0D763D83D446}" type="parTrans" cxnId="{EEA0F16E-18C2-4D29-BBCE-69DBF23DE126}">
      <dgm:prSet/>
      <dgm:spPr/>
      <dgm:t>
        <a:bodyPr/>
        <a:lstStyle/>
        <a:p>
          <a:endParaRPr lang="en-US"/>
        </a:p>
      </dgm:t>
    </dgm:pt>
    <dgm:pt modelId="{A7B95C20-E408-4826-BAD5-59740F426206}" type="sibTrans" cxnId="{EEA0F16E-18C2-4D29-BBCE-69DBF23DE126}">
      <dgm:prSet/>
      <dgm:spPr/>
      <dgm:t>
        <a:bodyPr/>
        <a:lstStyle/>
        <a:p>
          <a:endParaRPr lang="en-US"/>
        </a:p>
      </dgm:t>
    </dgm:pt>
    <dgm:pt modelId="{A3CD4C5A-37AF-40DF-8F8B-159BEBCC0599}">
      <dgm:prSet phldrT="[Text]" custT="1"/>
      <dgm:spPr/>
      <dgm:t>
        <a:bodyPr/>
        <a:lstStyle/>
        <a:p>
          <a:r>
            <a:rPr lang="en-US" sz="3600" dirty="0" smtClean="0"/>
            <a:t>Table chart</a:t>
          </a:r>
          <a:endParaRPr lang="en-US" sz="3600" dirty="0"/>
        </a:p>
      </dgm:t>
    </dgm:pt>
    <dgm:pt modelId="{2B333CC5-CA80-45FB-A490-D0FD648CEEBB}" type="parTrans" cxnId="{6A57D554-7B71-4CA9-8A4A-855502BAF93A}">
      <dgm:prSet/>
      <dgm:spPr/>
      <dgm:t>
        <a:bodyPr/>
        <a:lstStyle/>
        <a:p>
          <a:endParaRPr lang="en-US"/>
        </a:p>
      </dgm:t>
    </dgm:pt>
    <dgm:pt modelId="{21A9659A-79C5-45FD-810D-5A815DDEB731}" type="sibTrans" cxnId="{6A57D554-7B71-4CA9-8A4A-855502BAF93A}">
      <dgm:prSet/>
      <dgm:spPr/>
      <dgm:t>
        <a:bodyPr/>
        <a:lstStyle/>
        <a:p>
          <a:endParaRPr lang="en-US"/>
        </a:p>
      </dgm:t>
    </dgm:pt>
    <dgm:pt modelId="{6E5F9075-F344-4496-8293-1D5128E3699E}">
      <dgm:prSet phldrT="[Text]" custT="1"/>
      <dgm:spPr/>
      <dgm:t>
        <a:bodyPr/>
        <a:lstStyle/>
        <a:p>
          <a:r>
            <a:rPr lang="en-US" sz="3600" dirty="0" smtClean="0"/>
            <a:t>Graphic chart</a:t>
          </a:r>
          <a:endParaRPr lang="en-US" sz="3600" dirty="0"/>
        </a:p>
      </dgm:t>
    </dgm:pt>
    <dgm:pt modelId="{D9013420-55FE-4DC6-A01F-D1FC4A029E77}" type="parTrans" cxnId="{19DA882F-563C-4C09-94C6-AB1A06CF5336}">
      <dgm:prSet/>
      <dgm:spPr/>
      <dgm:t>
        <a:bodyPr/>
        <a:lstStyle/>
        <a:p>
          <a:endParaRPr lang="en-US"/>
        </a:p>
      </dgm:t>
    </dgm:pt>
    <dgm:pt modelId="{721278E0-2CEB-46FD-B481-FAF501511B43}" type="sibTrans" cxnId="{19DA882F-563C-4C09-94C6-AB1A06CF5336}">
      <dgm:prSet/>
      <dgm:spPr/>
      <dgm:t>
        <a:bodyPr/>
        <a:lstStyle/>
        <a:p>
          <a:endParaRPr lang="en-US"/>
        </a:p>
      </dgm:t>
    </dgm:pt>
    <dgm:pt modelId="{AAB18673-C074-4E6D-9284-48B247A1A72E}">
      <dgm:prSet phldrT="[Text]" custT="1"/>
      <dgm:spPr/>
      <dgm:t>
        <a:bodyPr/>
        <a:lstStyle/>
        <a:p>
          <a:r>
            <a:rPr lang="en-US" sz="3600" dirty="0" smtClean="0"/>
            <a:t>Flow chart</a:t>
          </a:r>
          <a:endParaRPr lang="en-US" sz="3600" dirty="0"/>
        </a:p>
      </dgm:t>
    </dgm:pt>
    <dgm:pt modelId="{F9826D76-7EAF-46E3-B42B-8AFADA6A8E0F}" type="parTrans" cxnId="{358A0D09-A42A-4AC1-8BD1-2E46E17FE5DD}">
      <dgm:prSet/>
      <dgm:spPr/>
      <dgm:t>
        <a:bodyPr/>
        <a:lstStyle/>
        <a:p>
          <a:endParaRPr lang="en-US"/>
        </a:p>
      </dgm:t>
    </dgm:pt>
    <dgm:pt modelId="{58FF8654-F193-4951-8AB5-2E470C0D1057}" type="sibTrans" cxnId="{358A0D09-A42A-4AC1-8BD1-2E46E17FE5DD}">
      <dgm:prSet/>
      <dgm:spPr/>
      <dgm:t>
        <a:bodyPr/>
        <a:lstStyle/>
        <a:p>
          <a:endParaRPr lang="en-US"/>
        </a:p>
      </dgm:t>
    </dgm:pt>
    <dgm:pt modelId="{E4D4E90D-6DED-4791-83F7-CFD978C44FF9}">
      <dgm:prSet phldrT="[Text]" custT="1"/>
      <dgm:spPr/>
      <dgm:t>
        <a:bodyPr/>
        <a:lstStyle/>
        <a:p>
          <a:r>
            <a:rPr lang="en-US" sz="3600" dirty="0" smtClean="0"/>
            <a:t>Pie chart</a:t>
          </a:r>
          <a:endParaRPr lang="en-US" sz="3600" dirty="0"/>
        </a:p>
      </dgm:t>
    </dgm:pt>
    <dgm:pt modelId="{9CC4284E-16E6-4D6D-85ED-FCA6EE6BA41D}" type="parTrans" cxnId="{4437A2F8-67A6-4CF2-8CD2-7EA74F21568C}">
      <dgm:prSet/>
      <dgm:spPr/>
      <dgm:t>
        <a:bodyPr/>
        <a:lstStyle/>
        <a:p>
          <a:endParaRPr lang="en-US"/>
        </a:p>
      </dgm:t>
    </dgm:pt>
    <dgm:pt modelId="{36B036A0-AF35-4180-8221-1DEC00306722}" type="sibTrans" cxnId="{4437A2F8-67A6-4CF2-8CD2-7EA74F21568C}">
      <dgm:prSet/>
      <dgm:spPr/>
      <dgm:t>
        <a:bodyPr/>
        <a:lstStyle/>
        <a:p>
          <a:endParaRPr lang="en-US"/>
        </a:p>
      </dgm:t>
    </dgm:pt>
    <dgm:pt modelId="{C83D4C42-0B50-4F3B-A826-A4DCFF5AD735}" type="pres">
      <dgm:prSet presAssocID="{5ABB611F-1B56-451A-8507-42733F5EE51E}" presName="linear" presStyleCnt="0">
        <dgm:presLayoutVars>
          <dgm:dir/>
          <dgm:animLvl val="lvl"/>
          <dgm:resizeHandles val="exact"/>
        </dgm:presLayoutVars>
      </dgm:prSet>
      <dgm:spPr/>
      <dgm:t>
        <a:bodyPr/>
        <a:lstStyle/>
        <a:p>
          <a:endParaRPr lang="en-IN"/>
        </a:p>
      </dgm:t>
    </dgm:pt>
    <dgm:pt modelId="{3C199B91-6F6D-4CC2-A93A-64AB6B53EAA7}" type="pres">
      <dgm:prSet presAssocID="{1D0E8F76-BCBC-41C7-B4E3-9474BBD53604}" presName="parentLin" presStyleCnt="0"/>
      <dgm:spPr/>
    </dgm:pt>
    <dgm:pt modelId="{D0555EFF-A1C4-449C-9B58-CE42F5DA7E04}" type="pres">
      <dgm:prSet presAssocID="{1D0E8F76-BCBC-41C7-B4E3-9474BBD53604}" presName="parentLeftMargin" presStyleLbl="node1" presStyleIdx="0" presStyleCnt="7"/>
      <dgm:spPr/>
      <dgm:t>
        <a:bodyPr/>
        <a:lstStyle/>
        <a:p>
          <a:endParaRPr lang="en-IN"/>
        </a:p>
      </dgm:t>
    </dgm:pt>
    <dgm:pt modelId="{F0C186F3-2799-46A2-9B4C-3CBE80405BE6}" type="pres">
      <dgm:prSet presAssocID="{1D0E8F76-BCBC-41C7-B4E3-9474BBD53604}" presName="parentText" presStyleLbl="node1" presStyleIdx="0" presStyleCnt="7">
        <dgm:presLayoutVars>
          <dgm:chMax val="0"/>
          <dgm:bulletEnabled val="1"/>
        </dgm:presLayoutVars>
      </dgm:prSet>
      <dgm:spPr/>
      <dgm:t>
        <a:bodyPr/>
        <a:lstStyle/>
        <a:p>
          <a:endParaRPr lang="en-IN"/>
        </a:p>
      </dgm:t>
    </dgm:pt>
    <dgm:pt modelId="{F8225B63-2790-48F5-814C-379CC0A03F37}" type="pres">
      <dgm:prSet presAssocID="{1D0E8F76-BCBC-41C7-B4E3-9474BBD53604}" presName="negativeSpace" presStyleCnt="0"/>
      <dgm:spPr/>
    </dgm:pt>
    <dgm:pt modelId="{7BEE3D27-6B87-4BDD-8F82-95F002E3377D}" type="pres">
      <dgm:prSet presAssocID="{1D0E8F76-BCBC-41C7-B4E3-9474BBD53604}" presName="childText" presStyleLbl="conFgAcc1" presStyleIdx="0" presStyleCnt="7">
        <dgm:presLayoutVars>
          <dgm:bulletEnabled val="1"/>
        </dgm:presLayoutVars>
      </dgm:prSet>
      <dgm:spPr/>
    </dgm:pt>
    <dgm:pt modelId="{C9A710F2-ABDD-4808-B4F7-4E421612D66D}" type="pres">
      <dgm:prSet presAssocID="{C79810C8-9BFC-4A1D-9A8D-7CE222DF2877}" presName="spaceBetweenRectangles" presStyleCnt="0"/>
      <dgm:spPr/>
    </dgm:pt>
    <dgm:pt modelId="{40088A79-1113-4CDA-8A0F-B5DD00493F65}" type="pres">
      <dgm:prSet presAssocID="{36ACC613-2772-49FE-939A-6A1881F744FE}" presName="parentLin" presStyleCnt="0"/>
      <dgm:spPr/>
    </dgm:pt>
    <dgm:pt modelId="{74C6D1A1-22AC-46E1-B8D2-40B8B9638426}" type="pres">
      <dgm:prSet presAssocID="{36ACC613-2772-49FE-939A-6A1881F744FE}" presName="parentLeftMargin" presStyleLbl="node1" presStyleIdx="0" presStyleCnt="7"/>
      <dgm:spPr/>
      <dgm:t>
        <a:bodyPr/>
        <a:lstStyle/>
        <a:p>
          <a:endParaRPr lang="en-IN"/>
        </a:p>
      </dgm:t>
    </dgm:pt>
    <dgm:pt modelId="{206C177A-9BC2-4D04-8CC1-A88C99B158F2}" type="pres">
      <dgm:prSet presAssocID="{36ACC613-2772-49FE-939A-6A1881F744FE}" presName="parentText" presStyleLbl="node1" presStyleIdx="1" presStyleCnt="7">
        <dgm:presLayoutVars>
          <dgm:chMax val="0"/>
          <dgm:bulletEnabled val="1"/>
        </dgm:presLayoutVars>
      </dgm:prSet>
      <dgm:spPr/>
      <dgm:t>
        <a:bodyPr/>
        <a:lstStyle/>
        <a:p>
          <a:endParaRPr lang="en-IN"/>
        </a:p>
      </dgm:t>
    </dgm:pt>
    <dgm:pt modelId="{DCAC970F-C2C8-4306-AC2D-EDD6C34692D6}" type="pres">
      <dgm:prSet presAssocID="{36ACC613-2772-49FE-939A-6A1881F744FE}" presName="negativeSpace" presStyleCnt="0"/>
      <dgm:spPr/>
    </dgm:pt>
    <dgm:pt modelId="{F2EEC653-7DC3-4128-86FB-87878F2387E2}" type="pres">
      <dgm:prSet presAssocID="{36ACC613-2772-49FE-939A-6A1881F744FE}" presName="childText" presStyleLbl="conFgAcc1" presStyleIdx="1" presStyleCnt="7">
        <dgm:presLayoutVars>
          <dgm:bulletEnabled val="1"/>
        </dgm:presLayoutVars>
      </dgm:prSet>
      <dgm:spPr/>
    </dgm:pt>
    <dgm:pt modelId="{EBDE3128-5B3A-4DDB-9A4B-025D3027D3EB}" type="pres">
      <dgm:prSet presAssocID="{77064823-4008-40CE-8A60-0348DE4E30ED}" presName="spaceBetweenRectangles" presStyleCnt="0"/>
      <dgm:spPr/>
    </dgm:pt>
    <dgm:pt modelId="{D7BE99F1-01F6-4DBE-BEE9-BCFB72965117}" type="pres">
      <dgm:prSet presAssocID="{A3CD4C5A-37AF-40DF-8F8B-159BEBCC0599}" presName="parentLin" presStyleCnt="0"/>
      <dgm:spPr/>
    </dgm:pt>
    <dgm:pt modelId="{53C9FC84-DFC6-47C8-8FB7-DFD5BE3D3F7B}" type="pres">
      <dgm:prSet presAssocID="{A3CD4C5A-37AF-40DF-8F8B-159BEBCC0599}" presName="parentLeftMargin" presStyleLbl="node1" presStyleIdx="1" presStyleCnt="7"/>
      <dgm:spPr/>
      <dgm:t>
        <a:bodyPr/>
        <a:lstStyle/>
        <a:p>
          <a:endParaRPr lang="en-IN"/>
        </a:p>
      </dgm:t>
    </dgm:pt>
    <dgm:pt modelId="{E921DD4C-53DA-4B69-8F6C-63DAA07921DE}" type="pres">
      <dgm:prSet presAssocID="{A3CD4C5A-37AF-40DF-8F8B-159BEBCC0599}" presName="parentText" presStyleLbl="node1" presStyleIdx="2" presStyleCnt="7">
        <dgm:presLayoutVars>
          <dgm:chMax val="0"/>
          <dgm:bulletEnabled val="1"/>
        </dgm:presLayoutVars>
      </dgm:prSet>
      <dgm:spPr/>
      <dgm:t>
        <a:bodyPr/>
        <a:lstStyle/>
        <a:p>
          <a:endParaRPr lang="en-US"/>
        </a:p>
      </dgm:t>
    </dgm:pt>
    <dgm:pt modelId="{7F3A4E2D-CA59-4E72-B481-2C48E8457081}" type="pres">
      <dgm:prSet presAssocID="{A3CD4C5A-37AF-40DF-8F8B-159BEBCC0599}" presName="negativeSpace" presStyleCnt="0"/>
      <dgm:spPr/>
    </dgm:pt>
    <dgm:pt modelId="{A2EEE475-1EAB-408D-A75A-F7C3EE9083E7}" type="pres">
      <dgm:prSet presAssocID="{A3CD4C5A-37AF-40DF-8F8B-159BEBCC0599}" presName="childText" presStyleLbl="conFgAcc1" presStyleIdx="2" presStyleCnt="7">
        <dgm:presLayoutVars>
          <dgm:bulletEnabled val="1"/>
        </dgm:presLayoutVars>
      </dgm:prSet>
      <dgm:spPr/>
    </dgm:pt>
    <dgm:pt modelId="{FBBCD75E-2739-418D-9EEA-72591159E17C}" type="pres">
      <dgm:prSet presAssocID="{21A9659A-79C5-45FD-810D-5A815DDEB731}" presName="spaceBetweenRectangles" presStyleCnt="0"/>
      <dgm:spPr/>
    </dgm:pt>
    <dgm:pt modelId="{79A1D643-ABB2-4099-BBB7-806F38502D86}" type="pres">
      <dgm:prSet presAssocID="{6E5F9075-F344-4496-8293-1D5128E3699E}" presName="parentLin" presStyleCnt="0"/>
      <dgm:spPr/>
    </dgm:pt>
    <dgm:pt modelId="{C4D7E07E-F11C-4837-A3B8-4CB166CD35E2}" type="pres">
      <dgm:prSet presAssocID="{6E5F9075-F344-4496-8293-1D5128E3699E}" presName="parentLeftMargin" presStyleLbl="node1" presStyleIdx="2" presStyleCnt="7"/>
      <dgm:spPr/>
      <dgm:t>
        <a:bodyPr/>
        <a:lstStyle/>
        <a:p>
          <a:endParaRPr lang="en-IN"/>
        </a:p>
      </dgm:t>
    </dgm:pt>
    <dgm:pt modelId="{635F84A8-7D29-4F67-9E53-66CFC98360EE}" type="pres">
      <dgm:prSet presAssocID="{6E5F9075-F344-4496-8293-1D5128E3699E}" presName="parentText" presStyleLbl="node1" presStyleIdx="3" presStyleCnt="7">
        <dgm:presLayoutVars>
          <dgm:chMax val="0"/>
          <dgm:bulletEnabled val="1"/>
        </dgm:presLayoutVars>
      </dgm:prSet>
      <dgm:spPr/>
      <dgm:t>
        <a:bodyPr/>
        <a:lstStyle/>
        <a:p>
          <a:endParaRPr lang="en-IN"/>
        </a:p>
      </dgm:t>
    </dgm:pt>
    <dgm:pt modelId="{160A9F50-AA5C-42FB-9B75-0B0D2E41D9AB}" type="pres">
      <dgm:prSet presAssocID="{6E5F9075-F344-4496-8293-1D5128E3699E}" presName="negativeSpace" presStyleCnt="0"/>
      <dgm:spPr/>
    </dgm:pt>
    <dgm:pt modelId="{E7CF99F9-EC34-4907-83A5-2667A0AABCAA}" type="pres">
      <dgm:prSet presAssocID="{6E5F9075-F344-4496-8293-1D5128E3699E}" presName="childText" presStyleLbl="conFgAcc1" presStyleIdx="3" presStyleCnt="7">
        <dgm:presLayoutVars>
          <dgm:bulletEnabled val="1"/>
        </dgm:presLayoutVars>
      </dgm:prSet>
      <dgm:spPr/>
    </dgm:pt>
    <dgm:pt modelId="{21D33693-B8B7-4C2C-9158-8144629B2E14}" type="pres">
      <dgm:prSet presAssocID="{721278E0-2CEB-46FD-B481-FAF501511B43}" presName="spaceBetweenRectangles" presStyleCnt="0"/>
      <dgm:spPr/>
    </dgm:pt>
    <dgm:pt modelId="{43D50E77-B8CD-4563-972C-15450EA8AAD9}" type="pres">
      <dgm:prSet presAssocID="{AAB18673-C074-4E6D-9284-48B247A1A72E}" presName="parentLin" presStyleCnt="0"/>
      <dgm:spPr/>
    </dgm:pt>
    <dgm:pt modelId="{0E40BF30-3A67-4ECF-9081-65BB002526EA}" type="pres">
      <dgm:prSet presAssocID="{AAB18673-C074-4E6D-9284-48B247A1A72E}" presName="parentLeftMargin" presStyleLbl="node1" presStyleIdx="3" presStyleCnt="7"/>
      <dgm:spPr/>
      <dgm:t>
        <a:bodyPr/>
        <a:lstStyle/>
        <a:p>
          <a:endParaRPr lang="en-IN"/>
        </a:p>
      </dgm:t>
    </dgm:pt>
    <dgm:pt modelId="{5A75B409-CB8A-4BA3-9E6E-3C758F8A02D8}" type="pres">
      <dgm:prSet presAssocID="{AAB18673-C074-4E6D-9284-48B247A1A72E}" presName="parentText" presStyleLbl="node1" presStyleIdx="4" presStyleCnt="7">
        <dgm:presLayoutVars>
          <dgm:chMax val="0"/>
          <dgm:bulletEnabled val="1"/>
        </dgm:presLayoutVars>
      </dgm:prSet>
      <dgm:spPr/>
      <dgm:t>
        <a:bodyPr/>
        <a:lstStyle/>
        <a:p>
          <a:endParaRPr lang="en-IN"/>
        </a:p>
      </dgm:t>
    </dgm:pt>
    <dgm:pt modelId="{EBE1ACB6-6622-44AC-9AB5-59B4C8893E43}" type="pres">
      <dgm:prSet presAssocID="{AAB18673-C074-4E6D-9284-48B247A1A72E}" presName="negativeSpace" presStyleCnt="0"/>
      <dgm:spPr/>
    </dgm:pt>
    <dgm:pt modelId="{12715E50-821F-494C-B5D7-E60B9D7D8E5B}" type="pres">
      <dgm:prSet presAssocID="{AAB18673-C074-4E6D-9284-48B247A1A72E}" presName="childText" presStyleLbl="conFgAcc1" presStyleIdx="4" presStyleCnt="7">
        <dgm:presLayoutVars>
          <dgm:bulletEnabled val="1"/>
        </dgm:presLayoutVars>
      </dgm:prSet>
      <dgm:spPr/>
    </dgm:pt>
    <dgm:pt modelId="{ED99F30B-6ED1-4360-BAB4-CF9BC40D3BE7}" type="pres">
      <dgm:prSet presAssocID="{58FF8654-F193-4951-8AB5-2E470C0D1057}" presName="spaceBetweenRectangles" presStyleCnt="0"/>
      <dgm:spPr/>
    </dgm:pt>
    <dgm:pt modelId="{2FEF80D1-D0C9-48C2-949F-2A99F7B49A38}" type="pres">
      <dgm:prSet presAssocID="{BC14EE62-6575-41C1-BD9C-1758C431B7CF}" presName="parentLin" presStyleCnt="0"/>
      <dgm:spPr/>
    </dgm:pt>
    <dgm:pt modelId="{584BBB28-8F8D-409B-8C8F-8D04DC9C8431}" type="pres">
      <dgm:prSet presAssocID="{BC14EE62-6575-41C1-BD9C-1758C431B7CF}" presName="parentLeftMargin" presStyleLbl="node1" presStyleIdx="4" presStyleCnt="7"/>
      <dgm:spPr/>
      <dgm:t>
        <a:bodyPr/>
        <a:lstStyle/>
        <a:p>
          <a:endParaRPr lang="en-IN"/>
        </a:p>
      </dgm:t>
    </dgm:pt>
    <dgm:pt modelId="{D72E0BBC-61F4-42FF-90F1-D72190380E5E}" type="pres">
      <dgm:prSet presAssocID="{BC14EE62-6575-41C1-BD9C-1758C431B7CF}" presName="parentText" presStyleLbl="node1" presStyleIdx="5" presStyleCnt="7">
        <dgm:presLayoutVars>
          <dgm:chMax val="0"/>
          <dgm:bulletEnabled val="1"/>
        </dgm:presLayoutVars>
      </dgm:prSet>
      <dgm:spPr/>
      <dgm:t>
        <a:bodyPr/>
        <a:lstStyle/>
        <a:p>
          <a:endParaRPr lang="en-IN"/>
        </a:p>
      </dgm:t>
    </dgm:pt>
    <dgm:pt modelId="{CF8DC249-4256-4616-B62D-9888A1758BD1}" type="pres">
      <dgm:prSet presAssocID="{BC14EE62-6575-41C1-BD9C-1758C431B7CF}" presName="negativeSpace" presStyleCnt="0"/>
      <dgm:spPr/>
    </dgm:pt>
    <dgm:pt modelId="{8EA414AE-D8ED-4E9C-A75A-6C3FD109FD48}" type="pres">
      <dgm:prSet presAssocID="{BC14EE62-6575-41C1-BD9C-1758C431B7CF}" presName="childText" presStyleLbl="conFgAcc1" presStyleIdx="5" presStyleCnt="7">
        <dgm:presLayoutVars>
          <dgm:bulletEnabled val="1"/>
        </dgm:presLayoutVars>
      </dgm:prSet>
      <dgm:spPr/>
    </dgm:pt>
    <dgm:pt modelId="{FE165D97-69B1-42C8-A6B2-C8B6AF8BDB77}" type="pres">
      <dgm:prSet presAssocID="{A7B95C20-E408-4826-BAD5-59740F426206}" presName="spaceBetweenRectangles" presStyleCnt="0"/>
      <dgm:spPr/>
    </dgm:pt>
    <dgm:pt modelId="{C38B0168-77E1-4D83-B4DD-D240338E01C3}" type="pres">
      <dgm:prSet presAssocID="{E4D4E90D-6DED-4791-83F7-CFD978C44FF9}" presName="parentLin" presStyleCnt="0"/>
      <dgm:spPr/>
    </dgm:pt>
    <dgm:pt modelId="{525FB1E6-F52C-4D62-A898-5FBE9C2009A8}" type="pres">
      <dgm:prSet presAssocID="{E4D4E90D-6DED-4791-83F7-CFD978C44FF9}" presName="parentLeftMargin" presStyleLbl="node1" presStyleIdx="5" presStyleCnt="7"/>
      <dgm:spPr/>
      <dgm:t>
        <a:bodyPr/>
        <a:lstStyle/>
        <a:p>
          <a:endParaRPr lang="en-IN"/>
        </a:p>
      </dgm:t>
    </dgm:pt>
    <dgm:pt modelId="{F9CE4231-9674-43A1-B3F8-C306072EE029}" type="pres">
      <dgm:prSet presAssocID="{E4D4E90D-6DED-4791-83F7-CFD978C44FF9}" presName="parentText" presStyleLbl="node1" presStyleIdx="6" presStyleCnt="7">
        <dgm:presLayoutVars>
          <dgm:chMax val="0"/>
          <dgm:bulletEnabled val="1"/>
        </dgm:presLayoutVars>
      </dgm:prSet>
      <dgm:spPr/>
      <dgm:t>
        <a:bodyPr/>
        <a:lstStyle/>
        <a:p>
          <a:endParaRPr lang="en-IN"/>
        </a:p>
      </dgm:t>
    </dgm:pt>
    <dgm:pt modelId="{91D35DD8-A3B0-4A1C-AE21-9A387B80CFBB}" type="pres">
      <dgm:prSet presAssocID="{E4D4E90D-6DED-4791-83F7-CFD978C44FF9}" presName="negativeSpace" presStyleCnt="0"/>
      <dgm:spPr/>
    </dgm:pt>
    <dgm:pt modelId="{95B65FAA-B453-4C12-85B7-74F462E6EEF6}" type="pres">
      <dgm:prSet presAssocID="{E4D4E90D-6DED-4791-83F7-CFD978C44FF9}" presName="childText" presStyleLbl="conFgAcc1" presStyleIdx="6" presStyleCnt="7">
        <dgm:presLayoutVars>
          <dgm:bulletEnabled val="1"/>
        </dgm:presLayoutVars>
      </dgm:prSet>
      <dgm:spPr/>
    </dgm:pt>
  </dgm:ptLst>
  <dgm:cxnLst>
    <dgm:cxn modelId="{19DA882F-563C-4C09-94C6-AB1A06CF5336}" srcId="{5ABB611F-1B56-451A-8507-42733F5EE51E}" destId="{6E5F9075-F344-4496-8293-1D5128E3699E}" srcOrd="3" destOrd="0" parTransId="{D9013420-55FE-4DC6-A01F-D1FC4A029E77}" sibTransId="{721278E0-2CEB-46FD-B481-FAF501511B43}"/>
    <dgm:cxn modelId="{178C32BA-36EC-4697-B325-6E07B8A02E01}" type="presOf" srcId="{6E5F9075-F344-4496-8293-1D5128E3699E}" destId="{C4D7E07E-F11C-4837-A3B8-4CB166CD35E2}" srcOrd="0" destOrd="0" presId="urn:microsoft.com/office/officeart/2005/8/layout/list1"/>
    <dgm:cxn modelId="{6A57D554-7B71-4CA9-8A4A-855502BAF93A}" srcId="{5ABB611F-1B56-451A-8507-42733F5EE51E}" destId="{A3CD4C5A-37AF-40DF-8F8B-159BEBCC0599}" srcOrd="2" destOrd="0" parTransId="{2B333CC5-CA80-45FB-A490-D0FD648CEEBB}" sibTransId="{21A9659A-79C5-45FD-810D-5A815DDEB731}"/>
    <dgm:cxn modelId="{E6750826-8BF2-4810-88AA-54CF847C66D0}" type="presOf" srcId="{E4D4E90D-6DED-4791-83F7-CFD978C44FF9}" destId="{525FB1E6-F52C-4D62-A898-5FBE9C2009A8}" srcOrd="0" destOrd="0" presId="urn:microsoft.com/office/officeart/2005/8/layout/list1"/>
    <dgm:cxn modelId="{EEA0F16E-18C2-4D29-BBCE-69DBF23DE126}" srcId="{5ABB611F-1B56-451A-8507-42733F5EE51E}" destId="{BC14EE62-6575-41C1-BD9C-1758C431B7CF}" srcOrd="5" destOrd="0" parTransId="{10D5361D-53EE-4BE2-91F0-0D763D83D446}" sibTransId="{A7B95C20-E408-4826-BAD5-59740F426206}"/>
    <dgm:cxn modelId="{4437A2F8-67A6-4CF2-8CD2-7EA74F21568C}" srcId="{5ABB611F-1B56-451A-8507-42733F5EE51E}" destId="{E4D4E90D-6DED-4791-83F7-CFD978C44FF9}" srcOrd="6" destOrd="0" parTransId="{9CC4284E-16E6-4D6D-85ED-FCA6EE6BA41D}" sibTransId="{36B036A0-AF35-4180-8221-1DEC00306722}"/>
    <dgm:cxn modelId="{9F752DF6-82F2-4075-B6F6-6E5ED074B835}" type="presOf" srcId="{1D0E8F76-BCBC-41C7-B4E3-9474BBD53604}" destId="{F0C186F3-2799-46A2-9B4C-3CBE80405BE6}" srcOrd="1" destOrd="0" presId="urn:microsoft.com/office/officeart/2005/8/layout/list1"/>
    <dgm:cxn modelId="{4D33B8DB-4497-4A01-B90E-85320546778F}" type="presOf" srcId="{A3CD4C5A-37AF-40DF-8F8B-159BEBCC0599}" destId="{53C9FC84-DFC6-47C8-8FB7-DFD5BE3D3F7B}" srcOrd="0" destOrd="0" presId="urn:microsoft.com/office/officeart/2005/8/layout/list1"/>
    <dgm:cxn modelId="{358A0D09-A42A-4AC1-8BD1-2E46E17FE5DD}" srcId="{5ABB611F-1B56-451A-8507-42733F5EE51E}" destId="{AAB18673-C074-4E6D-9284-48B247A1A72E}" srcOrd="4" destOrd="0" parTransId="{F9826D76-7EAF-46E3-B42B-8AFADA6A8E0F}" sibTransId="{58FF8654-F193-4951-8AB5-2E470C0D1057}"/>
    <dgm:cxn modelId="{051613B2-4ADF-4FBF-8593-5F9DCA705E40}" srcId="{5ABB611F-1B56-451A-8507-42733F5EE51E}" destId="{36ACC613-2772-49FE-939A-6A1881F744FE}" srcOrd="1" destOrd="0" parTransId="{D24182A2-7CEC-48AA-A06E-B5BF9909D8E6}" sibTransId="{77064823-4008-40CE-8A60-0348DE4E30ED}"/>
    <dgm:cxn modelId="{41A994FA-E963-4C5B-8778-23A8B8C406EA}" type="presOf" srcId="{6E5F9075-F344-4496-8293-1D5128E3699E}" destId="{635F84A8-7D29-4F67-9E53-66CFC98360EE}" srcOrd="1" destOrd="0" presId="urn:microsoft.com/office/officeart/2005/8/layout/list1"/>
    <dgm:cxn modelId="{62FF4378-D91E-470C-AA19-E93C18EC7FB7}" type="presOf" srcId="{E4D4E90D-6DED-4791-83F7-CFD978C44FF9}" destId="{F9CE4231-9674-43A1-B3F8-C306072EE029}" srcOrd="1" destOrd="0" presId="urn:microsoft.com/office/officeart/2005/8/layout/list1"/>
    <dgm:cxn modelId="{59EC9DA7-F6C6-4CE5-B363-2CE36CAF6153}" type="presOf" srcId="{5ABB611F-1B56-451A-8507-42733F5EE51E}" destId="{C83D4C42-0B50-4F3B-A826-A4DCFF5AD735}" srcOrd="0" destOrd="0" presId="urn:microsoft.com/office/officeart/2005/8/layout/list1"/>
    <dgm:cxn modelId="{653956B8-4176-4B6A-A150-91B2619218A7}" type="presOf" srcId="{BC14EE62-6575-41C1-BD9C-1758C431B7CF}" destId="{D72E0BBC-61F4-42FF-90F1-D72190380E5E}" srcOrd="1" destOrd="0" presId="urn:microsoft.com/office/officeart/2005/8/layout/list1"/>
    <dgm:cxn modelId="{460E2B39-DBF6-4BCC-89BB-DE8FB325B653}" type="presOf" srcId="{36ACC613-2772-49FE-939A-6A1881F744FE}" destId="{74C6D1A1-22AC-46E1-B8D2-40B8B9638426}" srcOrd="0" destOrd="0" presId="urn:microsoft.com/office/officeart/2005/8/layout/list1"/>
    <dgm:cxn modelId="{8284834F-8DC5-4394-8F2E-CCA247D15EB2}" type="presOf" srcId="{1D0E8F76-BCBC-41C7-B4E3-9474BBD53604}" destId="{D0555EFF-A1C4-449C-9B58-CE42F5DA7E04}" srcOrd="0" destOrd="0" presId="urn:microsoft.com/office/officeart/2005/8/layout/list1"/>
    <dgm:cxn modelId="{BB516B4A-D391-447F-BE18-17755141719A}" type="presOf" srcId="{A3CD4C5A-37AF-40DF-8F8B-159BEBCC0599}" destId="{E921DD4C-53DA-4B69-8F6C-63DAA07921DE}" srcOrd="1" destOrd="0" presId="urn:microsoft.com/office/officeart/2005/8/layout/list1"/>
    <dgm:cxn modelId="{ED77EFCB-A853-4F8E-8630-2D5177114323}" type="presOf" srcId="{BC14EE62-6575-41C1-BD9C-1758C431B7CF}" destId="{584BBB28-8F8D-409B-8C8F-8D04DC9C8431}" srcOrd="0" destOrd="0" presId="urn:microsoft.com/office/officeart/2005/8/layout/list1"/>
    <dgm:cxn modelId="{FC8FC70E-F5DD-4548-BA7A-6E5C2650F84C}" srcId="{5ABB611F-1B56-451A-8507-42733F5EE51E}" destId="{1D0E8F76-BCBC-41C7-B4E3-9474BBD53604}" srcOrd="0" destOrd="0" parTransId="{57E1FCBE-B9CA-4CD0-A96C-4886EC11435C}" sibTransId="{C79810C8-9BFC-4A1D-9A8D-7CE222DF2877}"/>
    <dgm:cxn modelId="{C1822694-2830-48F8-85C0-E848B7802E62}" type="presOf" srcId="{AAB18673-C074-4E6D-9284-48B247A1A72E}" destId="{5A75B409-CB8A-4BA3-9E6E-3C758F8A02D8}" srcOrd="1" destOrd="0" presId="urn:microsoft.com/office/officeart/2005/8/layout/list1"/>
    <dgm:cxn modelId="{ED305CC3-0C01-47AD-B474-7C3F6A2811A7}" type="presOf" srcId="{AAB18673-C074-4E6D-9284-48B247A1A72E}" destId="{0E40BF30-3A67-4ECF-9081-65BB002526EA}" srcOrd="0" destOrd="0" presId="urn:microsoft.com/office/officeart/2005/8/layout/list1"/>
    <dgm:cxn modelId="{E448DAE8-F87F-4284-B5E5-8E0149963DB1}" type="presOf" srcId="{36ACC613-2772-49FE-939A-6A1881F744FE}" destId="{206C177A-9BC2-4D04-8CC1-A88C99B158F2}" srcOrd="1" destOrd="0" presId="urn:microsoft.com/office/officeart/2005/8/layout/list1"/>
    <dgm:cxn modelId="{7FB37F01-443B-41EC-B92E-22032655C3F7}" type="presParOf" srcId="{C83D4C42-0B50-4F3B-A826-A4DCFF5AD735}" destId="{3C199B91-6F6D-4CC2-A93A-64AB6B53EAA7}" srcOrd="0" destOrd="0" presId="urn:microsoft.com/office/officeart/2005/8/layout/list1"/>
    <dgm:cxn modelId="{0E9950E2-08D4-4249-8044-89ABA2BBDBC0}" type="presParOf" srcId="{3C199B91-6F6D-4CC2-A93A-64AB6B53EAA7}" destId="{D0555EFF-A1C4-449C-9B58-CE42F5DA7E04}" srcOrd="0" destOrd="0" presId="urn:microsoft.com/office/officeart/2005/8/layout/list1"/>
    <dgm:cxn modelId="{D6FF3810-A9A7-4835-BFD2-844EF698C620}" type="presParOf" srcId="{3C199B91-6F6D-4CC2-A93A-64AB6B53EAA7}" destId="{F0C186F3-2799-46A2-9B4C-3CBE80405BE6}" srcOrd="1" destOrd="0" presId="urn:microsoft.com/office/officeart/2005/8/layout/list1"/>
    <dgm:cxn modelId="{A7ADC48E-F6F8-485C-B73A-A268377879C5}" type="presParOf" srcId="{C83D4C42-0B50-4F3B-A826-A4DCFF5AD735}" destId="{F8225B63-2790-48F5-814C-379CC0A03F37}" srcOrd="1" destOrd="0" presId="urn:microsoft.com/office/officeart/2005/8/layout/list1"/>
    <dgm:cxn modelId="{3904806A-5E28-4850-ACBC-7245136F4D2B}" type="presParOf" srcId="{C83D4C42-0B50-4F3B-A826-A4DCFF5AD735}" destId="{7BEE3D27-6B87-4BDD-8F82-95F002E3377D}" srcOrd="2" destOrd="0" presId="urn:microsoft.com/office/officeart/2005/8/layout/list1"/>
    <dgm:cxn modelId="{EBAEC03E-37BE-47A5-8E8D-62BF13A5B34E}" type="presParOf" srcId="{C83D4C42-0B50-4F3B-A826-A4DCFF5AD735}" destId="{C9A710F2-ABDD-4808-B4F7-4E421612D66D}" srcOrd="3" destOrd="0" presId="urn:microsoft.com/office/officeart/2005/8/layout/list1"/>
    <dgm:cxn modelId="{B1C81DFE-DBA4-4CD7-8C23-9D63FE8E309D}" type="presParOf" srcId="{C83D4C42-0B50-4F3B-A826-A4DCFF5AD735}" destId="{40088A79-1113-4CDA-8A0F-B5DD00493F65}" srcOrd="4" destOrd="0" presId="urn:microsoft.com/office/officeart/2005/8/layout/list1"/>
    <dgm:cxn modelId="{331C03F8-64CC-4443-8F1C-EDF9926937AB}" type="presParOf" srcId="{40088A79-1113-4CDA-8A0F-B5DD00493F65}" destId="{74C6D1A1-22AC-46E1-B8D2-40B8B9638426}" srcOrd="0" destOrd="0" presId="urn:microsoft.com/office/officeart/2005/8/layout/list1"/>
    <dgm:cxn modelId="{0F4B7FE9-0BCB-4FD4-9370-55EE12539DB7}" type="presParOf" srcId="{40088A79-1113-4CDA-8A0F-B5DD00493F65}" destId="{206C177A-9BC2-4D04-8CC1-A88C99B158F2}" srcOrd="1" destOrd="0" presId="urn:microsoft.com/office/officeart/2005/8/layout/list1"/>
    <dgm:cxn modelId="{CFA99C39-97AE-4F1B-B406-C08823C8088E}" type="presParOf" srcId="{C83D4C42-0B50-4F3B-A826-A4DCFF5AD735}" destId="{DCAC970F-C2C8-4306-AC2D-EDD6C34692D6}" srcOrd="5" destOrd="0" presId="urn:microsoft.com/office/officeart/2005/8/layout/list1"/>
    <dgm:cxn modelId="{8D0511CB-B3EA-4135-835B-875FFF71B854}" type="presParOf" srcId="{C83D4C42-0B50-4F3B-A826-A4DCFF5AD735}" destId="{F2EEC653-7DC3-4128-86FB-87878F2387E2}" srcOrd="6" destOrd="0" presId="urn:microsoft.com/office/officeart/2005/8/layout/list1"/>
    <dgm:cxn modelId="{A258D38B-D8A2-4D55-83E1-21D6D0CFFBAF}" type="presParOf" srcId="{C83D4C42-0B50-4F3B-A826-A4DCFF5AD735}" destId="{EBDE3128-5B3A-4DDB-9A4B-025D3027D3EB}" srcOrd="7" destOrd="0" presId="urn:microsoft.com/office/officeart/2005/8/layout/list1"/>
    <dgm:cxn modelId="{2C21D140-3E5A-478A-A4F9-D3DB8829633D}" type="presParOf" srcId="{C83D4C42-0B50-4F3B-A826-A4DCFF5AD735}" destId="{D7BE99F1-01F6-4DBE-BEE9-BCFB72965117}" srcOrd="8" destOrd="0" presId="urn:microsoft.com/office/officeart/2005/8/layout/list1"/>
    <dgm:cxn modelId="{3B66D7BB-51A0-4E37-970A-517A4F3225AE}" type="presParOf" srcId="{D7BE99F1-01F6-4DBE-BEE9-BCFB72965117}" destId="{53C9FC84-DFC6-47C8-8FB7-DFD5BE3D3F7B}" srcOrd="0" destOrd="0" presId="urn:microsoft.com/office/officeart/2005/8/layout/list1"/>
    <dgm:cxn modelId="{A51ACC9A-6B02-43E1-B0A8-B220E9FC2A58}" type="presParOf" srcId="{D7BE99F1-01F6-4DBE-BEE9-BCFB72965117}" destId="{E921DD4C-53DA-4B69-8F6C-63DAA07921DE}" srcOrd="1" destOrd="0" presId="urn:microsoft.com/office/officeart/2005/8/layout/list1"/>
    <dgm:cxn modelId="{87867168-AC56-4273-805A-01607B4227FC}" type="presParOf" srcId="{C83D4C42-0B50-4F3B-A826-A4DCFF5AD735}" destId="{7F3A4E2D-CA59-4E72-B481-2C48E8457081}" srcOrd="9" destOrd="0" presId="urn:microsoft.com/office/officeart/2005/8/layout/list1"/>
    <dgm:cxn modelId="{7A25D46D-19FC-495E-9E6C-F39B96EB3EFC}" type="presParOf" srcId="{C83D4C42-0B50-4F3B-A826-A4DCFF5AD735}" destId="{A2EEE475-1EAB-408D-A75A-F7C3EE9083E7}" srcOrd="10" destOrd="0" presId="urn:microsoft.com/office/officeart/2005/8/layout/list1"/>
    <dgm:cxn modelId="{A25A34FD-143E-4DA6-A83B-89DE8F5484F4}" type="presParOf" srcId="{C83D4C42-0B50-4F3B-A826-A4DCFF5AD735}" destId="{FBBCD75E-2739-418D-9EEA-72591159E17C}" srcOrd="11" destOrd="0" presId="urn:microsoft.com/office/officeart/2005/8/layout/list1"/>
    <dgm:cxn modelId="{87CF4E53-98B6-4D4F-A4DE-CC2334AB00E4}" type="presParOf" srcId="{C83D4C42-0B50-4F3B-A826-A4DCFF5AD735}" destId="{79A1D643-ABB2-4099-BBB7-806F38502D86}" srcOrd="12" destOrd="0" presId="urn:microsoft.com/office/officeart/2005/8/layout/list1"/>
    <dgm:cxn modelId="{C2D67D83-D878-4A44-B610-9AB33FC3C954}" type="presParOf" srcId="{79A1D643-ABB2-4099-BBB7-806F38502D86}" destId="{C4D7E07E-F11C-4837-A3B8-4CB166CD35E2}" srcOrd="0" destOrd="0" presId="urn:microsoft.com/office/officeart/2005/8/layout/list1"/>
    <dgm:cxn modelId="{769F3773-C7A4-4F1C-AEFF-97DF217D0FD9}" type="presParOf" srcId="{79A1D643-ABB2-4099-BBB7-806F38502D86}" destId="{635F84A8-7D29-4F67-9E53-66CFC98360EE}" srcOrd="1" destOrd="0" presId="urn:microsoft.com/office/officeart/2005/8/layout/list1"/>
    <dgm:cxn modelId="{D50624F3-B677-4D87-B320-3DBD128EF354}" type="presParOf" srcId="{C83D4C42-0B50-4F3B-A826-A4DCFF5AD735}" destId="{160A9F50-AA5C-42FB-9B75-0B0D2E41D9AB}" srcOrd="13" destOrd="0" presId="urn:microsoft.com/office/officeart/2005/8/layout/list1"/>
    <dgm:cxn modelId="{A42AA92B-1305-45BB-871B-83B56CACFF44}" type="presParOf" srcId="{C83D4C42-0B50-4F3B-A826-A4DCFF5AD735}" destId="{E7CF99F9-EC34-4907-83A5-2667A0AABCAA}" srcOrd="14" destOrd="0" presId="urn:microsoft.com/office/officeart/2005/8/layout/list1"/>
    <dgm:cxn modelId="{1A762164-F9CB-4E36-88AD-DF9C3C897FDA}" type="presParOf" srcId="{C83D4C42-0B50-4F3B-A826-A4DCFF5AD735}" destId="{21D33693-B8B7-4C2C-9158-8144629B2E14}" srcOrd="15" destOrd="0" presId="urn:microsoft.com/office/officeart/2005/8/layout/list1"/>
    <dgm:cxn modelId="{1237EBF0-2B7C-40BC-8863-8F7B161ED62F}" type="presParOf" srcId="{C83D4C42-0B50-4F3B-A826-A4DCFF5AD735}" destId="{43D50E77-B8CD-4563-972C-15450EA8AAD9}" srcOrd="16" destOrd="0" presId="urn:microsoft.com/office/officeart/2005/8/layout/list1"/>
    <dgm:cxn modelId="{E7DDA6A6-4BD2-46BB-9507-FDE579C1C4CE}" type="presParOf" srcId="{43D50E77-B8CD-4563-972C-15450EA8AAD9}" destId="{0E40BF30-3A67-4ECF-9081-65BB002526EA}" srcOrd="0" destOrd="0" presId="urn:microsoft.com/office/officeart/2005/8/layout/list1"/>
    <dgm:cxn modelId="{67204C44-D6D4-4672-BB37-D917C8F09BBF}" type="presParOf" srcId="{43D50E77-B8CD-4563-972C-15450EA8AAD9}" destId="{5A75B409-CB8A-4BA3-9E6E-3C758F8A02D8}" srcOrd="1" destOrd="0" presId="urn:microsoft.com/office/officeart/2005/8/layout/list1"/>
    <dgm:cxn modelId="{53556FCC-1711-42BA-8F21-8791AD74F0E2}" type="presParOf" srcId="{C83D4C42-0B50-4F3B-A826-A4DCFF5AD735}" destId="{EBE1ACB6-6622-44AC-9AB5-59B4C8893E43}" srcOrd="17" destOrd="0" presId="urn:microsoft.com/office/officeart/2005/8/layout/list1"/>
    <dgm:cxn modelId="{4AFC6B94-2B9C-4AB1-BBFE-67F154AB3C0B}" type="presParOf" srcId="{C83D4C42-0B50-4F3B-A826-A4DCFF5AD735}" destId="{12715E50-821F-494C-B5D7-E60B9D7D8E5B}" srcOrd="18" destOrd="0" presId="urn:microsoft.com/office/officeart/2005/8/layout/list1"/>
    <dgm:cxn modelId="{26457AC9-EA1C-4120-896E-86A763F51F39}" type="presParOf" srcId="{C83D4C42-0B50-4F3B-A826-A4DCFF5AD735}" destId="{ED99F30B-6ED1-4360-BAB4-CF9BC40D3BE7}" srcOrd="19" destOrd="0" presId="urn:microsoft.com/office/officeart/2005/8/layout/list1"/>
    <dgm:cxn modelId="{4DD2CCE8-66E0-4104-8029-F6182297AA87}" type="presParOf" srcId="{C83D4C42-0B50-4F3B-A826-A4DCFF5AD735}" destId="{2FEF80D1-D0C9-48C2-949F-2A99F7B49A38}" srcOrd="20" destOrd="0" presId="urn:microsoft.com/office/officeart/2005/8/layout/list1"/>
    <dgm:cxn modelId="{773CA984-35A0-468B-8739-4E3B9050CC6B}" type="presParOf" srcId="{2FEF80D1-D0C9-48C2-949F-2A99F7B49A38}" destId="{584BBB28-8F8D-409B-8C8F-8D04DC9C8431}" srcOrd="0" destOrd="0" presId="urn:microsoft.com/office/officeart/2005/8/layout/list1"/>
    <dgm:cxn modelId="{CF631653-8E63-48C5-8760-8AAF0A8A3862}" type="presParOf" srcId="{2FEF80D1-D0C9-48C2-949F-2A99F7B49A38}" destId="{D72E0BBC-61F4-42FF-90F1-D72190380E5E}" srcOrd="1" destOrd="0" presId="urn:microsoft.com/office/officeart/2005/8/layout/list1"/>
    <dgm:cxn modelId="{123DE3E2-EC34-4823-B9EC-B583C12FE8BD}" type="presParOf" srcId="{C83D4C42-0B50-4F3B-A826-A4DCFF5AD735}" destId="{CF8DC249-4256-4616-B62D-9888A1758BD1}" srcOrd="21" destOrd="0" presId="urn:microsoft.com/office/officeart/2005/8/layout/list1"/>
    <dgm:cxn modelId="{D402E9B2-3213-4F63-A715-D1555AAFAE20}" type="presParOf" srcId="{C83D4C42-0B50-4F3B-A826-A4DCFF5AD735}" destId="{8EA414AE-D8ED-4E9C-A75A-6C3FD109FD48}" srcOrd="22" destOrd="0" presId="urn:microsoft.com/office/officeart/2005/8/layout/list1"/>
    <dgm:cxn modelId="{B941497E-4C18-4EF3-8482-A0CC5288B5C5}" type="presParOf" srcId="{C83D4C42-0B50-4F3B-A826-A4DCFF5AD735}" destId="{FE165D97-69B1-42C8-A6B2-C8B6AF8BDB77}" srcOrd="23" destOrd="0" presId="urn:microsoft.com/office/officeart/2005/8/layout/list1"/>
    <dgm:cxn modelId="{BE6D0407-55EE-487C-9AB0-60B400F4F854}" type="presParOf" srcId="{C83D4C42-0B50-4F3B-A826-A4DCFF5AD735}" destId="{C38B0168-77E1-4D83-B4DD-D240338E01C3}" srcOrd="24" destOrd="0" presId="urn:microsoft.com/office/officeart/2005/8/layout/list1"/>
    <dgm:cxn modelId="{50AEA8BA-BACC-4B87-AE9C-0CEF3EB0E3FB}" type="presParOf" srcId="{C38B0168-77E1-4D83-B4DD-D240338E01C3}" destId="{525FB1E6-F52C-4D62-A898-5FBE9C2009A8}" srcOrd="0" destOrd="0" presId="urn:microsoft.com/office/officeart/2005/8/layout/list1"/>
    <dgm:cxn modelId="{46E75156-61CE-4493-986E-DEA22D1313DD}" type="presParOf" srcId="{C38B0168-77E1-4D83-B4DD-D240338E01C3}" destId="{F9CE4231-9674-43A1-B3F8-C306072EE029}" srcOrd="1" destOrd="0" presId="urn:microsoft.com/office/officeart/2005/8/layout/list1"/>
    <dgm:cxn modelId="{FDDC2C6D-B76D-49B1-88DA-AABB40D3A5A6}" type="presParOf" srcId="{C83D4C42-0B50-4F3B-A826-A4DCFF5AD735}" destId="{91D35DD8-A3B0-4A1C-AE21-9A387B80CFBB}" srcOrd="25" destOrd="0" presId="urn:microsoft.com/office/officeart/2005/8/layout/list1"/>
    <dgm:cxn modelId="{F5C2879E-BA6D-413B-A514-95AA56FDD4CC}" type="presParOf" srcId="{C83D4C42-0B50-4F3B-A826-A4DCFF5AD735}" destId="{95B65FAA-B453-4C12-85B7-74F462E6EEF6}"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025CBC-8660-4B9A-A027-7DFFBED5A617}" type="doc">
      <dgm:prSet loTypeId="urn:microsoft.com/office/officeart/2005/8/layout/cycle8" loCatId="cycle" qsTypeId="urn:microsoft.com/office/officeart/2005/8/quickstyle/simple1" qsCatId="simple" csTypeId="urn:microsoft.com/office/officeart/2005/8/colors/accent1_2" csCatId="accent1" phldr="1"/>
      <dgm:spPr/>
    </dgm:pt>
    <dgm:pt modelId="{1B29C27E-DEC5-4EAE-8E1D-16080C67B5A9}">
      <dgm:prSet phldrT="[Text]" custT="1"/>
      <dgm:spPr/>
      <dgm:t>
        <a:bodyPr/>
        <a:lstStyle/>
        <a:p>
          <a:r>
            <a:rPr lang="en-US" sz="3200" dirty="0" smtClean="0"/>
            <a:t>Line</a:t>
          </a:r>
          <a:endParaRPr lang="en-US" sz="3200" dirty="0"/>
        </a:p>
      </dgm:t>
    </dgm:pt>
    <dgm:pt modelId="{5C81FD5F-BFCE-4322-907F-ED58A5AA40E1}" type="parTrans" cxnId="{A43827AC-0992-4809-B477-FB0E2F494AC5}">
      <dgm:prSet/>
      <dgm:spPr/>
      <dgm:t>
        <a:bodyPr/>
        <a:lstStyle/>
        <a:p>
          <a:endParaRPr lang="en-US"/>
        </a:p>
      </dgm:t>
    </dgm:pt>
    <dgm:pt modelId="{611B65C9-40D2-4FA4-8B25-D713D9A3C4A9}" type="sibTrans" cxnId="{A43827AC-0992-4809-B477-FB0E2F494AC5}">
      <dgm:prSet/>
      <dgm:spPr/>
      <dgm:t>
        <a:bodyPr/>
        <a:lstStyle/>
        <a:p>
          <a:endParaRPr lang="en-US"/>
        </a:p>
      </dgm:t>
    </dgm:pt>
    <dgm:pt modelId="{11B71578-359B-4604-A33C-6C9635766C00}">
      <dgm:prSet phldrT="[Text]" custT="1"/>
      <dgm:spPr/>
      <dgm:t>
        <a:bodyPr/>
        <a:lstStyle/>
        <a:p>
          <a:r>
            <a:rPr lang="en-US" sz="3200" dirty="0" smtClean="0"/>
            <a:t>Bar</a:t>
          </a:r>
          <a:endParaRPr lang="en-US" sz="3200" dirty="0"/>
        </a:p>
      </dgm:t>
    </dgm:pt>
    <dgm:pt modelId="{0949DB11-E1DD-45EA-B6D5-DB4665C755AC}" type="parTrans" cxnId="{2369293E-EB7F-4E84-8098-D0CB67B3DF92}">
      <dgm:prSet/>
      <dgm:spPr/>
      <dgm:t>
        <a:bodyPr/>
        <a:lstStyle/>
        <a:p>
          <a:endParaRPr lang="en-US"/>
        </a:p>
      </dgm:t>
    </dgm:pt>
    <dgm:pt modelId="{43F2CAA3-5926-4C2B-93B9-FF3B67D45AE1}" type="sibTrans" cxnId="{2369293E-EB7F-4E84-8098-D0CB67B3DF92}">
      <dgm:prSet/>
      <dgm:spPr/>
      <dgm:t>
        <a:bodyPr/>
        <a:lstStyle/>
        <a:p>
          <a:endParaRPr lang="en-US"/>
        </a:p>
      </dgm:t>
    </dgm:pt>
    <dgm:pt modelId="{251B922F-A869-43F5-A2D8-C81A088326B7}">
      <dgm:prSet phldrT="[Text]" custT="1"/>
      <dgm:spPr/>
      <dgm:t>
        <a:bodyPr/>
        <a:lstStyle/>
        <a:p>
          <a:r>
            <a:rPr lang="en-US" sz="2400" dirty="0" smtClean="0"/>
            <a:t>Pictorial</a:t>
          </a:r>
          <a:endParaRPr lang="en-US" sz="2400" dirty="0"/>
        </a:p>
      </dgm:t>
    </dgm:pt>
    <dgm:pt modelId="{B2D06D3E-3374-4AA6-9D48-AB06927926FD}" type="parTrans" cxnId="{09C25F11-68CA-4642-9248-F1BB5F254527}">
      <dgm:prSet/>
      <dgm:spPr/>
      <dgm:t>
        <a:bodyPr/>
        <a:lstStyle/>
        <a:p>
          <a:endParaRPr lang="en-US"/>
        </a:p>
      </dgm:t>
    </dgm:pt>
    <dgm:pt modelId="{1A5C5B9C-2D5F-49E8-9480-A22D19DF7EA4}" type="sibTrans" cxnId="{09C25F11-68CA-4642-9248-F1BB5F254527}">
      <dgm:prSet/>
      <dgm:spPr/>
      <dgm:t>
        <a:bodyPr/>
        <a:lstStyle/>
        <a:p>
          <a:endParaRPr lang="en-US"/>
        </a:p>
      </dgm:t>
    </dgm:pt>
    <dgm:pt modelId="{22776187-E6FB-443F-A8A5-FCC80E2A535C}">
      <dgm:prSet phldrT="[Text]" custT="1"/>
      <dgm:spPr/>
      <dgm:t>
        <a:bodyPr/>
        <a:lstStyle/>
        <a:p>
          <a:r>
            <a:rPr lang="en-US" sz="3200" dirty="0" smtClean="0"/>
            <a:t>Circle or pie </a:t>
          </a:r>
          <a:endParaRPr lang="en-US" sz="3200" dirty="0"/>
        </a:p>
      </dgm:t>
    </dgm:pt>
    <dgm:pt modelId="{D6DAEA58-BF1D-40AD-8FCB-FFA907F86ACC}" type="parTrans" cxnId="{A2BA0ACB-2743-43D0-AA0D-3536050E0EEA}">
      <dgm:prSet/>
      <dgm:spPr/>
      <dgm:t>
        <a:bodyPr/>
        <a:lstStyle/>
        <a:p>
          <a:endParaRPr lang="en-US"/>
        </a:p>
      </dgm:t>
    </dgm:pt>
    <dgm:pt modelId="{1816E477-DF88-4788-BE6C-22E50DCD5B5E}" type="sibTrans" cxnId="{A2BA0ACB-2743-43D0-AA0D-3536050E0EEA}">
      <dgm:prSet/>
      <dgm:spPr/>
      <dgm:t>
        <a:bodyPr/>
        <a:lstStyle/>
        <a:p>
          <a:endParaRPr lang="en-US"/>
        </a:p>
      </dgm:t>
    </dgm:pt>
    <dgm:pt modelId="{53744C87-9B11-4329-B2EE-CB0959743A40}">
      <dgm:prSet phldrT="[Text]" custT="1"/>
      <dgm:spPr/>
      <dgm:t>
        <a:bodyPr/>
        <a:lstStyle/>
        <a:p>
          <a:r>
            <a:rPr lang="en-US" sz="3200" dirty="0" smtClean="0"/>
            <a:t>Flannel </a:t>
          </a:r>
          <a:endParaRPr lang="en-US" sz="3200" dirty="0"/>
        </a:p>
      </dgm:t>
    </dgm:pt>
    <dgm:pt modelId="{4997B57F-8577-46E5-838A-901A0FF8C21C}" type="parTrans" cxnId="{5302808C-0AEB-4D4A-8525-AB86AFADFBD1}">
      <dgm:prSet/>
      <dgm:spPr/>
      <dgm:t>
        <a:bodyPr/>
        <a:lstStyle/>
        <a:p>
          <a:endParaRPr lang="en-US"/>
        </a:p>
      </dgm:t>
    </dgm:pt>
    <dgm:pt modelId="{4C315FB1-DFCC-4B7D-BD03-A14D3790BFB3}" type="sibTrans" cxnId="{5302808C-0AEB-4D4A-8525-AB86AFADFBD1}">
      <dgm:prSet/>
      <dgm:spPr/>
      <dgm:t>
        <a:bodyPr/>
        <a:lstStyle/>
        <a:p>
          <a:endParaRPr lang="en-US"/>
        </a:p>
      </dgm:t>
    </dgm:pt>
    <dgm:pt modelId="{6C89E7E3-3802-4DEE-B05A-15742C076392}" type="pres">
      <dgm:prSet presAssocID="{B4025CBC-8660-4B9A-A027-7DFFBED5A617}" presName="compositeShape" presStyleCnt="0">
        <dgm:presLayoutVars>
          <dgm:chMax val="7"/>
          <dgm:dir/>
          <dgm:resizeHandles val="exact"/>
        </dgm:presLayoutVars>
      </dgm:prSet>
      <dgm:spPr/>
    </dgm:pt>
    <dgm:pt modelId="{7D067A69-FB07-43A7-944D-3CEA8B01DFD4}" type="pres">
      <dgm:prSet presAssocID="{B4025CBC-8660-4B9A-A027-7DFFBED5A617}" presName="wedge1" presStyleLbl="node1" presStyleIdx="0" presStyleCnt="5"/>
      <dgm:spPr/>
      <dgm:t>
        <a:bodyPr/>
        <a:lstStyle/>
        <a:p>
          <a:endParaRPr lang="en-US"/>
        </a:p>
      </dgm:t>
    </dgm:pt>
    <dgm:pt modelId="{C286581E-3672-4905-9D2A-081CA755B1CE}" type="pres">
      <dgm:prSet presAssocID="{B4025CBC-8660-4B9A-A027-7DFFBED5A617}" presName="dummy1a" presStyleCnt="0"/>
      <dgm:spPr/>
    </dgm:pt>
    <dgm:pt modelId="{4B7233BB-E10C-4B43-ADBF-EBDF5C6681DF}" type="pres">
      <dgm:prSet presAssocID="{B4025CBC-8660-4B9A-A027-7DFFBED5A617}" presName="dummy1b" presStyleCnt="0"/>
      <dgm:spPr/>
    </dgm:pt>
    <dgm:pt modelId="{08C8FA33-F079-4FFE-8793-FA2869193D63}" type="pres">
      <dgm:prSet presAssocID="{B4025CBC-8660-4B9A-A027-7DFFBED5A617}" presName="wedge1Tx" presStyleLbl="node1" presStyleIdx="0" presStyleCnt="5">
        <dgm:presLayoutVars>
          <dgm:chMax val="0"/>
          <dgm:chPref val="0"/>
          <dgm:bulletEnabled val="1"/>
        </dgm:presLayoutVars>
      </dgm:prSet>
      <dgm:spPr/>
      <dgm:t>
        <a:bodyPr/>
        <a:lstStyle/>
        <a:p>
          <a:endParaRPr lang="en-US"/>
        </a:p>
      </dgm:t>
    </dgm:pt>
    <dgm:pt modelId="{928EE55D-8F41-45F7-A6F5-1B5E1A60B048}" type="pres">
      <dgm:prSet presAssocID="{B4025CBC-8660-4B9A-A027-7DFFBED5A617}" presName="wedge2" presStyleLbl="node1" presStyleIdx="1" presStyleCnt="5"/>
      <dgm:spPr/>
      <dgm:t>
        <a:bodyPr/>
        <a:lstStyle/>
        <a:p>
          <a:endParaRPr lang="en-IN"/>
        </a:p>
      </dgm:t>
    </dgm:pt>
    <dgm:pt modelId="{07C11C27-A794-470B-BAD8-FB780FD924E0}" type="pres">
      <dgm:prSet presAssocID="{B4025CBC-8660-4B9A-A027-7DFFBED5A617}" presName="dummy2a" presStyleCnt="0"/>
      <dgm:spPr/>
    </dgm:pt>
    <dgm:pt modelId="{21E9EDAA-C3ED-47AA-8861-57D0B080FE85}" type="pres">
      <dgm:prSet presAssocID="{B4025CBC-8660-4B9A-A027-7DFFBED5A617}" presName="dummy2b" presStyleCnt="0"/>
      <dgm:spPr/>
    </dgm:pt>
    <dgm:pt modelId="{946075ED-0FF4-4C21-8F45-4BF00FA19A9E}" type="pres">
      <dgm:prSet presAssocID="{B4025CBC-8660-4B9A-A027-7DFFBED5A617}" presName="wedge2Tx" presStyleLbl="node1" presStyleIdx="1" presStyleCnt="5">
        <dgm:presLayoutVars>
          <dgm:chMax val="0"/>
          <dgm:chPref val="0"/>
          <dgm:bulletEnabled val="1"/>
        </dgm:presLayoutVars>
      </dgm:prSet>
      <dgm:spPr/>
      <dgm:t>
        <a:bodyPr/>
        <a:lstStyle/>
        <a:p>
          <a:endParaRPr lang="en-IN"/>
        </a:p>
      </dgm:t>
    </dgm:pt>
    <dgm:pt modelId="{E1D04724-85D9-4796-862B-8839DF76D549}" type="pres">
      <dgm:prSet presAssocID="{B4025CBC-8660-4B9A-A027-7DFFBED5A617}" presName="wedge3" presStyleLbl="node1" presStyleIdx="2" presStyleCnt="5"/>
      <dgm:spPr/>
      <dgm:t>
        <a:bodyPr/>
        <a:lstStyle/>
        <a:p>
          <a:endParaRPr lang="en-IN"/>
        </a:p>
      </dgm:t>
    </dgm:pt>
    <dgm:pt modelId="{86C0147E-B96F-448A-9203-BF8C1705F30E}" type="pres">
      <dgm:prSet presAssocID="{B4025CBC-8660-4B9A-A027-7DFFBED5A617}" presName="dummy3a" presStyleCnt="0"/>
      <dgm:spPr/>
    </dgm:pt>
    <dgm:pt modelId="{323AC457-CEB8-42FC-AEE7-E55A3CEFBAF6}" type="pres">
      <dgm:prSet presAssocID="{B4025CBC-8660-4B9A-A027-7DFFBED5A617}" presName="dummy3b" presStyleCnt="0"/>
      <dgm:spPr/>
    </dgm:pt>
    <dgm:pt modelId="{BF3C9939-F3B1-4FF4-8892-28899F8AD27A}" type="pres">
      <dgm:prSet presAssocID="{B4025CBC-8660-4B9A-A027-7DFFBED5A617}" presName="wedge3Tx" presStyleLbl="node1" presStyleIdx="2" presStyleCnt="5">
        <dgm:presLayoutVars>
          <dgm:chMax val="0"/>
          <dgm:chPref val="0"/>
          <dgm:bulletEnabled val="1"/>
        </dgm:presLayoutVars>
      </dgm:prSet>
      <dgm:spPr/>
      <dgm:t>
        <a:bodyPr/>
        <a:lstStyle/>
        <a:p>
          <a:endParaRPr lang="en-IN"/>
        </a:p>
      </dgm:t>
    </dgm:pt>
    <dgm:pt modelId="{72290092-0FA6-4E1C-9F0A-B13BBC6B8080}" type="pres">
      <dgm:prSet presAssocID="{B4025CBC-8660-4B9A-A027-7DFFBED5A617}" presName="wedge4" presStyleLbl="node1" presStyleIdx="3" presStyleCnt="5"/>
      <dgm:spPr/>
      <dgm:t>
        <a:bodyPr/>
        <a:lstStyle/>
        <a:p>
          <a:endParaRPr lang="en-IN"/>
        </a:p>
      </dgm:t>
    </dgm:pt>
    <dgm:pt modelId="{F3D6DC0C-E3B4-4DFE-B84A-F7F7BFA1C5F3}" type="pres">
      <dgm:prSet presAssocID="{B4025CBC-8660-4B9A-A027-7DFFBED5A617}" presName="dummy4a" presStyleCnt="0"/>
      <dgm:spPr/>
    </dgm:pt>
    <dgm:pt modelId="{2057C3BC-0CFB-4F6F-BE8F-18B2ED616D52}" type="pres">
      <dgm:prSet presAssocID="{B4025CBC-8660-4B9A-A027-7DFFBED5A617}" presName="dummy4b" presStyleCnt="0"/>
      <dgm:spPr/>
    </dgm:pt>
    <dgm:pt modelId="{9F2B2EE5-5E6C-4D2A-AD18-3047CE76B26A}" type="pres">
      <dgm:prSet presAssocID="{B4025CBC-8660-4B9A-A027-7DFFBED5A617}" presName="wedge4Tx" presStyleLbl="node1" presStyleIdx="3" presStyleCnt="5">
        <dgm:presLayoutVars>
          <dgm:chMax val="0"/>
          <dgm:chPref val="0"/>
          <dgm:bulletEnabled val="1"/>
        </dgm:presLayoutVars>
      </dgm:prSet>
      <dgm:spPr/>
      <dgm:t>
        <a:bodyPr/>
        <a:lstStyle/>
        <a:p>
          <a:endParaRPr lang="en-IN"/>
        </a:p>
      </dgm:t>
    </dgm:pt>
    <dgm:pt modelId="{76CFC5C9-9369-4E30-8CBD-DA3882C9D749}" type="pres">
      <dgm:prSet presAssocID="{B4025CBC-8660-4B9A-A027-7DFFBED5A617}" presName="wedge5" presStyleLbl="node1" presStyleIdx="4" presStyleCnt="5"/>
      <dgm:spPr/>
      <dgm:t>
        <a:bodyPr/>
        <a:lstStyle/>
        <a:p>
          <a:endParaRPr lang="en-IN"/>
        </a:p>
      </dgm:t>
    </dgm:pt>
    <dgm:pt modelId="{60FC71DA-BC23-4752-B322-B2A0F3D257B0}" type="pres">
      <dgm:prSet presAssocID="{B4025CBC-8660-4B9A-A027-7DFFBED5A617}" presName="dummy5a" presStyleCnt="0"/>
      <dgm:spPr/>
    </dgm:pt>
    <dgm:pt modelId="{66F5B85D-0104-46E5-8DA9-65A122AB2A35}" type="pres">
      <dgm:prSet presAssocID="{B4025CBC-8660-4B9A-A027-7DFFBED5A617}" presName="dummy5b" presStyleCnt="0"/>
      <dgm:spPr/>
    </dgm:pt>
    <dgm:pt modelId="{2DA48207-3872-4A02-93CB-45887D52B348}" type="pres">
      <dgm:prSet presAssocID="{B4025CBC-8660-4B9A-A027-7DFFBED5A617}" presName="wedge5Tx" presStyleLbl="node1" presStyleIdx="4" presStyleCnt="5">
        <dgm:presLayoutVars>
          <dgm:chMax val="0"/>
          <dgm:chPref val="0"/>
          <dgm:bulletEnabled val="1"/>
        </dgm:presLayoutVars>
      </dgm:prSet>
      <dgm:spPr/>
      <dgm:t>
        <a:bodyPr/>
        <a:lstStyle/>
        <a:p>
          <a:endParaRPr lang="en-IN"/>
        </a:p>
      </dgm:t>
    </dgm:pt>
    <dgm:pt modelId="{EDF2B8D8-506C-49C7-AD0B-D54B15B5FF62}" type="pres">
      <dgm:prSet presAssocID="{611B65C9-40D2-4FA4-8B25-D713D9A3C4A9}" presName="arrowWedge1" presStyleLbl="fgSibTrans2D1" presStyleIdx="0" presStyleCnt="5"/>
      <dgm:spPr/>
    </dgm:pt>
    <dgm:pt modelId="{43D439FC-2948-4542-9D43-720F0156206C}" type="pres">
      <dgm:prSet presAssocID="{43F2CAA3-5926-4C2B-93B9-FF3B67D45AE1}" presName="arrowWedge2" presStyleLbl="fgSibTrans2D1" presStyleIdx="1" presStyleCnt="5"/>
      <dgm:spPr/>
    </dgm:pt>
    <dgm:pt modelId="{23F6D668-8496-4AA3-B7E8-CFCDF3AD2CDF}" type="pres">
      <dgm:prSet presAssocID="{1816E477-DF88-4788-BE6C-22E50DCD5B5E}" presName="arrowWedge3" presStyleLbl="fgSibTrans2D1" presStyleIdx="2" presStyleCnt="5"/>
      <dgm:spPr/>
    </dgm:pt>
    <dgm:pt modelId="{F1650B65-A9C3-4100-B256-CB1D02DB7CA9}" type="pres">
      <dgm:prSet presAssocID="{1A5C5B9C-2D5F-49E8-9480-A22D19DF7EA4}" presName="arrowWedge4" presStyleLbl="fgSibTrans2D1" presStyleIdx="3" presStyleCnt="5"/>
      <dgm:spPr/>
    </dgm:pt>
    <dgm:pt modelId="{25C7344E-F463-493A-A8E3-34C37ECFD600}" type="pres">
      <dgm:prSet presAssocID="{4C315FB1-DFCC-4B7D-BD03-A14D3790BFB3}" presName="arrowWedge5" presStyleLbl="fgSibTrans2D1" presStyleIdx="4" presStyleCnt="5"/>
      <dgm:spPr/>
    </dgm:pt>
  </dgm:ptLst>
  <dgm:cxnLst>
    <dgm:cxn modelId="{CB167A67-810B-4CAF-B57E-7DDC306C94EB}" type="presOf" srcId="{11B71578-359B-4604-A33C-6C9635766C00}" destId="{928EE55D-8F41-45F7-A6F5-1B5E1A60B048}" srcOrd="0" destOrd="0" presId="urn:microsoft.com/office/officeart/2005/8/layout/cycle8"/>
    <dgm:cxn modelId="{90815B57-8C57-450C-BAC4-525A15E4B695}" type="presOf" srcId="{11B71578-359B-4604-A33C-6C9635766C00}" destId="{946075ED-0FF4-4C21-8F45-4BF00FA19A9E}" srcOrd="1" destOrd="0" presId="urn:microsoft.com/office/officeart/2005/8/layout/cycle8"/>
    <dgm:cxn modelId="{5D1A10C7-841B-49AC-B855-A852233D6733}" type="presOf" srcId="{251B922F-A869-43F5-A2D8-C81A088326B7}" destId="{72290092-0FA6-4E1C-9F0A-B13BBC6B8080}" srcOrd="0" destOrd="0" presId="urn:microsoft.com/office/officeart/2005/8/layout/cycle8"/>
    <dgm:cxn modelId="{5302808C-0AEB-4D4A-8525-AB86AFADFBD1}" srcId="{B4025CBC-8660-4B9A-A027-7DFFBED5A617}" destId="{53744C87-9B11-4329-B2EE-CB0959743A40}" srcOrd="4" destOrd="0" parTransId="{4997B57F-8577-46E5-838A-901A0FF8C21C}" sibTransId="{4C315FB1-DFCC-4B7D-BD03-A14D3790BFB3}"/>
    <dgm:cxn modelId="{7FCFC13D-389B-43A8-AFCB-75CC7E0C2AD1}" type="presOf" srcId="{B4025CBC-8660-4B9A-A027-7DFFBED5A617}" destId="{6C89E7E3-3802-4DEE-B05A-15742C076392}" srcOrd="0" destOrd="0" presId="urn:microsoft.com/office/officeart/2005/8/layout/cycle8"/>
    <dgm:cxn modelId="{90F17D67-C639-4E85-B9FB-FB993E1CCD30}" type="presOf" srcId="{22776187-E6FB-443F-A8A5-FCC80E2A535C}" destId="{BF3C9939-F3B1-4FF4-8892-28899F8AD27A}" srcOrd="1" destOrd="0" presId="urn:microsoft.com/office/officeart/2005/8/layout/cycle8"/>
    <dgm:cxn modelId="{FCE6C3CD-4829-400B-AE26-65F4644CA754}" type="presOf" srcId="{1B29C27E-DEC5-4EAE-8E1D-16080C67B5A9}" destId="{7D067A69-FB07-43A7-944D-3CEA8B01DFD4}" srcOrd="0" destOrd="0" presId="urn:microsoft.com/office/officeart/2005/8/layout/cycle8"/>
    <dgm:cxn modelId="{50986F06-D95D-494A-A474-C80368A2101B}" type="presOf" srcId="{53744C87-9B11-4329-B2EE-CB0959743A40}" destId="{2DA48207-3872-4A02-93CB-45887D52B348}" srcOrd="1" destOrd="0" presId="urn:microsoft.com/office/officeart/2005/8/layout/cycle8"/>
    <dgm:cxn modelId="{09C25F11-68CA-4642-9248-F1BB5F254527}" srcId="{B4025CBC-8660-4B9A-A027-7DFFBED5A617}" destId="{251B922F-A869-43F5-A2D8-C81A088326B7}" srcOrd="3" destOrd="0" parTransId="{B2D06D3E-3374-4AA6-9D48-AB06927926FD}" sibTransId="{1A5C5B9C-2D5F-49E8-9480-A22D19DF7EA4}"/>
    <dgm:cxn modelId="{A2BA0ACB-2743-43D0-AA0D-3536050E0EEA}" srcId="{B4025CBC-8660-4B9A-A027-7DFFBED5A617}" destId="{22776187-E6FB-443F-A8A5-FCC80E2A535C}" srcOrd="2" destOrd="0" parTransId="{D6DAEA58-BF1D-40AD-8FCB-FFA907F86ACC}" sibTransId="{1816E477-DF88-4788-BE6C-22E50DCD5B5E}"/>
    <dgm:cxn modelId="{84207064-38B9-478E-AAC2-F63E65E20017}" type="presOf" srcId="{53744C87-9B11-4329-B2EE-CB0959743A40}" destId="{76CFC5C9-9369-4E30-8CBD-DA3882C9D749}" srcOrd="0" destOrd="0" presId="urn:microsoft.com/office/officeart/2005/8/layout/cycle8"/>
    <dgm:cxn modelId="{80121F89-938D-41B3-AC30-325AF9A3E71C}" type="presOf" srcId="{1B29C27E-DEC5-4EAE-8E1D-16080C67B5A9}" destId="{08C8FA33-F079-4FFE-8793-FA2869193D63}" srcOrd="1" destOrd="0" presId="urn:microsoft.com/office/officeart/2005/8/layout/cycle8"/>
    <dgm:cxn modelId="{26A15B81-9F85-44B5-8F30-7D5DBD27BC0B}" type="presOf" srcId="{251B922F-A869-43F5-A2D8-C81A088326B7}" destId="{9F2B2EE5-5E6C-4D2A-AD18-3047CE76B26A}" srcOrd="1" destOrd="0" presId="urn:microsoft.com/office/officeart/2005/8/layout/cycle8"/>
    <dgm:cxn modelId="{31F9FF42-9EBA-463C-8F77-D0B6E2D6A972}" type="presOf" srcId="{22776187-E6FB-443F-A8A5-FCC80E2A535C}" destId="{E1D04724-85D9-4796-862B-8839DF76D549}" srcOrd="0" destOrd="0" presId="urn:microsoft.com/office/officeart/2005/8/layout/cycle8"/>
    <dgm:cxn modelId="{2369293E-EB7F-4E84-8098-D0CB67B3DF92}" srcId="{B4025CBC-8660-4B9A-A027-7DFFBED5A617}" destId="{11B71578-359B-4604-A33C-6C9635766C00}" srcOrd="1" destOrd="0" parTransId="{0949DB11-E1DD-45EA-B6D5-DB4665C755AC}" sibTransId="{43F2CAA3-5926-4C2B-93B9-FF3B67D45AE1}"/>
    <dgm:cxn modelId="{A43827AC-0992-4809-B477-FB0E2F494AC5}" srcId="{B4025CBC-8660-4B9A-A027-7DFFBED5A617}" destId="{1B29C27E-DEC5-4EAE-8E1D-16080C67B5A9}" srcOrd="0" destOrd="0" parTransId="{5C81FD5F-BFCE-4322-907F-ED58A5AA40E1}" sibTransId="{611B65C9-40D2-4FA4-8B25-D713D9A3C4A9}"/>
    <dgm:cxn modelId="{03B22DD7-F651-47EF-B4F6-0C8A2A618153}" type="presParOf" srcId="{6C89E7E3-3802-4DEE-B05A-15742C076392}" destId="{7D067A69-FB07-43A7-944D-3CEA8B01DFD4}" srcOrd="0" destOrd="0" presId="urn:microsoft.com/office/officeart/2005/8/layout/cycle8"/>
    <dgm:cxn modelId="{781105D8-7105-4848-96A9-6C46A410C45F}" type="presParOf" srcId="{6C89E7E3-3802-4DEE-B05A-15742C076392}" destId="{C286581E-3672-4905-9D2A-081CA755B1CE}" srcOrd="1" destOrd="0" presId="urn:microsoft.com/office/officeart/2005/8/layout/cycle8"/>
    <dgm:cxn modelId="{4FF3752C-A8C8-4142-ABFB-6E8FA3EF8471}" type="presParOf" srcId="{6C89E7E3-3802-4DEE-B05A-15742C076392}" destId="{4B7233BB-E10C-4B43-ADBF-EBDF5C6681DF}" srcOrd="2" destOrd="0" presId="urn:microsoft.com/office/officeart/2005/8/layout/cycle8"/>
    <dgm:cxn modelId="{1A31869F-4C4C-4EBF-8F07-59E7133B3083}" type="presParOf" srcId="{6C89E7E3-3802-4DEE-B05A-15742C076392}" destId="{08C8FA33-F079-4FFE-8793-FA2869193D63}" srcOrd="3" destOrd="0" presId="urn:microsoft.com/office/officeart/2005/8/layout/cycle8"/>
    <dgm:cxn modelId="{FC01BFA8-7254-4785-83A7-BF0CBFE7B209}" type="presParOf" srcId="{6C89E7E3-3802-4DEE-B05A-15742C076392}" destId="{928EE55D-8F41-45F7-A6F5-1B5E1A60B048}" srcOrd="4" destOrd="0" presId="urn:microsoft.com/office/officeart/2005/8/layout/cycle8"/>
    <dgm:cxn modelId="{223129D4-D72A-41F2-85F9-0A9820A7264F}" type="presParOf" srcId="{6C89E7E3-3802-4DEE-B05A-15742C076392}" destId="{07C11C27-A794-470B-BAD8-FB780FD924E0}" srcOrd="5" destOrd="0" presId="urn:microsoft.com/office/officeart/2005/8/layout/cycle8"/>
    <dgm:cxn modelId="{5D21C9E3-C721-41D3-926F-88B07F98084E}" type="presParOf" srcId="{6C89E7E3-3802-4DEE-B05A-15742C076392}" destId="{21E9EDAA-C3ED-47AA-8861-57D0B080FE85}" srcOrd="6" destOrd="0" presId="urn:microsoft.com/office/officeart/2005/8/layout/cycle8"/>
    <dgm:cxn modelId="{677A25E6-D2A1-41D9-96C3-183182729371}" type="presParOf" srcId="{6C89E7E3-3802-4DEE-B05A-15742C076392}" destId="{946075ED-0FF4-4C21-8F45-4BF00FA19A9E}" srcOrd="7" destOrd="0" presId="urn:microsoft.com/office/officeart/2005/8/layout/cycle8"/>
    <dgm:cxn modelId="{D94B2F76-8AD6-4C11-A819-11A837FF4ADF}" type="presParOf" srcId="{6C89E7E3-3802-4DEE-B05A-15742C076392}" destId="{E1D04724-85D9-4796-862B-8839DF76D549}" srcOrd="8" destOrd="0" presId="urn:microsoft.com/office/officeart/2005/8/layout/cycle8"/>
    <dgm:cxn modelId="{4F23410A-DE69-4A1F-A58B-1CAE0FD8A534}" type="presParOf" srcId="{6C89E7E3-3802-4DEE-B05A-15742C076392}" destId="{86C0147E-B96F-448A-9203-BF8C1705F30E}" srcOrd="9" destOrd="0" presId="urn:microsoft.com/office/officeart/2005/8/layout/cycle8"/>
    <dgm:cxn modelId="{496816C4-A574-419D-9E37-012A97000FCC}" type="presParOf" srcId="{6C89E7E3-3802-4DEE-B05A-15742C076392}" destId="{323AC457-CEB8-42FC-AEE7-E55A3CEFBAF6}" srcOrd="10" destOrd="0" presId="urn:microsoft.com/office/officeart/2005/8/layout/cycle8"/>
    <dgm:cxn modelId="{E8424690-7F72-4549-B00D-35F743ABFFAF}" type="presParOf" srcId="{6C89E7E3-3802-4DEE-B05A-15742C076392}" destId="{BF3C9939-F3B1-4FF4-8892-28899F8AD27A}" srcOrd="11" destOrd="0" presId="urn:microsoft.com/office/officeart/2005/8/layout/cycle8"/>
    <dgm:cxn modelId="{A8ACF7F0-97D4-42A0-A02D-E9F8BAAD67D3}" type="presParOf" srcId="{6C89E7E3-3802-4DEE-B05A-15742C076392}" destId="{72290092-0FA6-4E1C-9F0A-B13BBC6B8080}" srcOrd="12" destOrd="0" presId="urn:microsoft.com/office/officeart/2005/8/layout/cycle8"/>
    <dgm:cxn modelId="{7D869B2C-8591-469F-BC9E-CED288726A44}" type="presParOf" srcId="{6C89E7E3-3802-4DEE-B05A-15742C076392}" destId="{F3D6DC0C-E3B4-4DFE-B84A-F7F7BFA1C5F3}" srcOrd="13" destOrd="0" presId="urn:microsoft.com/office/officeart/2005/8/layout/cycle8"/>
    <dgm:cxn modelId="{B52B2871-A74E-4B50-94A9-468D88EF19EE}" type="presParOf" srcId="{6C89E7E3-3802-4DEE-B05A-15742C076392}" destId="{2057C3BC-0CFB-4F6F-BE8F-18B2ED616D52}" srcOrd="14" destOrd="0" presId="urn:microsoft.com/office/officeart/2005/8/layout/cycle8"/>
    <dgm:cxn modelId="{2A3833D3-542B-4641-8BB5-368716625253}" type="presParOf" srcId="{6C89E7E3-3802-4DEE-B05A-15742C076392}" destId="{9F2B2EE5-5E6C-4D2A-AD18-3047CE76B26A}" srcOrd="15" destOrd="0" presId="urn:microsoft.com/office/officeart/2005/8/layout/cycle8"/>
    <dgm:cxn modelId="{80B25B56-315D-4077-B23E-3D655FD437EE}" type="presParOf" srcId="{6C89E7E3-3802-4DEE-B05A-15742C076392}" destId="{76CFC5C9-9369-4E30-8CBD-DA3882C9D749}" srcOrd="16" destOrd="0" presId="urn:microsoft.com/office/officeart/2005/8/layout/cycle8"/>
    <dgm:cxn modelId="{E5C166C2-3702-42FF-80B2-61DCC07A8428}" type="presParOf" srcId="{6C89E7E3-3802-4DEE-B05A-15742C076392}" destId="{60FC71DA-BC23-4752-B322-B2A0F3D257B0}" srcOrd="17" destOrd="0" presId="urn:microsoft.com/office/officeart/2005/8/layout/cycle8"/>
    <dgm:cxn modelId="{AE2FCDDD-DFA9-41D2-A27C-8C2D906C9A33}" type="presParOf" srcId="{6C89E7E3-3802-4DEE-B05A-15742C076392}" destId="{66F5B85D-0104-46E5-8DA9-65A122AB2A35}" srcOrd="18" destOrd="0" presId="urn:microsoft.com/office/officeart/2005/8/layout/cycle8"/>
    <dgm:cxn modelId="{387E5A86-26E2-4548-AD0A-F0B853BF252A}" type="presParOf" srcId="{6C89E7E3-3802-4DEE-B05A-15742C076392}" destId="{2DA48207-3872-4A02-93CB-45887D52B348}" srcOrd="19" destOrd="0" presId="urn:microsoft.com/office/officeart/2005/8/layout/cycle8"/>
    <dgm:cxn modelId="{03D2BABB-1FA1-4303-AD74-8D261658E44C}" type="presParOf" srcId="{6C89E7E3-3802-4DEE-B05A-15742C076392}" destId="{EDF2B8D8-506C-49C7-AD0B-D54B15B5FF62}" srcOrd="20" destOrd="0" presId="urn:microsoft.com/office/officeart/2005/8/layout/cycle8"/>
    <dgm:cxn modelId="{E1B90EF4-337D-4CC9-8AC8-8C3EE2C83B8A}" type="presParOf" srcId="{6C89E7E3-3802-4DEE-B05A-15742C076392}" destId="{43D439FC-2948-4542-9D43-720F0156206C}" srcOrd="21" destOrd="0" presId="urn:microsoft.com/office/officeart/2005/8/layout/cycle8"/>
    <dgm:cxn modelId="{1A35854F-0154-444A-AB94-11BB1BB82D7B}" type="presParOf" srcId="{6C89E7E3-3802-4DEE-B05A-15742C076392}" destId="{23F6D668-8496-4AA3-B7E8-CFCDF3AD2CDF}" srcOrd="22" destOrd="0" presId="urn:microsoft.com/office/officeart/2005/8/layout/cycle8"/>
    <dgm:cxn modelId="{3B200E23-9158-49F2-9722-EF374858299B}" type="presParOf" srcId="{6C89E7E3-3802-4DEE-B05A-15742C076392}" destId="{F1650B65-A9C3-4100-B256-CB1D02DB7CA9}" srcOrd="23" destOrd="0" presId="urn:microsoft.com/office/officeart/2005/8/layout/cycle8"/>
    <dgm:cxn modelId="{08AE1E64-A64F-4C99-BDE3-02B80383A916}" type="presParOf" srcId="{6C89E7E3-3802-4DEE-B05A-15742C076392}" destId="{25C7344E-F463-493A-A8E3-34C37ECFD600}"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9A805-AD2E-49A1-9224-02E52DCF9DFD}">
      <dsp:nvSpPr>
        <dsp:cNvPr id="0" name=""/>
        <dsp:cNvSpPr/>
      </dsp:nvSpPr>
      <dsp:spPr>
        <a:xfrm>
          <a:off x="990594" y="0"/>
          <a:ext cx="6551062" cy="13384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PROJECTED &amp; NON PROJECTED AIDS</a:t>
          </a:r>
          <a:endParaRPr lang="en-US" sz="2700" kern="1200" dirty="0"/>
        </a:p>
      </dsp:txBody>
      <dsp:txXfrm>
        <a:off x="1029796" y="39202"/>
        <a:ext cx="6472658" cy="1260045"/>
      </dsp:txXfrm>
    </dsp:sp>
    <dsp:sp modelId="{AB060A12-3A02-441B-91BD-3DC8D1E41051}">
      <dsp:nvSpPr>
        <dsp:cNvPr id="0" name=""/>
        <dsp:cNvSpPr/>
      </dsp:nvSpPr>
      <dsp:spPr>
        <a:xfrm>
          <a:off x="10267" y="1606542"/>
          <a:ext cx="6538273" cy="8883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NON PROJECTED</a:t>
          </a:r>
          <a:endParaRPr lang="en-US" sz="1600" kern="1200" dirty="0"/>
        </a:p>
      </dsp:txBody>
      <dsp:txXfrm>
        <a:off x="36286" y="1632561"/>
        <a:ext cx="6486235" cy="836320"/>
      </dsp:txXfrm>
    </dsp:sp>
    <dsp:sp modelId="{E785C3A4-648B-499D-A263-5CC6AEF5F957}">
      <dsp:nvSpPr>
        <dsp:cNvPr id="0" name=""/>
        <dsp:cNvSpPr/>
      </dsp:nvSpPr>
      <dsp:spPr>
        <a:xfrm>
          <a:off x="10267" y="2760969"/>
          <a:ext cx="985409" cy="32568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GRAPHIC- picture, charts, maps, graphs, puppets, flash cards, posters</a:t>
          </a:r>
          <a:endParaRPr lang="en-US" sz="2000" kern="1200" dirty="0"/>
        </a:p>
      </dsp:txBody>
      <dsp:txXfrm>
        <a:off x="39129" y="2789831"/>
        <a:ext cx="927685" cy="3199081"/>
      </dsp:txXfrm>
    </dsp:sp>
    <dsp:sp modelId="{3787E374-5DE9-41AE-BB0B-35C38FC2C11C}">
      <dsp:nvSpPr>
        <dsp:cNvPr id="0" name=""/>
        <dsp:cNvSpPr/>
      </dsp:nvSpPr>
      <dsp:spPr>
        <a:xfrm>
          <a:off x="1037064" y="2760969"/>
          <a:ext cx="1384993" cy="32568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DIPLAY BOARDS- BB, bulletin board,</a:t>
          </a:r>
        </a:p>
        <a:p>
          <a:pPr lvl="0" algn="ctr" defTabSz="711200">
            <a:lnSpc>
              <a:spcPct val="90000"/>
            </a:lnSpc>
            <a:spcBef>
              <a:spcPct val="0"/>
            </a:spcBef>
            <a:spcAft>
              <a:spcPct val="35000"/>
            </a:spcAft>
          </a:pPr>
          <a:r>
            <a:rPr lang="en-US" sz="1600" kern="1200" dirty="0" smtClean="0"/>
            <a:t>flannel board,</a:t>
          </a:r>
        </a:p>
        <a:p>
          <a:pPr lvl="0" algn="ctr" defTabSz="711200">
            <a:lnSpc>
              <a:spcPct val="90000"/>
            </a:lnSpc>
            <a:spcBef>
              <a:spcPct val="0"/>
            </a:spcBef>
            <a:spcAft>
              <a:spcPct val="35000"/>
            </a:spcAft>
          </a:pPr>
          <a:r>
            <a:rPr lang="en-US" sz="1600" kern="1200" dirty="0" smtClean="0"/>
            <a:t>magnetic board, specimens</a:t>
          </a:r>
          <a:endParaRPr lang="en-US" sz="1600" kern="1200" dirty="0"/>
        </a:p>
      </dsp:txBody>
      <dsp:txXfrm>
        <a:off x="1077629" y="2801534"/>
        <a:ext cx="1303863" cy="3175675"/>
      </dsp:txXfrm>
    </dsp:sp>
    <dsp:sp modelId="{6B9C0B6B-A016-4112-A5F2-10A5EA1A1D6E}">
      <dsp:nvSpPr>
        <dsp:cNvPr id="0" name=""/>
        <dsp:cNvSpPr/>
      </dsp:nvSpPr>
      <dsp:spPr>
        <a:xfrm>
          <a:off x="2427911" y="2762994"/>
          <a:ext cx="1336275" cy="32568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3- D AIDS- globes, models, objects, field trip</a:t>
          </a:r>
          <a:endParaRPr lang="en-US" sz="1800" kern="1200" dirty="0"/>
        </a:p>
      </dsp:txBody>
      <dsp:txXfrm>
        <a:off x="2467049" y="2802132"/>
        <a:ext cx="1257999" cy="3178529"/>
      </dsp:txXfrm>
    </dsp:sp>
    <dsp:sp modelId="{8CC0BF66-9399-4274-A8AD-17B24632EFB2}">
      <dsp:nvSpPr>
        <dsp:cNvPr id="0" name=""/>
        <dsp:cNvSpPr/>
      </dsp:nvSpPr>
      <dsp:spPr>
        <a:xfrm>
          <a:off x="3841107" y="2760969"/>
          <a:ext cx="1331594" cy="32568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AUDIO AIDS- radio,</a:t>
          </a:r>
        </a:p>
        <a:p>
          <a:pPr lvl="0" algn="ctr" defTabSz="711200">
            <a:lnSpc>
              <a:spcPct val="90000"/>
            </a:lnSpc>
            <a:spcBef>
              <a:spcPct val="0"/>
            </a:spcBef>
            <a:spcAft>
              <a:spcPct val="35000"/>
            </a:spcAft>
          </a:pPr>
          <a:r>
            <a:rPr lang="en-US" sz="1600" kern="1200" dirty="0" err="1" smtClean="0"/>
            <a:t>taperecorder</a:t>
          </a:r>
          <a:r>
            <a:rPr lang="en-US" sz="1600" kern="1200" dirty="0" smtClean="0"/>
            <a:t>,</a:t>
          </a:r>
        </a:p>
        <a:p>
          <a:pPr lvl="0" algn="ctr" defTabSz="711200">
            <a:lnSpc>
              <a:spcPct val="90000"/>
            </a:lnSpc>
            <a:spcBef>
              <a:spcPct val="0"/>
            </a:spcBef>
            <a:spcAft>
              <a:spcPct val="35000"/>
            </a:spcAft>
          </a:pPr>
          <a:r>
            <a:rPr lang="en-US" sz="1600" kern="1200" dirty="0" smtClean="0"/>
            <a:t>language laboratory</a:t>
          </a:r>
          <a:endParaRPr lang="en-US" sz="1600" kern="1200" dirty="0"/>
        </a:p>
      </dsp:txBody>
      <dsp:txXfrm>
        <a:off x="3880108" y="2799970"/>
        <a:ext cx="1253592" cy="3178803"/>
      </dsp:txXfrm>
    </dsp:sp>
    <dsp:sp modelId="{3A7394F6-174A-40C3-A85F-0715FD38A45C}">
      <dsp:nvSpPr>
        <dsp:cNvPr id="0" name=""/>
        <dsp:cNvSpPr/>
      </dsp:nvSpPr>
      <dsp:spPr>
        <a:xfrm>
          <a:off x="5214089" y="2760969"/>
          <a:ext cx="1334452" cy="32568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ACTIVITY AIDS- CAI, demonstrations,</a:t>
          </a:r>
        </a:p>
        <a:p>
          <a:pPr lvl="0" algn="ctr" defTabSz="711200">
            <a:lnSpc>
              <a:spcPct val="90000"/>
            </a:lnSpc>
            <a:spcBef>
              <a:spcPct val="0"/>
            </a:spcBef>
            <a:spcAft>
              <a:spcPct val="35000"/>
            </a:spcAft>
          </a:pPr>
          <a:r>
            <a:rPr lang="en-US" sz="1600" kern="1200" dirty="0" smtClean="0"/>
            <a:t>dramatics,</a:t>
          </a:r>
        </a:p>
        <a:p>
          <a:pPr lvl="0" algn="ctr" defTabSz="711200">
            <a:lnSpc>
              <a:spcPct val="90000"/>
            </a:lnSpc>
            <a:spcBef>
              <a:spcPct val="0"/>
            </a:spcBef>
            <a:spcAft>
              <a:spcPct val="35000"/>
            </a:spcAft>
          </a:pPr>
          <a:r>
            <a:rPr lang="en-US" sz="1600" kern="1200" dirty="0" smtClean="0"/>
            <a:t>experiments,</a:t>
          </a:r>
        </a:p>
        <a:p>
          <a:pPr lvl="0" algn="ctr" defTabSz="711200">
            <a:lnSpc>
              <a:spcPct val="90000"/>
            </a:lnSpc>
            <a:spcBef>
              <a:spcPct val="0"/>
            </a:spcBef>
            <a:spcAft>
              <a:spcPct val="35000"/>
            </a:spcAft>
          </a:pPr>
          <a:r>
            <a:rPr lang="en-US" sz="1600" kern="1200" dirty="0" smtClean="0"/>
            <a:t>programmed instruction</a:t>
          </a:r>
          <a:endParaRPr lang="en-US" sz="1600" kern="1200" dirty="0"/>
        </a:p>
      </dsp:txBody>
      <dsp:txXfrm>
        <a:off x="5253174" y="2800054"/>
        <a:ext cx="1256282" cy="3178635"/>
      </dsp:txXfrm>
    </dsp:sp>
    <dsp:sp modelId="{EA0CF1A7-338D-4159-A54A-64093B956969}">
      <dsp:nvSpPr>
        <dsp:cNvPr id="0" name=""/>
        <dsp:cNvSpPr/>
      </dsp:nvSpPr>
      <dsp:spPr>
        <a:xfrm>
          <a:off x="6705606" y="1600191"/>
          <a:ext cx="2057530" cy="9700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PROJECTED</a:t>
          </a:r>
          <a:endParaRPr lang="en-US" sz="2700" kern="1200" dirty="0"/>
        </a:p>
      </dsp:txBody>
      <dsp:txXfrm>
        <a:off x="6734017" y="1628602"/>
        <a:ext cx="2000708" cy="913185"/>
      </dsp:txXfrm>
    </dsp:sp>
    <dsp:sp modelId="{C14BA863-7126-4AF9-93D8-A7B52F3ACB98}">
      <dsp:nvSpPr>
        <dsp:cNvPr id="0" name=""/>
        <dsp:cNvSpPr/>
      </dsp:nvSpPr>
      <dsp:spPr>
        <a:xfrm>
          <a:off x="6705599" y="2762994"/>
          <a:ext cx="987337" cy="32568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SILENT- slides, film strips, OHP</a:t>
          </a:r>
          <a:endParaRPr lang="en-US" sz="1600" kern="1200" dirty="0"/>
        </a:p>
      </dsp:txBody>
      <dsp:txXfrm>
        <a:off x="6734517" y="2791912"/>
        <a:ext cx="929501" cy="3198969"/>
      </dsp:txXfrm>
    </dsp:sp>
    <dsp:sp modelId="{A5DEFCD5-370A-4513-A276-073E38218FDA}">
      <dsp:nvSpPr>
        <dsp:cNvPr id="0" name=""/>
        <dsp:cNvSpPr/>
      </dsp:nvSpPr>
      <dsp:spPr>
        <a:xfrm>
          <a:off x="7772395" y="2762994"/>
          <a:ext cx="987337" cy="32568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SOUND- films</a:t>
          </a:r>
          <a:endParaRPr lang="en-US" sz="1600" kern="1200" dirty="0"/>
        </a:p>
      </dsp:txBody>
      <dsp:txXfrm>
        <a:off x="7801313" y="2791912"/>
        <a:ext cx="929501" cy="31989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5/3/2020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5/3/2020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5/3/2020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5/3/2020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5/3/2020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en.wikipedia.org/wiki/Presentation" TargetMode="External"/><Relationship Id="rId3" Type="http://schemas.openxmlformats.org/officeDocument/2006/relationships/hyperlink" Target="http://en.wikipedia.org/wiki/Personal_computer" TargetMode="External"/><Relationship Id="rId7" Type="http://schemas.openxmlformats.org/officeDocument/2006/relationships/hyperlink" Target="http://en.wikipedia.org/wiki/Computer_program" TargetMode="External"/><Relationship Id="rId12" Type="http://schemas.openxmlformats.org/officeDocument/2006/relationships/hyperlink" Target="http://en.wikipedia.org/wiki/Audience_Response_System" TargetMode="External"/><Relationship Id="rId2" Type="http://schemas.openxmlformats.org/officeDocument/2006/relationships/hyperlink" Target="http://en.wikipedia.org/wiki/Software" TargetMode="External"/><Relationship Id="rId1" Type="http://schemas.openxmlformats.org/officeDocument/2006/relationships/slideLayout" Target="../slideLayouts/slideLayout2.xml"/><Relationship Id="rId6" Type="http://schemas.openxmlformats.org/officeDocument/2006/relationships/hyperlink" Target="http://en.wikipedia.org/wiki/Markup_language" TargetMode="External"/><Relationship Id="rId11" Type="http://schemas.openxmlformats.org/officeDocument/2006/relationships/hyperlink" Target="http://en.wikipedia.org/wiki/Plain_text" TargetMode="External"/><Relationship Id="rId5" Type="http://schemas.openxmlformats.org/officeDocument/2006/relationships/hyperlink" Target="http://en.wikipedia.org/wiki/Click_and_drag" TargetMode="External"/><Relationship Id="rId10" Type="http://schemas.openxmlformats.org/officeDocument/2006/relationships/hyperlink" Target="http://en.wikipedia.org/wiki/Cursive_writing" TargetMode="External"/><Relationship Id="rId4" Type="http://schemas.openxmlformats.org/officeDocument/2006/relationships/hyperlink" Target="http://en.wikipedia.org/wiki/Web_browser" TargetMode="External"/><Relationship Id="rId9" Type="http://schemas.openxmlformats.org/officeDocument/2006/relationships/hyperlink" Target="http://en.wikipedia.org/wiki/Optical_character_recognition"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7.jpg"/><Relationship Id="rId2" Type="http://schemas.openxmlformats.org/officeDocument/2006/relationships/image" Target="../media/image45.jp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0.png"/></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7.xml"/><Relationship Id="rId6" Type="http://schemas.openxmlformats.org/officeDocument/2006/relationships/image" Target="../media/image59.jpg"/><Relationship Id="rId5" Type="http://schemas.openxmlformats.org/officeDocument/2006/relationships/image" Target="../media/image58.png"/><Relationship Id="rId4" Type="http://schemas.openxmlformats.org/officeDocument/2006/relationships/image" Target="../media/image50.png"/></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62.jpg"/><Relationship Id="rId2" Type="http://schemas.openxmlformats.org/officeDocument/2006/relationships/image" Target="../media/image45.jpg"/><Relationship Id="rId1" Type="http://schemas.openxmlformats.org/officeDocument/2006/relationships/slideLayout" Target="../slideLayouts/slideLayout7.xml"/><Relationship Id="rId6" Type="http://schemas.openxmlformats.org/officeDocument/2006/relationships/image" Target="../media/image61.jpg"/><Relationship Id="rId5" Type="http://schemas.openxmlformats.org/officeDocument/2006/relationships/image" Target="../media/image60.png"/><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7.xml"/><Relationship Id="rId6" Type="http://schemas.openxmlformats.org/officeDocument/2006/relationships/image" Target="../media/image64.jpg"/><Relationship Id="rId5" Type="http://schemas.openxmlformats.org/officeDocument/2006/relationships/image" Target="../media/image63.png"/><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7.xml"/><Relationship Id="rId6" Type="http://schemas.openxmlformats.org/officeDocument/2006/relationships/image" Target="../media/image66.jpg"/><Relationship Id="rId5" Type="http://schemas.openxmlformats.org/officeDocument/2006/relationships/image" Target="../media/image65.png"/><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hyperlink" Target="http://www.davidsmawfield.com/resources-practitioners/" TargetMode="External"/><Relationship Id="rId2" Type="http://schemas.openxmlformats.org/officeDocument/2006/relationships/image" Target="../media/image45.jp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50.png"/></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7.xml"/><Relationship Id="rId6" Type="http://schemas.openxmlformats.org/officeDocument/2006/relationships/image" Target="../media/image70.jpg"/><Relationship Id="rId5" Type="http://schemas.openxmlformats.org/officeDocument/2006/relationships/image" Target="../media/image69.png"/><Relationship Id="rId4" Type="http://schemas.openxmlformats.org/officeDocument/2006/relationships/image" Target="../media/image50.png"/></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73.png"/><Relationship Id="rId2" Type="http://schemas.openxmlformats.org/officeDocument/2006/relationships/image" Target="../media/image45.jpg"/><Relationship Id="rId1" Type="http://schemas.openxmlformats.org/officeDocument/2006/relationships/slideLayout" Target="../slideLayouts/slideLayout7.xml"/><Relationship Id="rId6" Type="http://schemas.openxmlformats.org/officeDocument/2006/relationships/image" Target="../media/image72.jpg"/><Relationship Id="rId5" Type="http://schemas.openxmlformats.org/officeDocument/2006/relationships/image" Target="../media/image71.png"/><Relationship Id="rId4" Type="http://schemas.openxmlformats.org/officeDocument/2006/relationships/image" Target="../media/image50.png"/></Relationships>
</file>

<file path=ppt/slides/_rels/slide63.xml.rels><?xml version="1.0" encoding="UTF-8" standalone="yes"?>
<Relationships xmlns="http://schemas.openxmlformats.org/package/2006/relationships"><Relationship Id="rId8" Type="http://schemas.openxmlformats.org/officeDocument/2006/relationships/image" Target="../media/image77.jpg"/><Relationship Id="rId3" Type="http://schemas.openxmlformats.org/officeDocument/2006/relationships/image" Target="../media/image46.png"/><Relationship Id="rId7" Type="http://schemas.openxmlformats.org/officeDocument/2006/relationships/image" Target="../media/image76.jpg"/><Relationship Id="rId2" Type="http://schemas.openxmlformats.org/officeDocument/2006/relationships/image" Target="../media/image45.jpg"/><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80.jpg"/><Relationship Id="rId5" Type="http://schemas.openxmlformats.org/officeDocument/2006/relationships/image" Target="../media/image74.png"/><Relationship Id="rId10" Type="http://schemas.openxmlformats.org/officeDocument/2006/relationships/image" Target="../media/image79.jpg"/><Relationship Id="rId4" Type="http://schemas.openxmlformats.org/officeDocument/2006/relationships/image" Target="../media/image50.png"/><Relationship Id="rId9" Type="http://schemas.openxmlformats.org/officeDocument/2006/relationships/image" Target="../media/image78.jp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600" dirty="0" smtClean="0">
                <a:solidFill>
                  <a:srgbClr val="C00000"/>
                </a:solidFill>
              </a:rPr>
              <a:t>TEACHING AIDS</a:t>
            </a:r>
            <a:endParaRPr lang="en-US" sz="6600" dirty="0">
              <a:solidFill>
                <a:srgbClr val="C00000"/>
              </a:solidFill>
            </a:endParaRPr>
          </a:p>
        </p:txBody>
      </p:sp>
      <p:sp>
        <p:nvSpPr>
          <p:cNvPr id="3" name="Subtitle 2"/>
          <p:cNvSpPr>
            <a:spLocks noGrp="1"/>
          </p:cNvSpPr>
          <p:nvPr>
            <p:ph type="subTitle" idx="1"/>
          </p:nvPr>
        </p:nvSpPr>
        <p:spPr>
          <a:xfrm>
            <a:off x="1432560" y="2133600"/>
            <a:ext cx="7406640" cy="4419600"/>
          </a:xfrm>
        </p:spPr>
        <p:txBody>
          <a:bodyPr>
            <a:normAutofit/>
          </a:bodyPr>
          <a:lstStyle/>
          <a:p>
            <a:pPr algn="ctr"/>
            <a:r>
              <a:rPr lang="en-US" dirty="0" smtClean="0">
                <a:solidFill>
                  <a:srgbClr val="0070C0"/>
                </a:solidFill>
              </a:rPr>
              <a:t>”</a:t>
            </a:r>
            <a:r>
              <a:rPr lang="en-US" dirty="0" smtClean="0">
                <a:solidFill>
                  <a:schemeClr val="accent4">
                    <a:lumMod val="50000"/>
                  </a:schemeClr>
                </a:solidFill>
              </a:rPr>
              <a:t> “We remember 20% of what we HEAR</a:t>
            </a:r>
          </a:p>
          <a:p>
            <a:pPr algn="ctr"/>
            <a:r>
              <a:rPr lang="en-US" dirty="0" smtClean="0">
                <a:solidFill>
                  <a:schemeClr val="accent4">
                    <a:lumMod val="50000"/>
                  </a:schemeClr>
                </a:solidFill>
              </a:rPr>
              <a:t>We remember 30% of what we SEE</a:t>
            </a:r>
          </a:p>
          <a:p>
            <a:pPr algn="ctr"/>
            <a:r>
              <a:rPr lang="en-US" dirty="0" smtClean="0">
                <a:solidFill>
                  <a:schemeClr val="accent4">
                    <a:lumMod val="50000"/>
                  </a:schemeClr>
                </a:solidFill>
              </a:rPr>
              <a:t>We remember 50% of what we SEE &amp; HEAR</a:t>
            </a:r>
          </a:p>
          <a:p>
            <a:pPr algn="ctr"/>
            <a:r>
              <a:rPr lang="en-US" dirty="0" smtClean="0">
                <a:solidFill>
                  <a:schemeClr val="accent4">
                    <a:lumMod val="50000"/>
                  </a:schemeClr>
                </a:solidFill>
              </a:rPr>
              <a:t>We remember 90% of what we SAY &amp; DO”</a:t>
            </a:r>
          </a:p>
          <a:p>
            <a:pPr algn="ctr"/>
            <a:endParaRPr lang="en-US" dirty="0" smtClean="0">
              <a:solidFill>
                <a:srgbClr val="0070C0"/>
              </a:solidFill>
            </a:endParaRPr>
          </a:p>
          <a:p>
            <a:pPr algn="ctr"/>
            <a:r>
              <a:rPr lang="en-US" dirty="0" smtClean="0">
                <a:solidFill>
                  <a:srgbClr val="0070C0"/>
                </a:solidFill>
              </a:rPr>
              <a:t>“I hear, I forget</a:t>
            </a:r>
          </a:p>
          <a:p>
            <a:pPr algn="ctr"/>
            <a:r>
              <a:rPr lang="en-US" dirty="0" smtClean="0">
                <a:solidFill>
                  <a:srgbClr val="0070C0"/>
                </a:solidFill>
              </a:rPr>
              <a:t>I see, I remember</a:t>
            </a:r>
          </a:p>
          <a:p>
            <a:pPr algn="ctr"/>
            <a:r>
              <a:rPr lang="en-US" dirty="0" smtClean="0">
                <a:solidFill>
                  <a:srgbClr val="0070C0"/>
                </a:solidFill>
              </a:rPr>
              <a:t>I do, I understand</a:t>
            </a:r>
            <a:endParaRPr lang="en-US" dirty="0">
              <a:solidFill>
                <a:srgbClr val="0070C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04800"/>
            <a:ext cx="7498080" cy="5943600"/>
          </a:xfrm>
        </p:spPr>
        <p:txBody>
          <a:bodyPr/>
          <a:lstStyle/>
          <a:p>
            <a:pPr>
              <a:buNone/>
            </a:pPr>
            <a:r>
              <a:rPr lang="en-US" dirty="0" smtClean="0"/>
              <a:t>PRINCIPLE OF USE</a:t>
            </a:r>
          </a:p>
          <a:p>
            <a:pPr marL="596646" indent="-514350">
              <a:buAutoNum type="arabicParenR"/>
            </a:pPr>
            <a:r>
              <a:rPr lang="en-US" dirty="0" smtClean="0"/>
              <a:t>preparation- awareness, teacher's preparation, students participation</a:t>
            </a:r>
          </a:p>
          <a:p>
            <a:pPr marL="596646" indent="-514350">
              <a:buAutoNum type="arabicParenR"/>
            </a:pPr>
            <a:r>
              <a:rPr lang="en-US" dirty="0" smtClean="0"/>
              <a:t>Proper presentation- handling, checking, timely presentation, avoiding distraction</a:t>
            </a:r>
          </a:p>
          <a:p>
            <a:pPr marL="596646" indent="-514350">
              <a:buAutoNum type="arabicParenR"/>
            </a:pPr>
            <a:r>
              <a:rPr lang="en-US" dirty="0" smtClean="0"/>
              <a:t>Protection and preservation</a:t>
            </a:r>
          </a:p>
          <a:p>
            <a:pPr marL="596646" indent="-514350">
              <a:buAutoNum type="arabicParenR"/>
            </a:pPr>
            <a:r>
              <a:rPr lang="en-US" dirty="0" smtClean="0"/>
              <a:t>Action</a:t>
            </a:r>
          </a:p>
          <a:p>
            <a:pPr marL="596646" indent="-514350">
              <a:buAutoNum type="arabicParenR"/>
            </a:pPr>
            <a:r>
              <a:rPr lang="en-US" dirty="0" smtClean="0"/>
              <a:t>Follow up</a:t>
            </a:r>
          </a:p>
          <a:p>
            <a:pPr marL="596646" indent="-514350">
              <a:buAutoNum type="arabicParenR"/>
            </a:pPr>
            <a:r>
              <a:rPr lang="en-US" dirty="0" smtClean="0"/>
              <a:t>Evaluation</a:t>
            </a:r>
          </a:p>
          <a:p>
            <a:pPr marL="596646" indent="-514350">
              <a:buNone/>
            </a:pP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CHARTS</a:t>
            </a:r>
            <a:endParaRPr lang="en-US" dirty="0"/>
          </a:p>
        </p:txBody>
      </p:sp>
      <p:pic>
        <p:nvPicPr>
          <p:cNvPr id="4" name="Content Placeholder 3" descr="Xwum6g2.png"/>
          <p:cNvPicPr>
            <a:picLocks noGrp="1" noChangeAspect="1"/>
          </p:cNvPicPr>
          <p:nvPr>
            <p:ph idx="1"/>
          </p:nvPr>
        </p:nvPicPr>
        <p:blipFill>
          <a:blip r:embed="rId2" cstate="print"/>
          <a:stretch>
            <a:fillRect/>
          </a:stretch>
        </p:blipFill>
        <p:spPr>
          <a:xfrm>
            <a:off x="1143000" y="1371600"/>
            <a:ext cx="3581400" cy="5486400"/>
          </a:xfrm>
        </p:spPr>
      </p:pic>
      <p:pic>
        <p:nvPicPr>
          <p:cNvPr id="1026" name="Picture 2"/>
          <p:cNvPicPr>
            <a:picLocks noChangeAspect="1" noChangeArrowheads="1"/>
          </p:cNvPicPr>
          <p:nvPr/>
        </p:nvPicPr>
        <p:blipFill>
          <a:blip r:embed="rId3" cstate="print"/>
          <a:srcRect/>
          <a:stretch>
            <a:fillRect/>
          </a:stretch>
        </p:blipFill>
        <p:spPr bwMode="auto">
          <a:xfrm>
            <a:off x="4800600" y="1295399"/>
            <a:ext cx="3962400" cy="4657725"/>
          </a:xfrm>
          <a:prstGeom prst="rect">
            <a:avLst/>
          </a:prstGeom>
          <a:noFill/>
          <a:ln w="9525">
            <a:noFill/>
            <a:miter lim="800000"/>
            <a:headEnd/>
            <a:tailEnd/>
          </a:ln>
          <a:effectLst/>
        </p:spPr>
      </p:pic>
    </p:spTree>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2286000" y="685800"/>
            <a:ext cx="5105400" cy="54864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CHART</a:t>
            </a:r>
            <a:endParaRPr lang="en-US" dirty="0"/>
          </a:p>
        </p:txBody>
      </p:sp>
      <p:sp>
        <p:nvSpPr>
          <p:cNvPr id="3" name="Content Placeholder 2"/>
          <p:cNvSpPr>
            <a:spLocks noGrp="1"/>
          </p:cNvSpPr>
          <p:nvPr>
            <p:ph idx="1"/>
          </p:nvPr>
        </p:nvSpPr>
        <p:spPr/>
        <p:txBody>
          <a:bodyPr>
            <a:normAutofit lnSpcReduction="10000"/>
          </a:bodyPr>
          <a:lstStyle/>
          <a:p>
            <a:r>
              <a:rPr lang="en-US" dirty="0" smtClean="0"/>
              <a:t>A chart is a useful way to present and display information or instructions, especially in a classroom or other educational situation. It can range in size from a large wall chart to a single piece of paper.</a:t>
            </a:r>
          </a:p>
          <a:p>
            <a:r>
              <a:rPr lang="en-US" dirty="0" smtClean="0"/>
              <a:t>Acc to Edgar Dale , “a chart is a visual symbol </a:t>
            </a:r>
            <a:r>
              <a:rPr lang="en-US" dirty="0" err="1" smtClean="0"/>
              <a:t>summarising</a:t>
            </a:r>
            <a:r>
              <a:rPr lang="en-US" dirty="0" smtClean="0"/>
              <a:t> or comparing  or contrasting or performing other helpful services in </a:t>
            </a:r>
            <a:r>
              <a:rPr lang="en-US" dirty="0" err="1" smtClean="0"/>
              <a:t>explaning</a:t>
            </a:r>
            <a:r>
              <a:rPr lang="en-US" dirty="0" smtClean="0"/>
              <a:t> subject matter”</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CHARTS</a:t>
            </a:r>
            <a:endParaRPr lang="en-US" dirty="0"/>
          </a:p>
        </p:txBody>
      </p:sp>
      <p:graphicFrame>
        <p:nvGraphicFramePr>
          <p:cNvPr id="4" name="Content Placeholder 3"/>
          <p:cNvGraphicFramePr>
            <a:graphicFrameLocks noGrp="1"/>
          </p:cNvGraphicFramePr>
          <p:nvPr>
            <p:ph idx="1"/>
          </p:nvPr>
        </p:nvGraphicFramePr>
        <p:xfrm>
          <a:off x="1435100" y="1447800"/>
          <a:ext cx="74041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FLASH CARDS</a:t>
            </a:r>
            <a:endParaRPr lang="en-US" dirty="0"/>
          </a:p>
        </p:txBody>
      </p:sp>
      <p:pic>
        <p:nvPicPr>
          <p:cNvPr id="4" name="Content Placeholder 3" descr="use of aid3.jpg"/>
          <p:cNvPicPr>
            <a:picLocks noGrp="1" noChangeAspect="1"/>
          </p:cNvPicPr>
          <p:nvPr>
            <p:ph idx="1"/>
          </p:nvPr>
        </p:nvPicPr>
        <p:blipFill>
          <a:blip r:embed="rId2" cstate="print"/>
          <a:stretch>
            <a:fillRect/>
          </a:stretch>
        </p:blipFill>
        <p:spPr>
          <a:xfrm>
            <a:off x="1600201" y="1524000"/>
            <a:ext cx="3429000" cy="4038600"/>
          </a:xfrm>
        </p:spPr>
      </p:pic>
      <p:pic>
        <p:nvPicPr>
          <p:cNvPr id="2050" name="Picture 2"/>
          <p:cNvPicPr>
            <a:picLocks noChangeAspect="1" noChangeArrowheads="1"/>
          </p:cNvPicPr>
          <p:nvPr/>
        </p:nvPicPr>
        <p:blipFill>
          <a:blip r:embed="rId3" cstate="print"/>
          <a:srcRect/>
          <a:stretch>
            <a:fillRect/>
          </a:stretch>
        </p:blipFill>
        <p:spPr bwMode="auto">
          <a:xfrm>
            <a:off x="5486400" y="1524000"/>
            <a:ext cx="3429000" cy="4038600"/>
          </a:xfrm>
          <a:prstGeom prst="rect">
            <a:avLst/>
          </a:prstGeom>
          <a:noFill/>
          <a:ln w="9525">
            <a:noFill/>
            <a:miter lim="800000"/>
            <a:headEnd/>
            <a:tailEnd/>
          </a:ln>
          <a:effectLst/>
        </p:spPr>
      </p:pic>
    </p:spTree>
  </p:cSld>
  <p:clrMapOvr>
    <a:masterClrMapping/>
  </p:clrMapOvr>
  <p:transition>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 of aid.JPG"/>
          <p:cNvPicPr>
            <a:picLocks noGrp="1" noChangeAspect="1"/>
          </p:cNvPicPr>
          <p:nvPr>
            <p:ph idx="1"/>
          </p:nvPr>
        </p:nvPicPr>
        <p:blipFill>
          <a:blip r:embed="rId2" cstate="print"/>
          <a:stretch>
            <a:fillRect/>
          </a:stretch>
        </p:blipFill>
        <p:spPr>
          <a:xfrm>
            <a:off x="2074862" y="762000"/>
            <a:ext cx="6219825" cy="5419725"/>
          </a:xfrm>
        </p:spPr>
      </p:pic>
    </p:spTree>
  </p:cSld>
  <p:clrMapOvr>
    <a:masterClrMapping/>
  </p:clrMapOvr>
  <p:transition>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FLASH CARDS</a:t>
            </a:r>
            <a:endParaRPr lang="en-US" dirty="0"/>
          </a:p>
        </p:txBody>
      </p:sp>
      <p:sp>
        <p:nvSpPr>
          <p:cNvPr id="3" name="Content Placeholder 2"/>
          <p:cNvSpPr>
            <a:spLocks noGrp="1"/>
          </p:cNvSpPr>
          <p:nvPr>
            <p:ph idx="1"/>
          </p:nvPr>
        </p:nvSpPr>
        <p:spPr/>
        <p:txBody>
          <a:bodyPr>
            <a:normAutofit/>
          </a:bodyPr>
          <a:lstStyle/>
          <a:p>
            <a:r>
              <a:rPr lang="en-US" dirty="0" smtClean="0"/>
              <a:t>Flash cards are useful for drilling new letters, words, and other information. They are normally used in a classroom, but can also be used more informally.</a:t>
            </a:r>
          </a:p>
          <a:p>
            <a:r>
              <a:rPr lang="en-US" dirty="0" smtClean="0"/>
              <a:t>A flash card is part of a set of cards on which are written items to be studied. They are “flashed” (shown quickly) one by one to a learner to elicit a quick response.</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533400"/>
            <a:ext cx="7498080" cy="5715000"/>
          </a:xfrm>
        </p:spPr>
        <p:txBody>
          <a:bodyPr>
            <a:normAutofit fontScale="92500" lnSpcReduction="20000"/>
          </a:bodyPr>
          <a:lstStyle/>
          <a:p>
            <a:r>
              <a:rPr lang="en-US" dirty="0" smtClean="0"/>
              <a:t>Flash cards are sets of cards printed with information to be studied, such as</a:t>
            </a:r>
          </a:p>
          <a:p>
            <a:r>
              <a:rPr lang="en-US" dirty="0" smtClean="0"/>
              <a:t>definitions</a:t>
            </a:r>
          </a:p>
          <a:p>
            <a:r>
              <a:rPr lang="en-US" dirty="0" smtClean="0"/>
              <a:t>formulas</a:t>
            </a:r>
          </a:p>
          <a:p>
            <a:r>
              <a:rPr lang="en-US" dirty="0" smtClean="0"/>
              <a:t>letters</a:t>
            </a:r>
          </a:p>
          <a:p>
            <a:r>
              <a:rPr lang="en-US" dirty="0" smtClean="0"/>
              <a:t>multiplication tables</a:t>
            </a:r>
          </a:p>
          <a:p>
            <a:r>
              <a:rPr lang="en-US" dirty="0" smtClean="0"/>
              <a:t>prefixes</a:t>
            </a:r>
          </a:p>
          <a:p>
            <a:r>
              <a:rPr lang="en-US" dirty="0" smtClean="0"/>
              <a:t>words.</a:t>
            </a:r>
          </a:p>
          <a:p>
            <a:r>
              <a:rPr lang="en-US" dirty="0" smtClean="0"/>
              <a:t>If there is an answer or solution to what appears on the front of the card, it is printed on the back so that the person showing the cards can see if the learner's answer is correct</a:t>
            </a:r>
          </a:p>
          <a:p>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FLIP CHARTS</a:t>
            </a:r>
            <a:endParaRPr lang="en-US" dirty="0"/>
          </a:p>
        </p:txBody>
      </p:sp>
      <p:pic>
        <p:nvPicPr>
          <p:cNvPr id="4" name="Content Placeholder 3" descr="AH642E03.gif"/>
          <p:cNvPicPr>
            <a:picLocks noGrp="1" noChangeAspect="1"/>
          </p:cNvPicPr>
          <p:nvPr>
            <p:ph idx="1"/>
          </p:nvPr>
        </p:nvPicPr>
        <p:blipFill>
          <a:blip r:embed="rId2" cstate="print"/>
          <a:stretch>
            <a:fillRect/>
          </a:stretch>
        </p:blipFill>
        <p:spPr>
          <a:xfrm>
            <a:off x="2902560" y="1447800"/>
            <a:ext cx="4564430" cy="4800600"/>
          </a:xfr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achingaids.jpg"/>
          <p:cNvPicPr>
            <a:picLocks noGrp="1" noChangeAspect="1"/>
          </p:cNvPicPr>
          <p:nvPr>
            <p:ph idx="1"/>
          </p:nvPr>
        </p:nvPicPr>
        <p:blipFill>
          <a:blip r:embed="rId2" cstate="print"/>
          <a:stretch>
            <a:fillRect/>
          </a:stretch>
        </p:blipFill>
        <p:spPr>
          <a:xfrm>
            <a:off x="4648200" y="1143000"/>
            <a:ext cx="4267200" cy="4648200"/>
          </a:xfrm>
        </p:spPr>
      </p:pic>
      <p:pic>
        <p:nvPicPr>
          <p:cNvPr id="12290" name="Picture 2"/>
          <p:cNvPicPr>
            <a:picLocks noChangeAspect="1" noChangeArrowheads="1"/>
          </p:cNvPicPr>
          <p:nvPr/>
        </p:nvPicPr>
        <p:blipFill>
          <a:blip r:embed="rId3" cstate="print"/>
          <a:srcRect/>
          <a:stretch>
            <a:fillRect/>
          </a:stretch>
        </p:blipFill>
        <p:spPr bwMode="auto">
          <a:xfrm>
            <a:off x="1371600" y="1143000"/>
            <a:ext cx="3200400" cy="47244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FLCH2.gif"/>
          <p:cNvPicPr>
            <a:picLocks noGrp="1" noChangeAspect="1"/>
          </p:cNvPicPr>
          <p:nvPr>
            <p:ph idx="1"/>
          </p:nvPr>
        </p:nvPicPr>
        <p:blipFill>
          <a:blip r:embed="rId2" cstate="print"/>
          <a:stretch>
            <a:fillRect/>
          </a:stretch>
        </p:blipFill>
        <p:spPr>
          <a:xfrm>
            <a:off x="1752600" y="990600"/>
            <a:ext cx="4038600" cy="4800600"/>
          </a:xfrm>
        </p:spPr>
      </p:pic>
      <p:pic>
        <p:nvPicPr>
          <p:cNvPr id="10242" name="Picture 2"/>
          <p:cNvPicPr>
            <a:picLocks noChangeAspect="1" noChangeArrowheads="1"/>
          </p:cNvPicPr>
          <p:nvPr/>
        </p:nvPicPr>
        <p:blipFill>
          <a:blip r:embed="rId3" cstate="print"/>
          <a:srcRect/>
          <a:stretch>
            <a:fillRect/>
          </a:stretch>
        </p:blipFill>
        <p:spPr bwMode="auto">
          <a:xfrm>
            <a:off x="5715000" y="1066800"/>
            <a:ext cx="3219450" cy="4648200"/>
          </a:xfrm>
          <a:prstGeom prst="rect">
            <a:avLst/>
          </a:prstGeom>
          <a:noFill/>
          <a:ln w="9525">
            <a:noFill/>
            <a:miter lim="800000"/>
            <a:headEnd/>
            <a:tailEnd/>
          </a:ln>
          <a:effectLst/>
        </p:spPr>
      </p:pic>
    </p:spTree>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FLIP CHARTS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Flip charts are useful in teaching situations where you need to teach a number of people at a time. They are used when books are unavailable, scarce, or too expensive for individuals to have their own copy when other media such as overheads and slides are not available, and where group learning is most culturally appropriate.</a:t>
            </a:r>
          </a:p>
          <a:p>
            <a:r>
              <a:rPr lang="en-US" dirty="0" smtClean="0"/>
              <a:t>A flip chart is a collection of large pages which are bound together at the top. The pages are “flipped” or brought up and to the back as they are used.</a:t>
            </a:r>
          </a:p>
          <a:p>
            <a:r>
              <a:rPr lang="en-US" dirty="0" smtClean="0"/>
              <a:t>A flip chart is bound together at the top in such a way that the pages can be easily turned and lie flat.</a:t>
            </a:r>
          </a:p>
          <a:p>
            <a:pPr>
              <a:buNone/>
            </a:pPr>
            <a:endParaRPr lang="en-US" dirty="0" smtClean="0"/>
          </a:p>
          <a:p>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FLIP CARDS</a:t>
            </a:r>
            <a:endParaRPr lang="en-US" dirty="0"/>
          </a:p>
        </p:txBody>
      </p:sp>
      <p:pic>
        <p:nvPicPr>
          <p:cNvPr id="4" name="Content Placeholder 3" descr="p139_152_page_01_image_0003__61185.jpg"/>
          <p:cNvPicPr>
            <a:picLocks noGrp="1" noChangeAspect="1"/>
          </p:cNvPicPr>
          <p:nvPr>
            <p:ph idx="1"/>
          </p:nvPr>
        </p:nvPicPr>
        <p:blipFill>
          <a:blip r:embed="rId2" cstate="print"/>
          <a:stretch>
            <a:fillRect/>
          </a:stretch>
        </p:blipFill>
        <p:spPr>
          <a:xfrm>
            <a:off x="457200" y="1143000"/>
            <a:ext cx="3147848" cy="1416269"/>
          </a:xfrm>
        </p:spPr>
      </p:pic>
      <p:pic>
        <p:nvPicPr>
          <p:cNvPr id="3074" name="Picture 2"/>
          <p:cNvPicPr>
            <a:picLocks noChangeAspect="1" noChangeArrowheads="1"/>
          </p:cNvPicPr>
          <p:nvPr/>
        </p:nvPicPr>
        <p:blipFill>
          <a:blip r:embed="rId3" cstate="print"/>
          <a:srcRect/>
          <a:stretch>
            <a:fillRect/>
          </a:stretch>
        </p:blipFill>
        <p:spPr bwMode="auto">
          <a:xfrm>
            <a:off x="5810250" y="685800"/>
            <a:ext cx="3333750" cy="1905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0" y="3919537"/>
            <a:ext cx="4114800" cy="2938463"/>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cstate="print"/>
          <a:srcRect/>
          <a:stretch>
            <a:fillRect/>
          </a:stretch>
        </p:blipFill>
        <p:spPr bwMode="auto">
          <a:xfrm>
            <a:off x="6172200" y="3429000"/>
            <a:ext cx="2647950" cy="2724150"/>
          </a:xfrm>
          <a:prstGeom prst="rect">
            <a:avLst/>
          </a:prstGeom>
          <a:noFill/>
          <a:ln w="9525">
            <a:noFill/>
            <a:miter lim="800000"/>
            <a:headEnd/>
            <a:tailEnd/>
          </a:ln>
          <a:effectLst/>
        </p:spPr>
      </p:pic>
      <p:pic>
        <p:nvPicPr>
          <p:cNvPr id="3077" name="Picture 5"/>
          <p:cNvPicPr>
            <a:picLocks noChangeAspect="1" noChangeArrowheads="1"/>
          </p:cNvPicPr>
          <p:nvPr/>
        </p:nvPicPr>
        <p:blipFill>
          <a:blip r:embed="rId6" cstate="print"/>
          <a:srcRect/>
          <a:stretch>
            <a:fillRect/>
          </a:stretch>
        </p:blipFill>
        <p:spPr bwMode="auto">
          <a:xfrm>
            <a:off x="3505200" y="1676400"/>
            <a:ext cx="2514600" cy="2381250"/>
          </a:xfrm>
          <a:prstGeom prst="rect">
            <a:avLst/>
          </a:prstGeom>
          <a:noFill/>
          <a:ln w="9525">
            <a:noFill/>
            <a:miter lim="800000"/>
            <a:headEnd/>
            <a:tailEnd/>
          </a:ln>
          <a:effectLst/>
        </p:spPr>
      </p:pic>
    </p:spTree>
  </p:cSld>
  <p:clrMapOvr>
    <a:masterClrMapping/>
  </p:clrMapOvr>
  <p:transition>
    <p:wheel spokes="3"/>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FLANNEL BOARD</a:t>
            </a:r>
            <a:endParaRPr lang="en-US" dirty="0"/>
          </a:p>
        </p:txBody>
      </p:sp>
      <p:pic>
        <p:nvPicPr>
          <p:cNvPr id="4" name="Content Placeholder 3" descr="flannelboard_poster2.jpeg"/>
          <p:cNvPicPr>
            <a:picLocks noGrp="1" noChangeAspect="1"/>
          </p:cNvPicPr>
          <p:nvPr>
            <p:ph idx="1"/>
          </p:nvPr>
        </p:nvPicPr>
        <p:blipFill>
          <a:blip r:embed="rId2" cstate="print"/>
          <a:stretch>
            <a:fillRect/>
          </a:stretch>
        </p:blipFill>
        <p:spPr>
          <a:xfrm>
            <a:off x="3630176" y="1447800"/>
            <a:ext cx="3109197" cy="4800600"/>
          </a:xfrm>
        </p:spPr>
      </p:pic>
    </p:spTree>
  </p:cSld>
  <p:clrMapOvr>
    <a:masterClrMapping/>
  </p:clrMapOvr>
  <p:transition>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WLR1568.eps_1219.fpx.jpg"/>
          <p:cNvPicPr>
            <a:picLocks noGrp="1" noChangeAspect="1"/>
          </p:cNvPicPr>
          <p:nvPr>
            <p:ph idx="1"/>
          </p:nvPr>
        </p:nvPicPr>
        <p:blipFill>
          <a:blip r:embed="rId2" cstate="print"/>
          <a:stretch>
            <a:fillRect/>
          </a:stretch>
        </p:blipFill>
        <p:spPr>
          <a:xfrm>
            <a:off x="1219200" y="609600"/>
            <a:ext cx="4191000" cy="3638550"/>
          </a:xfrm>
        </p:spPr>
      </p:pic>
      <p:pic>
        <p:nvPicPr>
          <p:cNvPr id="4098" name="Picture 2"/>
          <p:cNvPicPr>
            <a:picLocks noChangeAspect="1" noChangeArrowheads="1"/>
          </p:cNvPicPr>
          <p:nvPr/>
        </p:nvPicPr>
        <p:blipFill>
          <a:blip r:embed="rId3" cstate="print"/>
          <a:srcRect/>
          <a:stretch>
            <a:fillRect/>
          </a:stretch>
        </p:blipFill>
        <p:spPr bwMode="auto">
          <a:xfrm>
            <a:off x="4876800" y="3048000"/>
            <a:ext cx="3924300" cy="3629025"/>
          </a:xfrm>
          <a:prstGeom prst="rect">
            <a:avLst/>
          </a:prstGeom>
          <a:noFill/>
          <a:ln w="9525">
            <a:noFill/>
            <a:miter lim="800000"/>
            <a:headEnd/>
            <a:tailEnd/>
          </a:ln>
          <a:effectLst/>
        </p:spPr>
      </p:pic>
    </p:spTree>
  </p:cSld>
  <p:clrMapOvr>
    <a:masterClrMapping/>
  </p:clrMapOvr>
  <p:transition>
    <p:spli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FLANNEL BOARD</a:t>
            </a:r>
            <a:endParaRPr lang="en-US" dirty="0"/>
          </a:p>
        </p:txBody>
      </p:sp>
      <p:sp>
        <p:nvSpPr>
          <p:cNvPr id="3" name="Content Placeholder 2"/>
          <p:cNvSpPr>
            <a:spLocks noGrp="1"/>
          </p:cNvSpPr>
          <p:nvPr>
            <p:ph idx="1"/>
          </p:nvPr>
        </p:nvSpPr>
        <p:spPr/>
        <p:txBody>
          <a:bodyPr/>
          <a:lstStyle/>
          <a:p>
            <a:r>
              <a:rPr lang="en-US" dirty="0" smtClean="0"/>
              <a:t>It consists of a piece of flannel or felt made from wool, stretched tightly over a strong backing of plywood. Pictures, cards and similar material can be made stick on it.</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lannelBoard_Classroom.jpg"/>
          <p:cNvPicPr>
            <a:picLocks noGrp="1" noChangeAspect="1"/>
          </p:cNvPicPr>
          <p:nvPr>
            <p:ph idx="1"/>
          </p:nvPr>
        </p:nvPicPr>
        <p:blipFill>
          <a:blip r:embed="rId2" cstate="print"/>
          <a:stretch>
            <a:fillRect/>
          </a:stretch>
        </p:blipFill>
        <p:spPr>
          <a:xfrm>
            <a:off x="1804071" y="457200"/>
            <a:ext cx="6761408" cy="5791200"/>
          </a:xfrm>
        </p:spPr>
      </p:pic>
    </p:spTree>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MODELS</a:t>
            </a:r>
            <a:endParaRPr lang="en-US" dirty="0"/>
          </a:p>
        </p:txBody>
      </p:sp>
      <p:pic>
        <p:nvPicPr>
          <p:cNvPr id="4" name="Content Placeholder 3" descr="ldh4.jpg"/>
          <p:cNvPicPr>
            <a:picLocks noGrp="1" noChangeAspect="1"/>
          </p:cNvPicPr>
          <p:nvPr>
            <p:ph idx="1"/>
          </p:nvPr>
        </p:nvPicPr>
        <p:blipFill>
          <a:blip r:embed="rId2" cstate="print"/>
          <a:stretch>
            <a:fillRect/>
          </a:stretch>
        </p:blipFill>
        <p:spPr>
          <a:xfrm>
            <a:off x="990600" y="1219200"/>
            <a:ext cx="4498975" cy="2654300"/>
          </a:xfrm>
        </p:spPr>
      </p:pic>
      <p:pic>
        <p:nvPicPr>
          <p:cNvPr id="5122" name="Picture 2"/>
          <p:cNvPicPr>
            <a:picLocks noChangeAspect="1" noChangeArrowheads="1"/>
          </p:cNvPicPr>
          <p:nvPr/>
        </p:nvPicPr>
        <p:blipFill>
          <a:blip r:embed="rId3" cstate="print"/>
          <a:srcRect/>
          <a:stretch>
            <a:fillRect/>
          </a:stretch>
        </p:blipFill>
        <p:spPr bwMode="auto">
          <a:xfrm>
            <a:off x="5810250" y="3524250"/>
            <a:ext cx="3333750" cy="3333750"/>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cstate="print"/>
          <a:srcRect/>
          <a:stretch>
            <a:fillRect/>
          </a:stretch>
        </p:blipFill>
        <p:spPr bwMode="auto">
          <a:xfrm>
            <a:off x="5867400" y="1371600"/>
            <a:ext cx="2695575" cy="1962150"/>
          </a:xfrm>
          <a:prstGeom prst="rect">
            <a:avLst/>
          </a:prstGeom>
          <a:noFill/>
          <a:ln w="9525">
            <a:noFill/>
            <a:miter lim="800000"/>
            <a:headEnd/>
            <a:tailEnd/>
          </a:ln>
          <a:effectLst/>
        </p:spPr>
      </p:pic>
      <p:pic>
        <p:nvPicPr>
          <p:cNvPr id="5124" name="Picture 4"/>
          <p:cNvPicPr>
            <a:picLocks noChangeAspect="1" noChangeArrowheads="1"/>
          </p:cNvPicPr>
          <p:nvPr/>
        </p:nvPicPr>
        <p:blipFill>
          <a:blip r:embed="rId5" cstate="print"/>
          <a:srcRect/>
          <a:stretch>
            <a:fillRect/>
          </a:stretch>
        </p:blipFill>
        <p:spPr bwMode="auto">
          <a:xfrm>
            <a:off x="1219200" y="4114800"/>
            <a:ext cx="3333750" cy="2381250"/>
          </a:xfrm>
          <a:prstGeom prst="rect">
            <a:avLst/>
          </a:prstGeom>
          <a:noFill/>
          <a:ln w="9525">
            <a:noFill/>
            <a:miter lim="800000"/>
            <a:headEnd/>
            <a:tailEnd/>
          </a:ln>
          <a:effectLst/>
        </p:spPr>
      </p:pic>
    </p:spTree>
  </p:cSld>
  <p:clrMapOvr>
    <a:masterClrMapping/>
  </p:clrMapOvr>
  <p:transition>
    <p:strips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a:t>
            </a:r>
            <a:endParaRPr lang="en-US" dirty="0"/>
          </a:p>
        </p:txBody>
      </p:sp>
      <p:sp>
        <p:nvSpPr>
          <p:cNvPr id="3" name="Content Placeholder 2"/>
          <p:cNvSpPr>
            <a:spLocks noGrp="1"/>
          </p:cNvSpPr>
          <p:nvPr>
            <p:ph idx="1"/>
          </p:nvPr>
        </p:nvSpPr>
        <p:spPr/>
        <p:txBody>
          <a:bodyPr>
            <a:normAutofit lnSpcReduction="10000"/>
          </a:bodyPr>
          <a:lstStyle/>
          <a:p>
            <a:r>
              <a:rPr lang="en-US" dirty="0" smtClean="0"/>
              <a:t>Models are replicas or copies of real objects with suitable change in size, complexity, timing, safety and cost factors.</a:t>
            </a:r>
          </a:p>
          <a:p>
            <a:r>
              <a:rPr lang="en-US" dirty="0" smtClean="0"/>
              <a:t>CLASSIFICATION-</a:t>
            </a:r>
          </a:p>
          <a:p>
            <a:pPr marL="596646" indent="-514350">
              <a:buAutoNum type="arabicParenR"/>
            </a:pPr>
            <a:r>
              <a:rPr lang="en-US" dirty="0" smtClean="0"/>
              <a:t>Simplified</a:t>
            </a:r>
          </a:p>
          <a:p>
            <a:pPr marL="596646" indent="-514350">
              <a:buAutoNum type="arabicParenR"/>
            </a:pPr>
            <a:r>
              <a:rPr lang="en-US" dirty="0" smtClean="0"/>
              <a:t>Scale</a:t>
            </a:r>
          </a:p>
          <a:p>
            <a:pPr marL="596646" indent="-514350">
              <a:buAutoNum type="arabicParenR"/>
            </a:pPr>
            <a:r>
              <a:rPr lang="en-US" dirty="0" smtClean="0"/>
              <a:t>Working</a:t>
            </a:r>
          </a:p>
          <a:p>
            <a:pPr marL="596646" indent="-514350">
              <a:buAutoNum type="arabicParenR"/>
            </a:pPr>
            <a:r>
              <a:rPr lang="en-US" dirty="0" smtClean="0"/>
              <a:t>Cross-sectional</a:t>
            </a:r>
          </a:p>
          <a:p>
            <a:pPr marL="596646" indent="-514350">
              <a:buAutoNum type="arabicParenR"/>
            </a:pPr>
            <a:r>
              <a:rPr lang="en-US" dirty="0" smtClean="0"/>
              <a:t>Mock-ups</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4267200" y="1143000"/>
            <a:ext cx="4667250" cy="491473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1219200" y="1143000"/>
            <a:ext cx="2857500" cy="4724400"/>
          </a:xfrm>
          <a:prstGeom prst="rect">
            <a:avLst/>
          </a:prstGeom>
          <a:noFill/>
          <a:ln w="9525">
            <a:noFill/>
            <a:miter lim="800000"/>
            <a:headEnd/>
            <a:tailEnd/>
          </a:ln>
          <a:effectLst/>
        </p:spPr>
      </p:pic>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TEACHING AIDS</a:t>
            </a:r>
            <a:endParaRPr lang="en-US" dirty="0"/>
          </a:p>
        </p:txBody>
      </p:sp>
      <p:sp>
        <p:nvSpPr>
          <p:cNvPr id="3" name="Content Placeholder 2"/>
          <p:cNvSpPr>
            <a:spLocks noGrp="1"/>
          </p:cNvSpPr>
          <p:nvPr>
            <p:ph idx="1"/>
          </p:nvPr>
        </p:nvSpPr>
        <p:spPr/>
        <p:txBody>
          <a:bodyPr>
            <a:normAutofit/>
          </a:bodyPr>
          <a:lstStyle/>
          <a:p>
            <a:r>
              <a:rPr lang="en-US" dirty="0" smtClean="0"/>
              <a:t>Teaching aids are the tools that teachers use them in the classroom such as flash cards,maps,cassette and blackboard.</a:t>
            </a:r>
          </a:p>
          <a:p>
            <a:r>
              <a:rPr lang="en-US" dirty="0" smtClean="0"/>
              <a:t>A teaching aid is a tool used by teachers to help learners improve reading and other skills, illustrate or reinforce a skill, fact, or idea, and relieve anxiety, fears, or boredom, since many teaching aids are like games.</a:t>
            </a:r>
          </a:p>
          <a:p>
            <a:endParaRPr lang="en-US" dirty="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P31345.JPG"/>
          <p:cNvPicPr>
            <a:picLocks noGrp="1" noChangeAspect="1"/>
          </p:cNvPicPr>
          <p:nvPr>
            <p:ph idx="1"/>
          </p:nvPr>
        </p:nvPicPr>
        <p:blipFill>
          <a:blip r:embed="rId2" cstate="print"/>
          <a:stretch>
            <a:fillRect/>
          </a:stretch>
        </p:blipFill>
        <p:spPr>
          <a:xfrm>
            <a:off x="1600200" y="685800"/>
            <a:ext cx="6705600" cy="5257800"/>
          </a:xfr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GLOBE</a:t>
            </a:r>
            <a:br>
              <a:rPr lang="en-US" dirty="0" smtClean="0"/>
            </a:br>
            <a:r>
              <a:rPr lang="en-US" dirty="0" smtClean="0"/>
              <a:t>a globe is a spherical model of earth</a:t>
            </a:r>
            <a:endParaRPr lang="en-US" dirty="0"/>
          </a:p>
        </p:txBody>
      </p:sp>
      <p:pic>
        <p:nvPicPr>
          <p:cNvPr id="4" name="Content Placeholder 3" descr="Cram_6120-1284_160x170.jpg"/>
          <p:cNvPicPr>
            <a:picLocks noGrp="1" noChangeAspect="1"/>
          </p:cNvPicPr>
          <p:nvPr>
            <p:ph idx="1"/>
          </p:nvPr>
        </p:nvPicPr>
        <p:blipFill>
          <a:blip r:embed="rId2" cstate="print"/>
          <a:stretch>
            <a:fillRect/>
          </a:stretch>
        </p:blipFill>
        <p:spPr>
          <a:xfrm>
            <a:off x="2743200" y="2057400"/>
            <a:ext cx="4648200" cy="3733800"/>
          </a:xfr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GRAPHS</a:t>
            </a:r>
            <a:endParaRPr lang="en-US" dirty="0"/>
          </a:p>
        </p:txBody>
      </p:sp>
      <p:pic>
        <p:nvPicPr>
          <p:cNvPr id="4" name="Content Placeholder 3" descr="chart1f.jpg"/>
          <p:cNvPicPr>
            <a:picLocks noGrp="1" noChangeAspect="1"/>
          </p:cNvPicPr>
          <p:nvPr>
            <p:ph idx="1"/>
          </p:nvPr>
        </p:nvPicPr>
        <p:blipFill>
          <a:blip r:embed="rId2" cstate="print"/>
          <a:stretch>
            <a:fillRect/>
          </a:stretch>
        </p:blipFill>
        <p:spPr>
          <a:xfrm>
            <a:off x="1219200" y="2133600"/>
            <a:ext cx="4114800" cy="4191000"/>
          </a:xfrm>
        </p:spPr>
      </p:pic>
      <p:pic>
        <p:nvPicPr>
          <p:cNvPr id="6146" name="Picture 2"/>
          <p:cNvPicPr>
            <a:picLocks noChangeAspect="1" noChangeArrowheads="1"/>
          </p:cNvPicPr>
          <p:nvPr/>
        </p:nvPicPr>
        <p:blipFill>
          <a:blip r:embed="rId3" cstate="print"/>
          <a:srcRect/>
          <a:stretch>
            <a:fillRect/>
          </a:stretch>
        </p:blipFill>
        <p:spPr bwMode="auto">
          <a:xfrm>
            <a:off x="5334000" y="381000"/>
            <a:ext cx="3581400" cy="4038600"/>
          </a:xfrm>
          <a:prstGeom prst="rect">
            <a:avLst/>
          </a:prstGeom>
          <a:noFill/>
          <a:ln w="9525">
            <a:noFill/>
            <a:miter lim="800000"/>
            <a:headEnd/>
            <a:tailEnd/>
          </a:ln>
          <a:effectLst/>
        </p:spPr>
      </p:pic>
    </p:spTree>
  </p:cSld>
  <p:clrMapOvr>
    <a:masterClrMapping/>
  </p:clrMapOvr>
  <p:transition>
    <p:strips dir="l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GRAPHS</a:t>
            </a:r>
            <a:endParaRPr lang="en-US" dirty="0"/>
          </a:p>
        </p:txBody>
      </p:sp>
      <p:sp>
        <p:nvSpPr>
          <p:cNvPr id="3" name="Content Placeholder 2"/>
          <p:cNvSpPr>
            <a:spLocks noGrp="1"/>
          </p:cNvSpPr>
          <p:nvPr>
            <p:ph idx="1"/>
          </p:nvPr>
        </p:nvSpPr>
        <p:spPr/>
        <p:txBody>
          <a:bodyPr/>
          <a:lstStyle/>
          <a:p>
            <a:r>
              <a:rPr lang="en-US" dirty="0" smtClean="0"/>
              <a:t>Flat pictures which employ dots, lines or pictures to visualize numerical and statistical data to show statistics or relationships.</a:t>
            </a:r>
          </a:p>
          <a:p>
            <a:r>
              <a:rPr lang="en-US" dirty="0" smtClean="0"/>
              <a:t>Graphs are by nature a summarizing device.</a:t>
            </a:r>
          </a:p>
          <a:p>
            <a:r>
              <a:rPr lang="en-US" dirty="0" smtClean="0"/>
              <a:t>Effective tools for comparisons and contrast.</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KINDS</a:t>
            </a:r>
            <a:endParaRPr lang="en-US" dirty="0"/>
          </a:p>
        </p:txBody>
      </p:sp>
      <p:graphicFrame>
        <p:nvGraphicFramePr>
          <p:cNvPr id="4" name="Content Placeholder 3"/>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2"/>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CARTOONS</a:t>
            </a:r>
            <a:endParaRPr lang="en-US" dirty="0"/>
          </a:p>
        </p:txBody>
      </p:sp>
      <p:pic>
        <p:nvPicPr>
          <p:cNvPr id="4" name="Content Placeholder 3" descr="forn1291l.jpg"/>
          <p:cNvPicPr>
            <a:picLocks noGrp="1" noChangeAspect="1"/>
          </p:cNvPicPr>
          <p:nvPr>
            <p:ph idx="1"/>
          </p:nvPr>
        </p:nvPicPr>
        <p:blipFill>
          <a:blip r:embed="rId2" cstate="print"/>
          <a:stretch>
            <a:fillRect/>
          </a:stretch>
        </p:blipFill>
        <p:spPr>
          <a:xfrm>
            <a:off x="1066800" y="1600200"/>
            <a:ext cx="3810000" cy="3810000"/>
          </a:xfrm>
        </p:spPr>
      </p:pic>
      <p:pic>
        <p:nvPicPr>
          <p:cNvPr id="8194" name="Picture 2"/>
          <p:cNvPicPr>
            <a:picLocks noChangeAspect="1" noChangeArrowheads="1"/>
          </p:cNvPicPr>
          <p:nvPr/>
        </p:nvPicPr>
        <p:blipFill>
          <a:blip r:embed="rId3" cstate="print"/>
          <a:srcRect/>
          <a:stretch>
            <a:fillRect/>
          </a:stretch>
        </p:blipFill>
        <p:spPr bwMode="auto">
          <a:xfrm>
            <a:off x="5410200" y="1066800"/>
            <a:ext cx="3733800" cy="4714875"/>
          </a:xfrm>
          <a:prstGeom prst="rect">
            <a:avLst/>
          </a:prstGeom>
          <a:noFill/>
          <a:ln w="9525">
            <a:noFill/>
            <a:miter lim="800000"/>
            <a:headEnd/>
            <a:tailEnd/>
          </a:ln>
          <a:effectLst/>
        </p:spPr>
      </p:pic>
    </p:spTree>
  </p:cSld>
  <p:clrMapOvr>
    <a:masterClrMapping/>
  </p:clrMapOvr>
  <p:transition>
    <p:diamon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CARTOONS</a:t>
            </a:r>
            <a:endParaRPr lang="en-US" dirty="0"/>
          </a:p>
        </p:txBody>
      </p:sp>
      <p:sp>
        <p:nvSpPr>
          <p:cNvPr id="3" name="Content Placeholder 2"/>
          <p:cNvSpPr>
            <a:spLocks noGrp="1"/>
          </p:cNvSpPr>
          <p:nvPr>
            <p:ph idx="1"/>
          </p:nvPr>
        </p:nvSpPr>
        <p:spPr/>
        <p:txBody>
          <a:bodyPr/>
          <a:lstStyle/>
          <a:p>
            <a:r>
              <a:rPr lang="en-US" dirty="0" smtClean="0"/>
              <a:t>A cartoon is an interpretive picture, usually a drawing, intended to convey a message or point of view about things, events or situation; may make free use of exaggeration and symbolism.</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bwMode="auto">
          <a:xfrm>
            <a:off x="1828800" y="3771900"/>
            <a:ext cx="4562475" cy="3086100"/>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5562600" y="533400"/>
            <a:ext cx="3333750" cy="32385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4" cstate="print"/>
          <a:srcRect/>
          <a:stretch>
            <a:fillRect/>
          </a:stretch>
        </p:blipFill>
        <p:spPr bwMode="auto">
          <a:xfrm>
            <a:off x="1066800" y="0"/>
            <a:ext cx="3848100" cy="30099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PUPPETS</a:t>
            </a:r>
            <a:endParaRPr lang="en-US" dirty="0"/>
          </a:p>
        </p:txBody>
      </p:sp>
      <p:pic>
        <p:nvPicPr>
          <p:cNvPr id="4" name="Content Placeholder 3" descr="RE51448.JPG"/>
          <p:cNvPicPr>
            <a:picLocks noGrp="1" noChangeAspect="1"/>
          </p:cNvPicPr>
          <p:nvPr>
            <p:ph idx="1"/>
          </p:nvPr>
        </p:nvPicPr>
        <p:blipFill>
          <a:blip r:embed="rId2" cstate="print"/>
          <a:stretch>
            <a:fillRect/>
          </a:stretch>
        </p:blipFill>
        <p:spPr>
          <a:xfrm>
            <a:off x="1981200" y="1371600"/>
            <a:ext cx="5715000" cy="4876800"/>
          </a:xfrm>
        </p:spPr>
      </p:pic>
    </p:spTree>
  </p:cSld>
  <p:clrMapOvr>
    <a:masterClrMapping/>
  </p:clrMapOvr>
  <p:transition>
    <p:split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SLIDES( TRANSPARENCIES)</a:t>
            </a:r>
            <a:endParaRPr lang="en-US" dirty="0"/>
          </a:p>
        </p:txBody>
      </p:sp>
      <p:sp>
        <p:nvSpPr>
          <p:cNvPr id="3" name="Content Placeholder 2"/>
          <p:cNvSpPr>
            <a:spLocks noGrp="1"/>
          </p:cNvSpPr>
          <p:nvPr>
            <p:ph idx="1"/>
          </p:nvPr>
        </p:nvSpPr>
        <p:spPr/>
        <p:txBody>
          <a:bodyPr/>
          <a:lstStyle/>
          <a:p>
            <a:r>
              <a:rPr lang="en-US" dirty="0" smtClean="0"/>
              <a:t>Any positive transparency mounted individually for use in a projector or viewing transmitted light.</a:t>
            </a:r>
          </a:p>
          <a:p>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Teaching Aids</a:t>
            </a:r>
            <a:endParaRPr lang="en-US" dirty="0"/>
          </a:p>
        </p:txBody>
      </p:sp>
      <p:sp>
        <p:nvSpPr>
          <p:cNvPr id="3" name="Content Placeholder 2"/>
          <p:cNvSpPr>
            <a:spLocks noGrp="1"/>
          </p:cNvSpPr>
          <p:nvPr>
            <p:ph idx="1"/>
          </p:nvPr>
        </p:nvSpPr>
        <p:spPr/>
        <p:txBody>
          <a:bodyPr/>
          <a:lstStyle/>
          <a:p>
            <a:r>
              <a:rPr lang="en-US" dirty="0" smtClean="0"/>
              <a:t>3 categories</a:t>
            </a:r>
          </a:p>
          <a:p>
            <a:pPr>
              <a:buNone/>
            </a:pPr>
            <a:r>
              <a:rPr lang="en-US" dirty="0" smtClean="0"/>
              <a:t>1) Audio Aids</a:t>
            </a:r>
          </a:p>
          <a:p>
            <a:pPr>
              <a:buNone/>
            </a:pPr>
            <a:r>
              <a:rPr lang="en-US" dirty="0" smtClean="0"/>
              <a:t>2) Visual Aid</a:t>
            </a:r>
          </a:p>
          <a:p>
            <a:pPr>
              <a:buNone/>
            </a:pPr>
            <a:r>
              <a:rPr lang="en-US" dirty="0" smtClean="0"/>
              <a:t>3) Audio – Visual Aid</a:t>
            </a:r>
          </a:p>
          <a:p>
            <a:r>
              <a:rPr lang="en-US" dirty="0" smtClean="0"/>
              <a:t>A-V aid imply, “anything by means of which learning process may be encouraged or carried on through the sense of hearing or the sense of sight.”</a:t>
            </a:r>
            <a:endParaRPr lang="en-US" dirty="0"/>
          </a:p>
        </p:txBody>
      </p:sp>
    </p:spTree>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101414337LFfaxT.jpg"/>
          <p:cNvPicPr>
            <a:picLocks noGrp="1" noChangeAspect="1"/>
          </p:cNvPicPr>
          <p:nvPr>
            <p:ph idx="1"/>
          </p:nvPr>
        </p:nvPicPr>
        <p:blipFill>
          <a:blip r:embed="rId2" cstate="print"/>
          <a:stretch>
            <a:fillRect/>
          </a:stretch>
        </p:blipFill>
        <p:spPr>
          <a:xfrm>
            <a:off x="1295400" y="228600"/>
            <a:ext cx="4419600" cy="4038600"/>
          </a:xfrm>
        </p:spPr>
      </p:pic>
      <p:pic>
        <p:nvPicPr>
          <p:cNvPr id="2050" name="Picture 2"/>
          <p:cNvPicPr>
            <a:picLocks noChangeAspect="1" noChangeArrowheads="1"/>
          </p:cNvPicPr>
          <p:nvPr/>
        </p:nvPicPr>
        <p:blipFill>
          <a:blip r:embed="rId3" cstate="print"/>
          <a:srcRect/>
          <a:stretch>
            <a:fillRect/>
          </a:stretch>
        </p:blipFill>
        <p:spPr bwMode="auto">
          <a:xfrm>
            <a:off x="4419600" y="3733800"/>
            <a:ext cx="4457700" cy="2790825"/>
          </a:xfrm>
          <a:prstGeom prst="rect">
            <a:avLst/>
          </a:prstGeom>
          <a:noFill/>
          <a:ln w="9525">
            <a:noFill/>
            <a:miter lim="800000"/>
            <a:headEnd/>
            <a:tailEnd/>
          </a:ln>
          <a:effectLst/>
        </p:spPr>
      </p:pic>
    </p:spTree>
  </p:cSld>
  <p:clrMapOvr>
    <a:masterClrMapping/>
  </p:clrMapOvr>
  <p:transition spd="med">
    <p:plu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TECHNOLOGY</a:t>
            </a:r>
            <a:endParaRPr lang="en-IN" dirty="0"/>
          </a:p>
        </p:txBody>
      </p:sp>
      <p:pic>
        <p:nvPicPr>
          <p:cNvPr id="1026" name="Picture 2" descr="E:\deepu\GRD\curri presen\teaching aids\mlearning_wordcloud-e1277286032624.jpg"/>
          <p:cNvPicPr>
            <a:picLocks noChangeAspect="1" noChangeArrowheads="1"/>
          </p:cNvPicPr>
          <p:nvPr/>
        </p:nvPicPr>
        <p:blipFill>
          <a:blip r:embed="rId2" cstate="print"/>
          <a:srcRect/>
          <a:stretch>
            <a:fillRect/>
          </a:stretch>
        </p:blipFill>
        <p:spPr bwMode="auto">
          <a:xfrm>
            <a:off x="1143000" y="1143000"/>
            <a:ext cx="7467600" cy="2057400"/>
          </a:xfrm>
          <a:prstGeom prst="rect">
            <a:avLst/>
          </a:prstGeom>
          <a:noFill/>
        </p:spPr>
      </p:pic>
      <p:pic>
        <p:nvPicPr>
          <p:cNvPr id="1027" name="Picture 3" descr="E:\deepu\GRD\curri presen\teaching aids\mobile_learning_report_card.jpg"/>
          <p:cNvPicPr>
            <a:picLocks noChangeAspect="1" noChangeArrowheads="1"/>
          </p:cNvPicPr>
          <p:nvPr/>
        </p:nvPicPr>
        <p:blipFill>
          <a:blip r:embed="rId3" cstate="print"/>
          <a:srcRect/>
          <a:stretch>
            <a:fillRect/>
          </a:stretch>
        </p:blipFill>
        <p:spPr bwMode="auto">
          <a:xfrm>
            <a:off x="1397000" y="3048000"/>
            <a:ext cx="7442200" cy="3810000"/>
          </a:xfrm>
          <a:prstGeom prst="rect">
            <a:avLst/>
          </a:prstGeom>
          <a:noFill/>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rmAutofit/>
          </a:bodyPr>
          <a:lstStyle/>
          <a:p>
            <a:r>
              <a:rPr lang="en-US" dirty="0" smtClean="0"/>
              <a:t>Internet and </a:t>
            </a:r>
            <a:r>
              <a:rPr lang="en-US" dirty="0" err="1" smtClean="0"/>
              <a:t>Wi</a:t>
            </a:r>
            <a:r>
              <a:rPr lang="en-US" dirty="0" smtClean="0"/>
              <a:t> </a:t>
            </a:r>
            <a:r>
              <a:rPr lang="en-US" dirty="0" err="1" smtClean="0"/>
              <a:t>Fi</a:t>
            </a:r>
            <a:endParaRPr lang="en-US" dirty="0" smtClean="0"/>
          </a:p>
          <a:p>
            <a:r>
              <a:rPr lang="en-US" dirty="0" smtClean="0"/>
              <a:t>Touch screen</a:t>
            </a:r>
          </a:p>
          <a:p>
            <a:r>
              <a:rPr lang="en-US" dirty="0" smtClean="0"/>
              <a:t>Games and quizzes</a:t>
            </a:r>
          </a:p>
          <a:p>
            <a:r>
              <a:rPr lang="en-US" dirty="0" smtClean="0"/>
              <a:t>Mobile applications </a:t>
            </a:r>
          </a:p>
          <a:p>
            <a:r>
              <a:rPr lang="en-US" dirty="0" smtClean="0"/>
              <a:t> Any time &amp; anywhere</a:t>
            </a:r>
          </a:p>
          <a:p>
            <a:endParaRPr lang="en-US" dirty="0" smtClean="0"/>
          </a:p>
          <a:p>
            <a:endParaRPr lang="en-IN"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The value of mobile learning</a:t>
            </a:r>
            <a:endParaRPr lang="en-IN" dirty="0"/>
          </a:p>
        </p:txBody>
      </p:sp>
      <p:sp>
        <p:nvSpPr>
          <p:cNvPr id="3" name="Content Placeholder 2"/>
          <p:cNvSpPr>
            <a:spLocks noGrp="1"/>
          </p:cNvSpPr>
          <p:nvPr>
            <p:ph idx="1"/>
          </p:nvPr>
        </p:nvSpPr>
        <p:spPr>
          <a:xfrm>
            <a:off x="1143000" y="1447800"/>
            <a:ext cx="7790688" cy="5105400"/>
          </a:xfrm>
        </p:spPr>
        <p:txBody>
          <a:bodyPr>
            <a:normAutofit fontScale="77500" lnSpcReduction="20000"/>
          </a:bodyPr>
          <a:lstStyle/>
          <a:p>
            <a:pPr lvl="0"/>
            <a:r>
              <a:rPr lang="en-IN" dirty="0" smtClean="0"/>
              <a:t>It is important to bring new technology into the classroom.</a:t>
            </a:r>
          </a:p>
          <a:p>
            <a:pPr lvl="0"/>
            <a:r>
              <a:rPr lang="en-IN" dirty="0" smtClean="0"/>
              <a:t>Devices used are more lightweight than books and PCs.</a:t>
            </a:r>
          </a:p>
          <a:p>
            <a:pPr lvl="0"/>
            <a:r>
              <a:rPr lang="en-IN" dirty="0" smtClean="0"/>
              <a:t>Mobile learning can be used to diversify the types of learning activities students (or a blended learning approach).</a:t>
            </a:r>
          </a:p>
          <a:p>
            <a:pPr lvl="0"/>
            <a:r>
              <a:rPr lang="en-IN" dirty="0" smtClean="0"/>
              <a:t>Mobile learning supports the learning process rather than being integral to it.</a:t>
            </a:r>
          </a:p>
          <a:p>
            <a:pPr lvl="0"/>
            <a:r>
              <a:rPr lang="en-IN" dirty="0" smtClean="0"/>
              <a:t>Mobile learning can be a useful add-on tool for students with special needs. However, for SMS and MMS this might be dependent on the students’ specific disabilities or difficulties involved.</a:t>
            </a:r>
          </a:p>
          <a:p>
            <a:pPr lvl="0"/>
            <a:r>
              <a:rPr lang="en-IN" dirty="0" smtClean="0"/>
              <a:t>Mobile learning can be used as a ‘hook’ to re-engage disaffected youth.</a:t>
            </a:r>
          </a:p>
          <a:p>
            <a:endParaRPr lang="en-IN"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Benefits</a:t>
            </a:r>
            <a:endParaRPr lang="en-IN" dirty="0"/>
          </a:p>
        </p:txBody>
      </p:sp>
      <p:sp>
        <p:nvSpPr>
          <p:cNvPr id="3" name="Content Placeholder 2"/>
          <p:cNvSpPr>
            <a:spLocks noGrp="1"/>
          </p:cNvSpPr>
          <p:nvPr>
            <p:ph idx="1"/>
          </p:nvPr>
        </p:nvSpPr>
        <p:spPr/>
        <p:txBody>
          <a:bodyPr>
            <a:normAutofit/>
          </a:bodyPr>
          <a:lstStyle/>
          <a:p>
            <a:pPr lvl="0"/>
            <a:r>
              <a:rPr lang="en-IN" dirty="0" smtClean="0"/>
              <a:t>Relatively inexpensive opportunities, as the cost of mobile devices are significantly less than PCs and laptops</a:t>
            </a:r>
          </a:p>
          <a:p>
            <a:pPr lvl="0"/>
            <a:r>
              <a:rPr lang="en-IN" dirty="0" smtClean="0"/>
              <a:t>Multimedia content delivery and creation options</a:t>
            </a:r>
          </a:p>
          <a:p>
            <a:pPr lvl="0"/>
            <a:r>
              <a:rPr lang="en-IN" dirty="0" smtClean="0"/>
              <a:t>Continuous and situated learning support</a:t>
            </a:r>
          </a:p>
          <a:p>
            <a:pPr lvl="0"/>
            <a:r>
              <a:rPr lang="en-IN" dirty="0" smtClean="0"/>
              <a:t>Decrease in training costs</a:t>
            </a:r>
          </a:p>
          <a:p>
            <a:pPr lvl="0"/>
            <a:r>
              <a:rPr lang="en-IN" dirty="0" smtClean="0"/>
              <a:t>Potentially a more rewarding learning experience</a:t>
            </a:r>
          </a:p>
          <a:p>
            <a:endParaRPr lang="en-IN"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Technical challenges include</a:t>
            </a:r>
            <a:r>
              <a:rPr lang="en-IN" dirty="0" smtClean="0"/>
              <a:t/>
            </a:r>
            <a:br>
              <a:rPr lang="en-IN" dirty="0" smtClean="0"/>
            </a:br>
            <a:endParaRPr lang="en-IN" dirty="0"/>
          </a:p>
        </p:txBody>
      </p:sp>
      <p:sp>
        <p:nvSpPr>
          <p:cNvPr id="3" name="Content Placeholder 2"/>
          <p:cNvSpPr>
            <a:spLocks noGrp="1"/>
          </p:cNvSpPr>
          <p:nvPr>
            <p:ph idx="1"/>
          </p:nvPr>
        </p:nvSpPr>
        <p:spPr>
          <a:xfrm>
            <a:off x="1143000" y="1447800"/>
            <a:ext cx="7790688" cy="5410200"/>
          </a:xfrm>
        </p:spPr>
        <p:txBody>
          <a:bodyPr>
            <a:normAutofit fontScale="92500" lnSpcReduction="20000"/>
          </a:bodyPr>
          <a:lstStyle/>
          <a:p>
            <a:pPr lvl="0"/>
            <a:r>
              <a:rPr lang="en-IN" dirty="0" smtClean="0"/>
              <a:t>Connectivity and battery life</a:t>
            </a:r>
          </a:p>
          <a:p>
            <a:pPr lvl="0"/>
            <a:r>
              <a:rPr lang="en-IN" dirty="0" smtClean="0"/>
              <a:t>Screen size and key size</a:t>
            </a:r>
          </a:p>
          <a:p>
            <a:pPr lvl="0"/>
            <a:r>
              <a:rPr lang="en-IN" dirty="0" smtClean="0"/>
              <a:t>Meeting required bandwidth for nonstop/fast streaming</a:t>
            </a:r>
          </a:p>
          <a:p>
            <a:pPr lvl="0"/>
            <a:r>
              <a:rPr lang="en-IN" dirty="0" smtClean="0"/>
              <a:t>Number of file/asset formats supported by a specific device</a:t>
            </a:r>
          </a:p>
          <a:p>
            <a:pPr lvl="0"/>
            <a:r>
              <a:rPr lang="en-IN" dirty="0" smtClean="0"/>
              <a:t>Content security or copyright issue from authoring group</a:t>
            </a:r>
          </a:p>
          <a:p>
            <a:pPr lvl="0"/>
            <a:r>
              <a:rPr lang="en-IN" dirty="0" smtClean="0"/>
              <a:t>Multiple standards, multiple screen sizes, multiple operating systems</a:t>
            </a:r>
          </a:p>
          <a:p>
            <a:pPr lvl="0"/>
            <a:r>
              <a:rPr lang="en-IN" dirty="0" smtClean="0"/>
              <a:t>Limited memory</a:t>
            </a:r>
          </a:p>
          <a:p>
            <a:pPr lvl="0"/>
            <a:r>
              <a:rPr lang="en-IN" dirty="0" smtClean="0"/>
              <a:t>Risk of sudden obsolescence </a:t>
            </a:r>
          </a:p>
          <a:p>
            <a:endParaRPr lang="en-IN"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43088" cy="1143000"/>
          </a:xfrm>
        </p:spPr>
        <p:txBody>
          <a:bodyPr>
            <a:normAutofit fontScale="90000"/>
          </a:bodyPr>
          <a:lstStyle/>
          <a:p>
            <a:r>
              <a:rPr lang="en-IN" b="1" dirty="0" smtClean="0"/>
              <a:t>Social and educational challenges include</a:t>
            </a:r>
            <a:r>
              <a:rPr lang="en-IN" dirty="0" smtClean="0"/>
              <a:t/>
            </a:r>
            <a:br>
              <a:rPr lang="en-IN" dirty="0" smtClean="0"/>
            </a:br>
            <a:endParaRPr lang="en-IN" dirty="0"/>
          </a:p>
        </p:txBody>
      </p:sp>
      <p:sp>
        <p:nvSpPr>
          <p:cNvPr id="3" name="Content Placeholder 2"/>
          <p:cNvSpPr>
            <a:spLocks noGrp="1"/>
          </p:cNvSpPr>
          <p:nvPr>
            <p:ph idx="1"/>
          </p:nvPr>
        </p:nvSpPr>
        <p:spPr>
          <a:xfrm>
            <a:off x="1143000" y="1447800"/>
            <a:ext cx="7790688" cy="5410200"/>
          </a:xfrm>
        </p:spPr>
        <p:txBody>
          <a:bodyPr>
            <a:normAutofit fontScale="70000" lnSpcReduction="20000"/>
          </a:bodyPr>
          <a:lstStyle/>
          <a:p>
            <a:pPr lvl="0"/>
            <a:r>
              <a:rPr lang="en-IN" dirty="0" smtClean="0"/>
              <a:t>Accessibility and cost barriers for end users</a:t>
            </a:r>
          </a:p>
          <a:p>
            <a:pPr lvl="0"/>
            <a:r>
              <a:rPr lang="en-IN" dirty="0" smtClean="0"/>
              <a:t>How to assess learning outside the classroom</a:t>
            </a:r>
          </a:p>
          <a:p>
            <a:pPr lvl="0"/>
            <a:r>
              <a:rPr lang="en-IN" dirty="0" smtClean="0"/>
              <a:t>Content's security or pirating issues</a:t>
            </a:r>
          </a:p>
          <a:p>
            <a:pPr lvl="0"/>
            <a:r>
              <a:rPr lang="en-IN" dirty="0" smtClean="0"/>
              <a:t>Frequent changes in device models/technologies/functionality etc.</a:t>
            </a:r>
          </a:p>
          <a:p>
            <a:pPr lvl="0"/>
            <a:r>
              <a:rPr lang="en-IN" dirty="0" smtClean="0"/>
              <a:t>Developing an appropriate theory of learning for the mobile age</a:t>
            </a:r>
          </a:p>
          <a:p>
            <a:pPr lvl="0"/>
            <a:r>
              <a:rPr lang="en-IN" dirty="0" smtClean="0"/>
              <a:t>Design of technology to support a lifetime of learning</a:t>
            </a:r>
          </a:p>
          <a:p>
            <a:pPr lvl="0"/>
            <a:r>
              <a:rPr lang="en-IN" dirty="0" smtClean="0"/>
              <a:t>No restriction on learning timetable</a:t>
            </a:r>
          </a:p>
          <a:p>
            <a:pPr lvl="0"/>
            <a:r>
              <a:rPr lang="en-IN" dirty="0" smtClean="0"/>
              <a:t>Personal and private information and content</a:t>
            </a:r>
          </a:p>
          <a:p>
            <a:pPr lvl="0"/>
            <a:r>
              <a:rPr lang="en-IN" dirty="0" smtClean="0"/>
              <a:t>No demographic boundary</a:t>
            </a:r>
          </a:p>
          <a:p>
            <a:pPr lvl="0"/>
            <a:r>
              <a:rPr lang="en-IN" dirty="0" smtClean="0"/>
              <a:t>Disruption of students' personal and academic lives</a:t>
            </a:r>
          </a:p>
          <a:p>
            <a:pPr lvl="0"/>
            <a:r>
              <a:rPr lang="en-IN" dirty="0" smtClean="0"/>
              <a:t>Access to and use of the technology in developing countries</a:t>
            </a:r>
          </a:p>
          <a:p>
            <a:pPr lvl="0"/>
            <a:r>
              <a:rPr lang="en-IN" dirty="0" smtClean="0"/>
              <a:t>Risk of distraction </a:t>
            </a:r>
          </a:p>
          <a:p>
            <a:endParaRPr lang="en-IN"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WHITE BOARD</a:t>
            </a:r>
            <a:endParaRPr lang="en-IN" dirty="0"/>
          </a:p>
        </p:txBody>
      </p:sp>
      <p:pic>
        <p:nvPicPr>
          <p:cNvPr id="2050" name="Picture 2" descr="E:\deepu\GRD\curri presen\teaching aids\20120222013342886.jpg"/>
          <p:cNvPicPr>
            <a:picLocks noGrp="1" noChangeAspect="1" noChangeArrowheads="1"/>
          </p:cNvPicPr>
          <p:nvPr>
            <p:ph idx="1"/>
          </p:nvPr>
        </p:nvPicPr>
        <p:blipFill>
          <a:blip r:embed="rId2" cstate="print"/>
          <a:srcRect/>
          <a:stretch>
            <a:fillRect/>
          </a:stretch>
        </p:blipFill>
        <p:spPr bwMode="auto">
          <a:xfrm>
            <a:off x="1219200" y="1447800"/>
            <a:ext cx="7620000" cy="5029200"/>
          </a:xfrm>
          <a:prstGeom prst="rect">
            <a:avLst/>
          </a:prstGeom>
          <a:noFill/>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an interactive whiteboard is a large display that connects to a computer and a projector</a:t>
            </a:r>
          </a:p>
          <a:p>
            <a:r>
              <a:rPr lang="en-IN" dirty="0" smtClean="0"/>
              <a:t>use of graphics and other visuals to represent information</a:t>
            </a:r>
          </a:p>
          <a:p>
            <a:pPr>
              <a:buNone/>
            </a:pPr>
            <a:endParaRPr lang="en-IN"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1143000"/>
          </a:xfrm>
        </p:spPr>
        <p:txBody>
          <a:bodyPr/>
          <a:lstStyle/>
          <a:p>
            <a:r>
              <a:rPr lang="en-IN" dirty="0" smtClean="0"/>
              <a:t>Uses</a:t>
            </a:r>
            <a:endParaRPr lang="en-IN" dirty="0"/>
          </a:p>
        </p:txBody>
      </p:sp>
      <p:sp>
        <p:nvSpPr>
          <p:cNvPr id="3" name="Content Placeholder 2"/>
          <p:cNvSpPr>
            <a:spLocks noGrp="1"/>
          </p:cNvSpPr>
          <p:nvPr>
            <p:ph idx="1"/>
          </p:nvPr>
        </p:nvSpPr>
        <p:spPr>
          <a:xfrm>
            <a:off x="1143000" y="1219200"/>
            <a:ext cx="7790688" cy="5410200"/>
          </a:xfrm>
        </p:spPr>
        <p:txBody>
          <a:bodyPr>
            <a:normAutofit fontScale="70000" lnSpcReduction="20000"/>
          </a:bodyPr>
          <a:lstStyle/>
          <a:p>
            <a:pPr lvl="0"/>
            <a:r>
              <a:rPr lang="en-IN" dirty="0" smtClean="0"/>
              <a:t>Running </a:t>
            </a:r>
            <a:r>
              <a:rPr lang="en-IN" u="sng" dirty="0" smtClean="0">
                <a:hlinkClick r:id="rId2" tooltip="Software"/>
              </a:rPr>
              <a:t>software</a:t>
            </a:r>
            <a:r>
              <a:rPr lang="en-IN" dirty="0" smtClean="0"/>
              <a:t> that is loaded onto the connected </a:t>
            </a:r>
            <a:r>
              <a:rPr lang="en-IN" u="sng" dirty="0" smtClean="0">
                <a:hlinkClick r:id="rId3" tooltip="Personal computer"/>
              </a:rPr>
              <a:t>PC</a:t>
            </a:r>
            <a:r>
              <a:rPr lang="en-IN" dirty="0" smtClean="0"/>
              <a:t>, such as a </a:t>
            </a:r>
            <a:r>
              <a:rPr lang="en-IN" u="sng" dirty="0" smtClean="0">
                <a:hlinkClick r:id="rId4" tooltip="Web browser"/>
              </a:rPr>
              <a:t>web browsers</a:t>
            </a:r>
            <a:r>
              <a:rPr lang="en-IN" dirty="0" smtClean="0"/>
              <a:t> or other software used in the classroom.</a:t>
            </a:r>
          </a:p>
          <a:p>
            <a:pPr lvl="0"/>
            <a:r>
              <a:rPr lang="en-IN" dirty="0" smtClean="0"/>
              <a:t>Capturing and saving notes written on a whiteboard to the connected PC</a:t>
            </a:r>
          </a:p>
          <a:p>
            <a:pPr lvl="0"/>
            <a:r>
              <a:rPr lang="en-IN" dirty="0" smtClean="0"/>
              <a:t>Controlling the PC from the white board using </a:t>
            </a:r>
            <a:r>
              <a:rPr lang="en-IN" u="sng" dirty="0" smtClean="0">
                <a:hlinkClick r:id="rId5" tooltip="Click and drag"/>
              </a:rPr>
              <a:t>click and drag</a:t>
            </a:r>
            <a:r>
              <a:rPr lang="en-IN" dirty="0" smtClean="0"/>
              <a:t>, </a:t>
            </a:r>
            <a:r>
              <a:rPr lang="en-IN" u="sng" dirty="0" err="1" smtClean="0">
                <a:hlinkClick r:id="rId6" tooltip="Markup language"/>
              </a:rPr>
              <a:t>markup</a:t>
            </a:r>
            <a:r>
              <a:rPr lang="en-IN" dirty="0" smtClean="0"/>
              <a:t> which annotates a </a:t>
            </a:r>
            <a:r>
              <a:rPr lang="en-IN" u="sng" dirty="0" smtClean="0">
                <a:hlinkClick r:id="rId7" tooltip="Computer program"/>
              </a:rPr>
              <a:t>program</a:t>
            </a:r>
            <a:r>
              <a:rPr lang="en-IN" dirty="0" smtClean="0"/>
              <a:t> or </a:t>
            </a:r>
            <a:r>
              <a:rPr lang="en-IN" u="sng" dirty="0" smtClean="0">
                <a:hlinkClick r:id="rId8" tooltip="Presentation"/>
              </a:rPr>
              <a:t>presentation</a:t>
            </a:r>
            <a:endParaRPr lang="en-IN" dirty="0" smtClean="0"/>
          </a:p>
          <a:p>
            <a:pPr lvl="0"/>
            <a:r>
              <a:rPr lang="en-IN" dirty="0" smtClean="0"/>
              <a:t>Using </a:t>
            </a:r>
            <a:r>
              <a:rPr lang="en-IN" u="sng" dirty="0" smtClean="0">
                <a:hlinkClick r:id="rId9" tooltip="Optical character recognition"/>
              </a:rPr>
              <a:t>OCR</a:t>
            </a:r>
            <a:r>
              <a:rPr lang="en-IN" dirty="0" smtClean="0"/>
              <a:t> software to translate </a:t>
            </a:r>
            <a:r>
              <a:rPr lang="en-IN" u="sng" dirty="0" smtClean="0">
                <a:hlinkClick r:id="rId10" tooltip="Cursive writing"/>
              </a:rPr>
              <a:t>cursive writing</a:t>
            </a:r>
            <a:r>
              <a:rPr lang="en-IN" dirty="0" smtClean="0"/>
              <a:t> on a graphics tablet into </a:t>
            </a:r>
            <a:r>
              <a:rPr lang="en-IN" u="sng" dirty="0" smtClean="0">
                <a:hlinkClick r:id="rId11" tooltip="Plain text"/>
              </a:rPr>
              <a:t>text</a:t>
            </a:r>
            <a:endParaRPr lang="en-IN" dirty="0" smtClean="0"/>
          </a:p>
          <a:p>
            <a:pPr lvl="0"/>
            <a:r>
              <a:rPr lang="en-IN" dirty="0" smtClean="0"/>
              <a:t>Using an </a:t>
            </a:r>
            <a:r>
              <a:rPr lang="en-IN" u="sng" dirty="0" smtClean="0">
                <a:hlinkClick r:id="rId12" tooltip="Audience Response System"/>
              </a:rPr>
              <a:t>Audience Response System</a:t>
            </a:r>
            <a:r>
              <a:rPr lang="en-IN" dirty="0" smtClean="0"/>
              <a:t> so that presenters can poll a classroom audience or conduct quizzes, capturing feedback onto the whiteboard</a:t>
            </a:r>
          </a:p>
          <a:p>
            <a:pPr lvl="0"/>
            <a:r>
              <a:rPr lang="en-IN" dirty="0" smtClean="0"/>
              <a:t>Multimedia lessons and presentations including audio and video</a:t>
            </a:r>
          </a:p>
          <a:p>
            <a:pPr lvl="0"/>
            <a:r>
              <a:rPr lang="en-IN" dirty="0" smtClean="0"/>
              <a:t>Collaborative problem solving</a:t>
            </a:r>
          </a:p>
          <a:p>
            <a:pPr lvl="0"/>
            <a:r>
              <a:rPr lang="en-IN" dirty="0" smtClean="0"/>
              <a:t>Showcasing student projects and presentations</a:t>
            </a:r>
          </a:p>
          <a:p>
            <a:pPr lvl="0"/>
            <a:r>
              <a:rPr lang="en-IN" dirty="0" smtClean="0"/>
              <a:t>Virtual field trips</a:t>
            </a:r>
          </a:p>
          <a:p>
            <a:pPr lvl="0"/>
            <a:r>
              <a:rPr lang="en-IN" dirty="0" smtClean="0"/>
              <a:t>Recorded lessons that can be used by substitute teachers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077200" cy="1143000"/>
          </a:xfrm>
        </p:spPr>
        <p:txBody>
          <a:bodyPr>
            <a:normAutofit/>
          </a:bodyPr>
          <a:lstStyle/>
          <a:p>
            <a:pPr algn="ctr"/>
            <a:r>
              <a:rPr lang="en-US" sz="2800" dirty="0" smtClean="0"/>
              <a:t>CLASSIFICATION OF AUDIO VISUAL AIDS</a:t>
            </a:r>
            <a:endParaRPr lang="en-US" sz="2800" dirty="0"/>
          </a:p>
        </p:txBody>
      </p:sp>
      <p:graphicFrame>
        <p:nvGraphicFramePr>
          <p:cNvPr id="4" name="Content Placeholder 3"/>
          <p:cNvGraphicFramePr>
            <a:graphicFrameLocks noGrp="1"/>
          </p:cNvGraphicFramePr>
          <p:nvPr>
            <p:ph idx="1"/>
          </p:nvPr>
        </p:nvGraphicFramePr>
        <p:xfrm>
          <a:off x="152400" y="838200"/>
          <a:ext cx="878205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514350" y="5343525"/>
            <a:ext cx="8629650" cy="15112"/>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2979420" y="737616"/>
            <a:ext cx="3278124" cy="576072"/>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4049267" y="1225296"/>
            <a:ext cx="1139952" cy="576072"/>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332231" y="1712976"/>
            <a:ext cx="8478012" cy="576072"/>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txBox="1"/>
          <p:nvPr/>
        </p:nvSpPr>
        <p:spPr>
          <a:xfrm>
            <a:off x="3225545" y="479817"/>
            <a:ext cx="2738514" cy="920234"/>
          </a:xfrm>
          <a:prstGeom prst="rect">
            <a:avLst/>
          </a:prstGeom>
        </p:spPr>
        <p:txBody>
          <a:bodyPr wrap="square" lIns="0" tIns="0" rIns="0" bIns="0" rtlCol="0">
            <a:noAutofit/>
          </a:bodyPr>
          <a:lstStyle/>
          <a:p>
            <a:pPr algn="ctr">
              <a:lnSpc>
                <a:spcPts val="3385"/>
              </a:lnSpc>
              <a:spcBef>
                <a:spcPts val="169"/>
              </a:spcBef>
            </a:pPr>
            <a:r>
              <a:rPr sz="3200" spc="0" dirty="0" smtClean="0">
                <a:solidFill>
                  <a:srgbClr val="4E3A2F"/>
                </a:solidFill>
                <a:latin typeface="Franklin Gothic Medium"/>
                <a:cs typeface="Franklin Gothic Medium"/>
              </a:rPr>
              <a:t>PRESE</a:t>
            </a:r>
            <a:r>
              <a:rPr sz="3200" spc="4" dirty="0" smtClean="0">
                <a:solidFill>
                  <a:srgbClr val="4E3A2F"/>
                </a:solidFill>
                <a:latin typeface="Franklin Gothic Medium"/>
                <a:cs typeface="Franklin Gothic Medium"/>
              </a:rPr>
              <a:t>N</a:t>
            </a:r>
            <a:r>
              <a:rPr sz="3200" spc="-169" dirty="0" smtClean="0">
                <a:solidFill>
                  <a:srgbClr val="4E3A2F"/>
                </a:solidFill>
                <a:latin typeface="Franklin Gothic Medium"/>
                <a:cs typeface="Franklin Gothic Medium"/>
              </a:rPr>
              <a:t>T</a:t>
            </a:r>
            <a:r>
              <a:rPr sz="3200" spc="-184" dirty="0" smtClean="0">
                <a:solidFill>
                  <a:srgbClr val="4E3A2F"/>
                </a:solidFill>
                <a:latin typeface="Franklin Gothic Medium"/>
                <a:cs typeface="Franklin Gothic Medium"/>
              </a:rPr>
              <a:t>A</a:t>
            </a:r>
            <a:r>
              <a:rPr sz="3200" spc="0" dirty="0" smtClean="0">
                <a:solidFill>
                  <a:srgbClr val="4E3A2F"/>
                </a:solidFill>
                <a:latin typeface="Franklin Gothic Medium"/>
                <a:cs typeface="Franklin Gothic Medium"/>
              </a:rPr>
              <a:t>TION</a:t>
            </a:r>
            <a:endParaRPr sz="3200">
              <a:latin typeface="Franklin Gothic Medium"/>
              <a:cs typeface="Franklin Gothic Medium"/>
            </a:endParaRPr>
          </a:p>
          <a:p>
            <a:pPr marL="1039329" marR="1073730" algn="ctr">
              <a:lnSpc>
                <a:spcPct val="94482"/>
              </a:lnSpc>
              <a:spcBef>
                <a:spcPts val="40"/>
              </a:spcBef>
            </a:pPr>
            <a:r>
              <a:rPr sz="3200" spc="0" dirty="0" smtClean="0">
                <a:solidFill>
                  <a:srgbClr val="4E3A2F"/>
                </a:solidFill>
                <a:latin typeface="Franklin Gothic Medium"/>
                <a:cs typeface="Franklin Gothic Medium"/>
              </a:rPr>
              <a:t>ON</a:t>
            </a:r>
            <a:endParaRPr sz="3200">
              <a:latin typeface="Franklin Gothic Medium"/>
              <a:cs typeface="Franklin Gothic Medium"/>
            </a:endParaRPr>
          </a:p>
        </p:txBody>
      </p:sp>
      <p:sp>
        <p:nvSpPr>
          <p:cNvPr id="8" name="object 8"/>
          <p:cNvSpPr txBox="1"/>
          <p:nvPr/>
        </p:nvSpPr>
        <p:spPr>
          <a:xfrm>
            <a:off x="577697" y="1455423"/>
            <a:ext cx="2355957" cy="432307"/>
          </a:xfrm>
          <a:prstGeom prst="rect">
            <a:avLst/>
          </a:prstGeom>
        </p:spPr>
        <p:txBody>
          <a:bodyPr wrap="square" lIns="0" tIns="0" rIns="0" bIns="0" rtlCol="0">
            <a:noAutofit/>
          </a:bodyPr>
          <a:lstStyle/>
          <a:p>
            <a:pPr marL="12700">
              <a:lnSpc>
                <a:spcPts val="3385"/>
              </a:lnSpc>
              <a:spcBef>
                <a:spcPts val="169"/>
              </a:spcBef>
            </a:pPr>
            <a:r>
              <a:rPr sz="3200" spc="0" dirty="0" smtClean="0">
                <a:solidFill>
                  <a:srgbClr val="4E3A2F"/>
                </a:solidFill>
                <a:latin typeface="Franklin Gothic Medium"/>
                <a:cs typeface="Franklin Gothic Medium"/>
              </a:rPr>
              <a:t>DEV</a:t>
            </a:r>
            <a:r>
              <a:rPr sz="3200" spc="-9" dirty="0" smtClean="0">
                <a:solidFill>
                  <a:srgbClr val="4E3A2F"/>
                </a:solidFill>
                <a:latin typeface="Franklin Gothic Medium"/>
                <a:cs typeface="Franklin Gothic Medium"/>
              </a:rPr>
              <a:t>E</a:t>
            </a:r>
            <a:r>
              <a:rPr sz="3200" spc="-64" dirty="0" smtClean="0">
                <a:solidFill>
                  <a:srgbClr val="4E3A2F"/>
                </a:solidFill>
                <a:latin typeface="Franklin Gothic Medium"/>
                <a:cs typeface="Franklin Gothic Medium"/>
              </a:rPr>
              <a:t>L</a:t>
            </a:r>
            <a:r>
              <a:rPr sz="3200" spc="0" dirty="0" smtClean="0">
                <a:solidFill>
                  <a:srgbClr val="4E3A2F"/>
                </a:solidFill>
                <a:latin typeface="Franklin Gothic Medium"/>
                <a:cs typeface="Franklin Gothic Medium"/>
              </a:rPr>
              <a:t>OPING</a:t>
            </a:r>
            <a:endParaRPr sz="3200">
              <a:latin typeface="Franklin Gothic Medium"/>
              <a:cs typeface="Franklin Gothic Medium"/>
            </a:endParaRPr>
          </a:p>
        </p:txBody>
      </p:sp>
      <p:sp>
        <p:nvSpPr>
          <p:cNvPr id="9" name="object 9"/>
          <p:cNvSpPr txBox="1"/>
          <p:nvPr/>
        </p:nvSpPr>
        <p:spPr>
          <a:xfrm>
            <a:off x="2930439" y="1455423"/>
            <a:ext cx="909412" cy="432307"/>
          </a:xfrm>
          <a:prstGeom prst="rect">
            <a:avLst/>
          </a:prstGeom>
        </p:spPr>
        <p:txBody>
          <a:bodyPr wrap="square" lIns="0" tIns="0" rIns="0" bIns="0" rtlCol="0">
            <a:noAutofit/>
          </a:bodyPr>
          <a:lstStyle/>
          <a:p>
            <a:pPr marL="12700">
              <a:lnSpc>
                <a:spcPts val="3385"/>
              </a:lnSpc>
              <a:spcBef>
                <a:spcPts val="169"/>
              </a:spcBef>
            </a:pPr>
            <a:r>
              <a:rPr sz="3200" spc="-64" dirty="0" smtClean="0">
                <a:solidFill>
                  <a:srgbClr val="4E3A2F"/>
                </a:solidFill>
                <a:latin typeface="Franklin Gothic Medium"/>
                <a:cs typeface="Franklin Gothic Medium"/>
              </a:rPr>
              <a:t>L</a:t>
            </a:r>
            <a:r>
              <a:rPr sz="3200" spc="-44" dirty="0" smtClean="0">
                <a:solidFill>
                  <a:srgbClr val="4E3A2F"/>
                </a:solidFill>
                <a:latin typeface="Franklin Gothic Medium"/>
                <a:cs typeface="Franklin Gothic Medium"/>
              </a:rPr>
              <a:t>O</a:t>
            </a:r>
            <a:r>
              <a:rPr sz="3200" spc="0" dirty="0" smtClean="0">
                <a:solidFill>
                  <a:srgbClr val="4E3A2F"/>
                </a:solidFill>
                <a:latin typeface="Franklin Gothic Medium"/>
                <a:cs typeface="Franklin Gothic Medium"/>
              </a:rPr>
              <a:t>W</a:t>
            </a:r>
            <a:endParaRPr sz="3200">
              <a:latin typeface="Franklin Gothic Medium"/>
              <a:cs typeface="Franklin Gothic Medium"/>
            </a:endParaRPr>
          </a:p>
        </p:txBody>
      </p:sp>
      <p:sp>
        <p:nvSpPr>
          <p:cNvPr id="10" name="object 10"/>
          <p:cNvSpPr txBox="1"/>
          <p:nvPr/>
        </p:nvSpPr>
        <p:spPr>
          <a:xfrm>
            <a:off x="3842320" y="1455423"/>
            <a:ext cx="1026578" cy="432307"/>
          </a:xfrm>
          <a:prstGeom prst="rect">
            <a:avLst/>
          </a:prstGeom>
        </p:spPr>
        <p:txBody>
          <a:bodyPr wrap="square" lIns="0" tIns="0" rIns="0" bIns="0" rtlCol="0">
            <a:noAutofit/>
          </a:bodyPr>
          <a:lstStyle/>
          <a:p>
            <a:pPr marL="12700">
              <a:lnSpc>
                <a:spcPts val="3385"/>
              </a:lnSpc>
              <a:spcBef>
                <a:spcPts val="169"/>
              </a:spcBef>
            </a:pPr>
            <a:r>
              <a:rPr sz="3200" spc="4" dirty="0" smtClean="0">
                <a:solidFill>
                  <a:srgbClr val="4E3A2F"/>
                </a:solidFill>
                <a:latin typeface="Franklin Gothic Medium"/>
                <a:cs typeface="Franklin Gothic Medium"/>
              </a:rPr>
              <a:t>C</a:t>
            </a:r>
            <a:r>
              <a:rPr sz="3200" spc="0" dirty="0" smtClean="0">
                <a:solidFill>
                  <a:srgbClr val="4E3A2F"/>
                </a:solidFill>
                <a:latin typeface="Franklin Gothic Medium"/>
                <a:cs typeface="Franklin Gothic Medium"/>
              </a:rPr>
              <a:t>OST</a:t>
            </a:r>
            <a:endParaRPr sz="3200">
              <a:latin typeface="Franklin Gothic Medium"/>
              <a:cs typeface="Franklin Gothic Medium"/>
            </a:endParaRPr>
          </a:p>
        </p:txBody>
      </p:sp>
      <p:sp>
        <p:nvSpPr>
          <p:cNvPr id="11" name="object 11"/>
          <p:cNvSpPr txBox="1"/>
          <p:nvPr/>
        </p:nvSpPr>
        <p:spPr>
          <a:xfrm>
            <a:off x="4869763" y="1455423"/>
            <a:ext cx="625454" cy="432307"/>
          </a:xfrm>
          <a:prstGeom prst="rect">
            <a:avLst/>
          </a:prstGeom>
        </p:spPr>
        <p:txBody>
          <a:bodyPr wrap="square" lIns="0" tIns="0" rIns="0" bIns="0" rtlCol="0">
            <a:noAutofit/>
          </a:bodyPr>
          <a:lstStyle/>
          <a:p>
            <a:pPr marL="12700">
              <a:lnSpc>
                <a:spcPts val="3385"/>
              </a:lnSpc>
              <a:spcBef>
                <a:spcPts val="169"/>
              </a:spcBef>
            </a:pPr>
            <a:r>
              <a:rPr sz="3200" spc="0" dirty="0" smtClean="0">
                <a:solidFill>
                  <a:srgbClr val="4E3A2F"/>
                </a:solidFill>
                <a:latin typeface="Franklin Gothic Medium"/>
                <a:cs typeface="Franklin Gothic Medium"/>
              </a:rPr>
              <a:t>NO</a:t>
            </a:r>
            <a:endParaRPr sz="3200">
              <a:latin typeface="Franklin Gothic Medium"/>
              <a:cs typeface="Franklin Gothic Medium"/>
            </a:endParaRPr>
          </a:p>
        </p:txBody>
      </p:sp>
      <p:sp>
        <p:nvSpPr>
          <p:cNvPr id="12" name="object 12"/>
          <p:cNvSpPr txBox="1"/>
          <p:nvPr/>
        </p:nvSpPr>
        <p:spPr>
          <a:xfrm>
            <a:off x="5495994" y="1455423"/>
            <a:ext cx="1027048" cy="432307"/>
          </a:xfrm>
          <a:prstGeom prst="rect">
            <a:avLst/>
          </a:prstGeom>
        </p:spPr>
        <p:txBody>
          <a:bodyPr wrap="square" lIns="0" tIns="0" rIns="0" bIns="0" rtlCol="0">
            <a:noAutofit/>
          </a:bodyPr>
          <a:lstStyle/>
          <a:p>
            <a:pPr marL="12700">
              <a:lnSpc>
                <a:spcPts val="3385"/>
              </a:lnSpc>
              <a:spcBef>
                <a:spcPts val="169"/>
              </a:spcBef>
            </a:pPr>
            <a:r>
              <a:rPr sz="3200" spc="0" dirty="0" smtClean="0">
                <a:solidFill>
                  <a:srgbClr val="4E3A2F"/>
                </a:solidFill>
                <a:latin typeface="Franklin Gothic Medium"/>
                <a:cs typeface="Franklin Gothic Medium"/>
              </a:rPr>
              <a:t>CO</a:t>
            </a:r>
            <a:r>
              <a:rPr sz="3200" spc="9" dirty="0" smtClean="0">
                <a:solidFill>
                  <a:srgbClr val="4E3A2F"/>
                </a:solidFill>
                <a:latin typeface="Franklin Gothic Medium"/>
                <a:cs typeface="Franklin Gothic Medium"/>
              </a:rPr>
              <a:t>S</a:t>
            </a:r>
            <a:r>
              <a:rPr sz="3200" spc="0" dirty="0" smtClean="0">
                <a:solidFill>
                  <a:srgbClr val="4E3A2F"/>
                </a:solidFill>
                <a:latin typeface="Franklin Gothic Medium"/>
                <a:cs typeface="Franklin Gothic Medium"/>
              </a:rPr>
              <a:t>T</a:t>
            </a:r>
            <a:endParaRPr sz="3200">
              <a:latin typeface="Franklin Gothic Medium"/>
              <a:cs typeface="Franklin Gothic Medium"/>
            </a:endParaRPr>
          </a:p>
        </p:txBody>
      </p:sp>
      <p:sp>
        <p:nvSpPr>
          <p:cNvPr id="13" name="object 13"/>
          <p:cNvSpPr txBox="1"/>
          <p:nvPr/>
        </p:nvSpPr>
        <p:spPr>
          <a:xfrm>
            <a:off x="6523030" y="1455423"/>
            <a:ext cx="2114979" cy="432307"/>
          </a:xfrm>
          <a:prstGeom prst="rect">
            <a:avLst/>
          </a:prstGeom>
        </p:spPr>
        <p:txBody>
          <a:bodyPr wrap="square" lIns="0" tIns="0" rIns="0" bIns="0" rtlCol="0">
            <a:noAutofit/>
          </a:bodyPr>
          <a:lstStyle/>
          <a:p>
            <a:pPr marL="12700">
              <a:lnSpc>
                <a:spcPts val="3385"/>
              </a:lnSpc>
              <a:spcBef>
                <a:spcPts val="169"/>
              </a:spcBef>
            </a:pPr>
            <a:r>
              <a:rPr sz="3200" spc="0" dirty="0" smtClean="0">
                <a:solidFill>
                  <a:srgbClr val="4E3A2F"/>
                </a:solidFill>
                <a:latin typeface="Franklin Gothic Medium"/>
                <a:cs typeface="Franklin Gothic Medium"/>
              </a:rPr>
              <a:t>M</a:t>
            </a:r>
            <a:r>
              <a:rPr sz="3200" spc="-164" dirty="0" smtClean="0">
                <a:solidFill>
                  <a:srgbClr val="4E3A2F"/>
                </a:solidFill>
                <a:latin typeface="Franklin Gothic Medium"/>
                <a:cs typeface="Franklin Gothic Medium"/>
              </a:rPr>
              <a:t>A</a:t>
            </a:r>
            <a:r>
              <a:rPr sz="3200" spc="0" dirty="0" smtClean="0">
                <a:solidFill>
                  <a:srgbClr val="4E3A2F"/>
                </a:solidFill>
                <a:latin typeface="Franklin Gothic Medium"/>
                <a:cs typeface="Franklin Gothic Medium"/>
              </a:rPr>
              <a:t>TERIALS</a:t>
            </a:r>
            <a:endParaRPr sz="3200">
              <a:latin typeface="Franklin Gothic Medium"/>
              <a:cs typeface="Franklin Gothic Medium"/>
            </a:endParaRPr>
          </a:p>
        </p:txBody>
      </p:sp>
    </p:spTree>
    <p:extLst>
      <p:ext uri="{BB962C8B-B14F-4D97-AF65-F5344CB8AC3E}">
        <p14:creationId xmlns:p14="http://schemas.microsoft.com/office/powerpoint/2010/main" val="261709973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514350" y="1044575"/>
            <a:ext cx="8629650" cy="15112"/>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514350" y="1044575"/>
            <a:ext cx="8629650" cy="15112"/>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514350" y="1051686"/>
            <a:ext cx="8629650" cy="14986"/>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p:nvPr/>
        </p:nvSpPr>
        <p:spPr>
          <a:xfrm>
            <a:off x="3256788" y="952500"/>
            <a:ext cx="2779776" cy="644651"/>
          </a:xfrm>
          <a:prstGeom prst="rect">
            <a:avLst/>
          </a:prstGeom>
          <a:blipFill>
            <a:blip r:embed="rId5" cstate="print"/>
            <a:stretch>
              <a:fillRect/>
            </a:stretch>
          </a:blipFill>
        </p:spPr>
        <p:txBody>
          <a:bodyPr wrap="square" lIns="0" tIns="0" rIns="0" bIns="0" rtlCol="0">
            <a:noAutofit/>
          </a:bodyPr>
          <a:lstStyle/>
          <a:p>
            <a:endParaRPr/>
          </a:p>
        </p:txBody>
      </p:sp>
      <p:sp>
        <p:nvSpPr>
          <p:cNvPr id="7" name="object 7"/>
          <p:cNvSpPr txBox="1"/>
          <p:nvPr/>
        </p:nvSpPr>
        <p:spPr>
          <a:xfrm>
            <a:off x="3533394" y="663191"/>
            <a:ext cx="2311007" cy="482904"/>
          </a:xfrm>
          <a:prstGeom prst="rect">
            <a:avLst/>
          </a:prstGeom>
        </p:spPr>
        <p:txBody>
          <a:bodyPr wrap="square" lIns="0" tIns="0" rIns="0" bIns="0" rtlCol="0">
            <a:noAutofit/>
          </a:bodyPr>
          <a:lstStyle/>
          <a:p>
            <a:pPr marL="12700">
              <a:lnSpc>
                <a:spcPts val="3795"/>
              </a:lnSpc>
              <a:spcBef>
                <a:spcPts val="189"/>
              </a:spcBef>
            </a:pPr>
            <a:r>
              <a:rPr sz="3600" spc="-64" dirty="0" smtClean="0">
                <a:solidFill>
                  <a:srgbClr val="4E3A2F"/>
                </a:solidFill>
                <a:latin typeface="Franklin Gothic Medium"/>
                <a:cs typeface="Franklin Gothic Medium"/>
              </a:rPr>
              <a:t>O</a:t>
            </a:r>
            <a:r>
              <a:rPr sz="3600" spc="0" dirty="0" smtClean="0">
                <a:solidFill>
                  <a:srgbClr val="4E3A2F"/>
                </a:solidFill>
                <a:latin typeface="Franklin Gothic Medium"/>
                <a:cs typeface="Franklin Gothic Medium"/>
              </a:rPr>
              <a:t>VER</a:t>
            </a:r>
            <a:r>
              <a:rPr sz="3600" spc="-100" dirty="0" smtClean="0">
                <a:solidFill>
                  <a:srgbClr val="4E3A2F"/>
                </a:solidFill>
                <a:latin typeface="Franklin Gothic Medium"/>
                <a:cs typeface="Franklin Gothic Medium"/>
              </a:rPr>
              <a:t> </a:t>
            </a:r>
            <a:r>
              <a:rPr sz="3600" spc="0" dirty="0" smtClean="0">
                <a:solidFill>
                  <a:srgbClr val="4E3A2F"/>
                </a:solidFill>
                <a:latin typeface="Franklin Gothic Medium"/>
                <a:cs typeface="Franklin Gothic Medium"/>
              </a:rPr>
              <a:t>VIEW</a:t>
            </a:r>
            <a:endParaRPr sz="3600">
              <a:latin typeface="Franklin Gothic Medium"/>
              <a:cs typeface="Franklin Gothic Medium"/>
            </a:endParaRPr>
          </a:p>
        </p:txBody>
      </p:sp>
      <p:sp>
        <p:nvSpPr>
          <p:cNvPr id="8" name="object 8"/>
          <p:cNvSpPr txBox="1"/>
          <p:nvPr/>
        </p:nvSpPr>
        <p:spPr>
          <a:xfrm>
            <a:off x="726440" y="1652492"/>
            <a:ext cx="6438671" cy="1017835"/>
          </a:xfrm>
          <a:prstGeom prst="rect">
            <a:avLst/>
          </a:prstGeom>
        </p:spPr>
        <p:txBody>
          <a:bodyPr wrap="square" lIns="0" tIns="0" rIns="0" bIns="0" rtlCol="0">
            <a:noAutofit/>
          </a:bodyPr>
          <a:lstStyle/>
          <a:p>
            <a:pPr marL="12700" marR="61081">
              <a:lnSpc>
                <a:spcPts val="3375"/>
              </a:lnSpc>
              <a:spcBef>
                <a:spcPts val="168"/>
              </a:spcBef>
            </a:pPr>
            <a:r>
              <a:rPr sz="3200" spc="0" dirty="0" smtClean="0">
                <a:solidFill>
                  <a:srgbClr val="4E3A2F"/>
                </a:solidFill>
                <a:latin typeface="Arial"/>
                <a:cs typeface="Arial"/>
              </a:rPr>
              <a:t>Obj</a:t>
            </a:r>
            <a:r>
              <a:rPr sz="3200" spc="-9" dirty="0" smtClean="0">
                <a:solidFill>
                  <a:srgbClr val="4E3A2F"/>
                </a:solidFill>
                <a:latin typeface="Arial"/>
                <a:cs typeface="Arial"/>
              </a:rPr>
              <a:t>e</a:t>
            </a:r>
            <a:r>
              <a:rPr sz="3200" spc="0" dirty="0" smtClean="0">
                <a:solidFill>
                  <a:srgbClr val="4E3A2F"/>
                </a:solidFill>
                <a:latin typeface="Arial"/>
                <a:cs typeface="Arial"/>
              </a:rPr>
              <a:t>ctives</a:t>
            </a:r>
            <a:endParaRPr sz="3200">
              <a:latin typeface="Arial"/>
              <a:cs typeface="Arial"/>
            </a:endParaRPr>
          </a:p>
          <a:p>
            <a:pPr marL="12700">
              <a:lnSpc>
                <a:spcPct val="95825"/>
              </a:lnSpc>
              <a:spcBef>
                <a:spcPts val="761"/>
              </a:spcBef>
            </a:pPr>
            <a:r>
              <a:rPr sz="3200" spc="0" dirty="0" smtClean="0">
                <a:solidFill>
                  <a:srgbClr val="4E3A2F"/>
                </a:solidFill>
                <a:latin typeface="Arial"/>
                <a:cs typeface="Arial"/>
              </a:rPr>
              <a:t>Wh</a:t>
            </a:r>
            <a:r>
              <a:rPr sz="3200" spc="-14" dirty="0" smtClean="0">
                <a:solidFill>
                  <a:srgbClr val="4E3A2F"/>
                </a:solidFill>
                <a:latin typeface="Arial"/>
                <a:cs typeface="Arial"/>
              </a:rPr>
              <a:t>a</a:t>
            </a:r>
            <a:r>
              <a:rPr sz="3200" spc="0" dirty="0" smtClean="0">
                <a:solidFill>
                  <a:srgbClr val="4E3A2F"/>
                </a:solidFill>
                <a:latin typeface="Arial"/>
                <a:cs typeface="Arial"/>
              </a:rPr>
              <a:t>t</a:t>
            </a:r>
            <a:r>
              <a:rPr sz="3200" spc="-14" dirty="0" smtClean="0">
                <a:solidFill>
                  <a:srgbClr val="4E3A2F"/>
                </a:solidFill>
                <a:latin typeface="Arial"/>
                <a:cs typeface="Arial"/>
              </a:rPr>
              <a:t> </a:t>
            </a:r>
            <a:r>
              <a:rPr sz="3200" spc="0" dirty="0" smtClean="0">
                <a:solidFill>
                  <a:srgbClr val="4E3A2F"/>
                </a:solidFill>
                <a:latin typeface="Arial"/>
                <a:cs typeface="Arial"/>
              </a:rPr>
              <a:t>is</a:t>
            </a:r>
            <a:r>
              <a:rPr sz="3200" spc="-9" dirty="0" smtClean="0">
                <a:solidFill>
                  <a:srgbClr val="4E3A2F"/>
                </a:solidFill>
                <a:latin typeface="Arial"/>
                <a:cs typeface="Arial"/>
              </a:rPr>
              <a:t> </a:t>
            </a:r>
            <a:r>
              <a:rPr sz="3200" spc="0" dirty="0" smtClean="0">
                <a:solidFill>
                  <a:srgbClr val="4E3A2F"/>
                </a:solidFill>
                <a:latin typeface="Arial"/>
                <a:cs typeface="Arial"/>
              </a:rPr>
              <a:t>l</a:t>
            </a:r>
            <a:r>
              <a:rPr sz="3200" spc="-9" dirty="0" smtClean="0">
                <a:solidFill>
                  <a:srgbClr val="4E3A2F"/>
                </a:solidFill>
                <a:latin typeface="Arial"/>
                <a:cs typeface="Arial"/>
              </a:rPr>
              <a:t>o</a:t>
            </a:r>
            <a:r>
              <a:rPr sz="3200" spc="0" dirty="0" smtClean="0">
                <a:solidFill>
                  <a:srgbClr val="4E3A2F"/>
                </a:solidFill>
                <a:latin typeface="Arial"/>
                <a:cs typeface="Arial"/>
              </a:rPr>
              <a:t>w cost</a:t>
            </a:r>
            <a:r>
              <a:rPr sz="3200" spc="-14" dirty="0" smtClean="0">
                <a:solidFill>
                  <a:srgbClr val="4E3A2F"/>
                </a:solidFill>
                <a:latin typeface="Arial"/>
                <a:cs typeface="Arial"/>
              </a:rPr>
              <a:t> </a:t>
            </a:r>
            <a:r>
              <a:rPr sz="3200" spc="0" dirty="0" smtClean="0">
                <a:solidFill>
                  <a:srgbClr val="4E3A2F"/>
                </a:solidFill>
                <a:latin typeface="Arial"/>
                <a:cs typeface="Arial"/>
              </a:rPr>
              <a:t>no</a:t>
            </a:r>
            <a:r>
              <a:rPr sz="3200" spc="-9" dirty="0" smtClean="0">
                <a:solidFill>
                  <a:srgbClr val="4E3A2F"/>
                </a:solidFill>
                <a:latin typeface="Arial"/>
                <a:cs typeface="Arial"/>
              </a:rPr>
              <a:t> </a:t>
            </a:r>
            <a:r>
              <a:rPr sz="3200" spc="0" dirty="0" smtClean="0">
                <a:solidFill>
                  <a:srgbClr val="4E3A2F"/>
                </a:solidFill>
                <a:latin typeface="Arial"/>
                <a:cs typeface="Arial"/>
              </a:rPr>
              <a:t>cost</a:t>
            </a:r>
            <a:r>
              <a:rPr sz="3200" spc="-29" dirty="0" smtClean="0">
                <a:solidFill>
                  <a:srgbClr val="4E3A2F"/>
                </a:solidFill>
                <a:latin typeface="Arial"/>
                <a:cs typeface="Arial"/>
              </a:rPr>
              <a:t> </a:t>
            </a:r>
            <a:r>
              <a:rPr sz="3200" spc="0" dirty="0" smtClean="0">
                <a:solidFill>
                  <a:srgbClr val="4E3A2F"/>
                </a:solidFill>
                <a:latin typeface="Arial"/>
                <a:cs typeface="Arial"/>
              </a:rPr>
              <a:t>m</a:t>
            </a:r>
            <a:r>
              <a:rPr sz="3200" spc="-14" dirty="0" smtClean="0">
                <a:solidFill>
                  <a:srgbClr val="4E3A2F"/>
                </a:solidFill>
                <a:latin typeface="Arial"/>
                <a:cs typeface="Arial"/>
              </a:rPr>
              <a:t>a</a:t>
            </a:r>
            <a:r>
              <a:rPr sz="3200" spc="0" dirty="0" smtClean="0">
                <a:solidFill>
                  <a:srgbClr val="4E3A2F"/>
                </a:solidFill>
                <a:latin typeface="Arial"/>
                <a:cs typeface="Arial"/>
              </a:rPr>
              <a:t>t</a:t>
            </a:r>
            <a:r>
              <a:rPr sz="3200" spc="-9" dirty="0" smtClean="0">
                <a:solidFill>
                  <a:srgbClr val="4E3A2F"/>
                </a:solidFill>
                <a:latin typeface="Arial"/>
                <a:cs typeface="Arial"/>
              </a:rPr>
              <a:t>e</a:t>
            </a:r>
            <a:r>
              <a:rPr sz="3200" spc="0" dirty="0" smtClean="0">
                <a:solidFill>
                  <a:srgbClr val="4E3A2F"/>
                </a:solidFill>
                <a:latin typeface="Arial"/>
                <a:cs typeface="Arial"/>
              </a:rPr>
              <a:t>ri</a:t>
            </a:r>
            <a:r>
              <a:rPr sz="3200" spc="-9" dirty="0" smtClean="0">
                <a:solidFill>
                  <a:srgbClr val="4E3A2F"/>
                </a:solidFill>
                <a:latin typeface="Arial"/>
                <a:cs typeface="Arial"/>
              </a:rPr>
              <a:t>a</a:t>
            </a:r>
            <a:r>
              <a:rPr sz="3200" spc="0" dirty="0" smtClean="0">
                <a:solidFill>
                  <a:srgbClr val="4E3A2F"/>
                </a:solidFill>
                <a:latin typeface="Arial"/>
                <a:cs typeface="Arial"/>
              </a:rPr>
              <a:t>ls?</a:t>
            </a:r>
            <a:endParaRPr sz="3200">
              <a:latin typeface="Arial"/>
              <a:cs typeface="Arial"/>
            </a:endParaRPr>
          </a:p>
        </p:txBody>
      </p:sp>
      <p:sp>
        <p:nvSpPr>
          <p:cNvPr id="9" name="object 9"/>
          <p:cNvSpPr txBox="1"/>
          <p:nvPr/>
        </p:nvSpPr>
        <p:spPr>
          <a:xfrm>
            <a:off x="383540" y="1754252"/>
            <a:ext cx="334772" cy="310388"/>
          </a:xfrm>
          <a:prstGeom prst="rect">
            <a:avLst/>
          </a:prstGeom>
        </p:spPr>
        <p:txBody>
          <a:bodyPr wrap="square" lIns="0" tIns="0" rIns="0" bIns="0" rtlCol="0">
            <a:noAutofit/>
          </a:bodyPr>
          <a:lstStyle/>
          <a:p>
            <a:pPr marL="12700">
              <a:lnSpc>
                <a:spcPts val="2370"/>
              </a:lnSpc>
              <a:spcBef>
                <a:spcPts val="118"/>
              </a:spcBef>
            </a:pPr>
            <a:r>
              <a:rPr sz="2250" spc="0" dirty="0" smtClean="0">
                <a:solidFill>
                  <a:srgbClr val="EFA12D"/>
                </a:solidFill>
                <a:latin typeface="Wingdings 2"/>
                <a:cs typeface="Wingdings 2"/>
              </a:rPr>
              <a:t></a:t>
            </a:r>
            <a:endParaRPr sz="2250">
              <a:latin typeface="Wingdings 2"/>
              <a:cs typeface="Wingdings 2"/>
            </a:endParaRPr>
          </a:p>
        </p:txBody>
      </p:sp>
      <p:sp>
        <p:nvSpPr>
          <p:cNvPr id="10" name="object 10"/>
          <p:cNvSpPr txBox="1"/>
          <p:nvPr/>
        </p:nvSpPr>
        <p:spPr>
          <a:xfrm>
            <a:off x="383540" y="2339721"/>
            <a:ext cx="334772" cy="310388"/>
          </a:xfrm>
          <a:prstGeom prst="rect">
            <a:avLst/>
          </a:prstGeom>
        </p:spPr>
        <p:txBody>
          <a:bodyPr wrap="square" lIns="0" tIns="0" rIns="0" bIns="0" rtlCol="0">
            <a:noAutofit/>
          </a:bodyPr>
          <a:lstStyle/>
          <a:p>
            <a:pPr marL="12700">
              <a:lnSpc>
                <a:spcPts val="2370"/>
              </a:lnSpc>
              <a:spcBef>
                <a:spcPts val="118"/>
              </a:spcBef>
            </a:pPr>
            <a:r>
              <a:rPr sz="2250" spc="0" dirty="0" smtClean="0">
                <a:solidFill>
                  <a:srgbClr val="EFA12D"/>
                </a:solidFill>
                <a:latin typeface="Wingdings 2"/>
                <a:cs typeface="Wingdings 2"/>
              </a:rPr>
              <a:t></a:t>
            </a:r>
            <a:endParaRPr sz="2250">
              <a:latin typeface="Wingdings 2"/>
              <a:cs typeface="Wingdings 2"/>
            </a:endParaRPr>
          </a:p>
        </p:txBody>
      </p:sp>
      <p:sp>
        <p:nvSpPr>
          <p:cNvPr id="11" name="object 11"/>
          <p:cNvSpPr txBox="1"/>
          <p:nvPr/>
        </p:nvSpPr>
        <p:spPr>
          <a:xfrm>
            <a:off x="726440" y="2823178"/>
            <a:ext cx="922014" cy="1603178"/>
          </a:xfrm>
          <a:prstGeom prst="rect">
            <a:avLst/>
          </a:prstGeom>
        </p:spPr>
        <p:txBody>
          <a:bodyPr wrap="square" lIns="0" tIns="0" rIns="0" bIns="0" rtlCol="0">
            <a:noAutofit/>
          </a:bodyPr>
          <a:lstStyle/>
          <a:p>
            <a:pPr marL="12700" marR="9061">
              <a:lnSpc>
                <a:spcPts val="3375"/>
              </a:lnSpc>
              <a:spcBef>
                <a:spcPts val="168"/>
              </a:spcBef>
            </a:pPr>
            <a:r>
              <a:rPr sz="3200" spc="0" dirty="0" smtClean="0">
                <a:solidFill>
                  <a:srgbClr val="4E3A2F"/>
                </a:solidFill>
                <a:latin typeface="Arial"/>
                <a:cs typeface="Arial"/>
              </a:rPr>
              <a:t>Why</a:t>
            </a:r>
            <a:endParaRPr sz="3200">
              <a:latin typeface="Arial"/>
              <a:cs typeface="Arial"/>
            </a:endParaRPr>
          </a:p>
          <a:p>
            <a:pPr marL="12700">
              <a:lnSpc>
                <a:spcPct val="95825"/>
              </a:lnSpc>
              <a:spcBef>
                <a:spcPts val="759"/>
              </a:spcBef>
            </a:pPr>
            <a:r>
              <a:rPr sz="3200" spc="0" dirty="0" smtClean="0">
                <a:solidFill>
                  <a:srgbClr val="4E3A2F"/>
                </a:solidFill>
                <a:latin typeface="Arial"/>
                <a:cs typeface="Arial"/>
              </a:rPr>
              <a:t>How</a:t>
            </a:r>
            <a:endParaRPr sz="3200">
              <a:latin typeface="Arial"/>
              <a:cs typeface="Arial"/>
            </a:endParaRPr>
          </a:p>
          <a:p>
            <a:pPr marL="12700" marR="8406">
              <a:lnSpc>
                <a:spcPct val="95825"/>
              </a:lnSpc>
              <a:spcBef>
                <a:spcPts val="931"/>
              </a:spcBef>
            </a:pPr>
            <a:r>
              <a:rPr sz="3200" spc="0" dirty="0" smtClean="0">
                <a:solidFill>
                  <a:srgbClr val="4E3A2F"/>
                </a:solidFill>
                <a:latin typeface="Arial"/>
                <a:cs typeface="Arial"/>
              </a:rPr>
              <a:t>How</a:t>
            </a:r>
            <a:endParaRPr sz="3200">
              <a:latin typeface="Arial"/>
              <a:cs typeface="Arial"/>
            </a:endParaRPr>
          </a:p>
        </p:txBody>
      </p:sp>
      <p:sp>
        <p:nvSpPr>
          <p:cNvPr id="12" name="object 12"/>
          <p:cNvSpPr txBox="1"/>
          <p:nvPr/>
        </p:nvSpPr>
        <p:spPr>
          <a:xfrm>
            <a:off x="1649998" y="2823178"/>
            <a:ext cx="6967976" cy="1603178"/>
          </a:xfrm>
          <a:prstGeom prst="rect">
            <a:avLst/>
          </a:prstGeom>
        </p:spPr>
        <p:txBody>
          <a:bodyPr wrap="square" lIns="0" tIns="0" rIns="0" bIns="0" rtlCol="0">
            <a:noAutofit/>
          </a:bodyPr>
          <a:lstStyle/>
          <a:p>
            <a:pPr marL="12822" marR="70098">
              <a:lnSpc>
                <a:spcPts val="3375"/>
              </a:lnSpc>
              <a:spcBef>
                <a:spcPts val="168"/>
              </a:spcBef>
            </a:pPr>
            <a:r>
              <a:rPr sz="3200" spc="0" dirty="0" smtClean="0">
                <a:solidFill>
                  <a:srgbClr val="4E3A2F"/>
                </a:solidFill>
                <a:latin typeface="Arial"/>
                <a:cs typeface="Arial"/>
              </a:rPr>
              <a:t>low cost</a:t>
            </a:r>
            <a:r>
              <a:rPr sz="3200" spc="-19" dirty="0" smtClean="0">
                <a:solidFill>
                  <a:srgbClr val="4E3A2F"/>
                </a:solidFill>
                <a:latin typeface="Arial"/>
                <a:cs typeface="Arial"/>
              </a:rPr>
              <a:t> </a:t>
            </a:r>
            <a:r>
              <a:rPr sz="3200" spc="0" dirty="0" smtClean="0">
                <a:solidFill>
                  <a:srgbClr val="4E3A2F"/>
                </a:solidFill>
                <a:latin typeface="Arial"/>
                <a:cs typeface="Arial"/>
              </a:rPr>
              <a:t>no cost</a:t>
            </a:r>
            <a:r>
              <a:rPr sz="3200" spc="-24" dirty="0" smtClean="0">
                <a:solidFill>
                  <a:srgbClr val="4E3A2F"/>
                </a:solidFill>
                <a:latin typeface="Arial"/>
                <a:cs typeface="Arial"/>
              </a:rPr>
              <a:t> </a:t>
            </a:r>
            <a:r>
              <a:rPr sz="3200" spc="0" dirty="0" smtClean="0">
                <a:solidFill>
                  <a:srgbClr val="4E3A2F"/>
                </a:solidFill>
                <a:latin typeface="Arial"/>
                <a:cs typeface="Arial"/>
              </a:rPr>
              <a:t>m</a:t>
            </a:r>
            <a:r>
              <a:rPr sz="3200" spc="-9" dirty="0" smtClean="0">
                <a:solidFill>
                  <a:srgbClr val="4E3A2F"/>
                </a:solidFill>
                <a:latin typeface="Arial"/>
                <a:cs typeface="Arial"/>
              </a:rPr>
              <a:t>a</a:t>
            </a:r>
            <a:r>
              <a:rPr sz="3200" spc="0" dirty="0" smtClean="0">
                <a:solidFill>
                  <a:srgbClr val="4E3A2F"/>
                </a:solidFill>
                <a:latin typeface="Arial"/>
                <a:cs typeface="Arial"/>
              </a:rPr>
              <a:t>ter</a:t>
            </a:r>
            <a:r>
              <a:rPr sz="3200" spc="-9" dirty="0" smtClean="0">
                <a:solidFill>
                  <a:srgbClr val="4E3A2F"/>
                </a:solidFill>
                <a:latin typeface="Arial"/>
                <a:cs typeface="Arial"/>
              </a:rPr>
              <a:t>i</a:t>
            </a:r>
            <a:r>
              <a:rPr sz="3200" spc="0" dirty="0" smtClean="0">
                <a:solidFill>
                  <a:srgbClr val="4E3A2F"/>
                </a:solidFill>
                <a:latin typeface="Arial"/>
                <a:cs typeface="Arial"/>
              </a:rPr>
              <a:t>als</a:t>
            </a:r>
            <a:endParaRPr sz="3200">
              <a:latin typeface="Arial"/>
              <a:cs typeface="Arial"/>
            </a:endParaRPr>
          </a:p>
          <a:p>
            <a:pPr marL="12822">
              <a:lnSpc>
                <a:spcPct val="95825"/>
              </a:lnSpc>
              <a:spcBef>
                <a:spcPts val="759"/>
              </a:spcBef>
            </a:pPr>
            <a:r>
              <a:rPr sz="3200" spc="0" dirty="0" smtClean="0">
                <a:solidFill>
                  <a:srgbClr val="4E3A2F"/>
                </a:solidFill>
                <a:latin typeface="Arial"/>
                <a:cs typeface="Arial"/>
              </a:rPr>
              <a:t>to d</a:t>
            </a:r>
            <a:r>
              <a:rPr sz="3200" spc="-9" dirty="0" smtClean="0">
                <a:solidFill>
                  <a:srgbClr val="4E3A2F"/>
                </a:solidFill>
                <a:latin typeface="Arial"/>
                <a:cs typeface="Arial"/>
              </a:rPr>
              <a:t>e</a:t>
            </a:r>
            <a:r>
              <a:rPr sz="3200" spc="0" dirty="0" smtClean="0">
                <a:solidFill>
                  <a:srgbClr val="4E3A2F"/>
                </a:solidFill>
                <a:latin typeface="Arial"/>
                <a:cs typeface="Arial"/>
              </a:rPr>
              <a:t>velop</a:t>
            </a:r>
            <a:r>
              <a:rPr sz="3200" spc="-29" dirty="0" smtClean="0">
                <a:solidFill>
                  <a:srgbClr val="4E3A2F"/>
                </a:solidFill>
                <a:latin typeface="Arial"/>
                <a:cs typeface="Arial"/>
              </a:rPr>
              <a:t> </a:t>
            </a:r>
            <a:r>
              <a:rPr sz="3200" spc="0" dirty="0" smtClean="0">
                <a:solidFill>
                  <a:srgbClr val="4E3A2F"/>
                </a:solidFill>
                <a:latin typeface="Arial"/>
                <a:cs typeface="Arial"/>
              </a:rPr>
              <a:t>low cost</a:t>
            </a:r>
            <a:r>
              <a:rPr sz="3200" spc="-19" dirty="0" smtClean="0">
                <a:solidFill>
                  <a:srgbClr val="4E3A2F"/>
                </a:solidFill>
                <a:latin typeface="Arial"/>
                <a:cs typeface="Arial"/>
              </a:rPr>
              <a:t> </a:t>
            </a:r>
            <a:r>
              <a:rPr sz="3200" spc="0" dirty="0" smtClean="0">
                <a:solidFill>
                  <a:srgbClr val="4E3A2F"/>
                </a:solidFill>
                <a:latin typeface="Arial"/>
                <a:cs typeface="Arial"/>
              </a:rPr>
              <a:t>no cost</a:t>
            </a:r>
            <a:r>
              <a:rPr sz="3200" spc="-24" dirty="0" smtClean="0">
                <a:solidFill>
                  <a:srgbClr val="4E3A2F"/>
                </a:solidFill>
                <a:latin typeface="Arial"/>
                <a:cs typeface="Arial"/>
              </a:rPr>
              <a:t> </a:t>
            </a:r>
            <a:r>
              <a:rPr sz="3200" spc="0" dirty="0" smtClean="0">
                <a:solidFill>
                  <a:srgbClr val="4E3A2F"/>
                </a:solidFill>
                <a:latin typeface="Arial"/>
                <a:cs typeface="Arial"/>
              </a:rPr>
              <a:t>m</a:t>
            </a:r>
            <a:r>
              <a:rPr sz="3200" spc="-9" dirty="0" smtClean="0">
                <a:solidFill>
                  <a:srgbClr val="4E3A2F"/>
                </a:solidFill>
                <a:latin typeface="Arial"/>
                <a:cs typeface="Arial"/>
              </a:rPr>
              <a:t>a</a:t>
            </a:r>
            <a:r>
              <a:rPr sz="3200" spc="0" dirty="0" smtClean="0">
                <a:solidFill>
                  <a:srgbClr val="4E3A2F"/>
                </a:solidFill>
                <a:latin typeface="Arial"/>
                <a:cs typeface="Arial"/>
              </a:rPr>
              <a:t>ter</a:t>
            </a:r>
            <a:r>
              <a:rPr sz="3200" spc="-9" dirty="0" smtClean="0">
                <a:solidFill>
                  <a:srgbClr val="4E3A2F"/>
                </a:solidFill>
                <a:latin typeface="Arial"/>
                <a:cs typeface="Arial"/>
              </a:rPr>
              <a:t>i</a:t>
            </a:r>
            <a:r>
              <a:rPr sz="3200" spc="0" dirty="0" smtClean="0">
                <a:solidFill>
                  <a:srgbClr val="4E3A2F"/>
                </a:solidFill>
                <a:latin typeface="Arial"/>
                <a:cs typeface="Arial"/>
              </a:rPr>
              <a:t>als?</a:t>
            </a:r>
            <a:endParaRPr sz="3200">
              <a:latin typeface="Arial"/>
              <a:cs typeface="Arial"/>
            </a:endParaRPr>
          </a:p>
          <a:p>
            <a:pPr marL="12700" marR="70098">
              <a:lnSpc>
                <a:spcPct val="95825"/>
              </a:lnSpc>
              <a:spcBef>
                <a:spcPts val="931"/>
              </a:spcBef>
            </a:pPr>
            <a:r>
              <a:rPr sz="3200" spc="0" dirty="0" smtClean="0">
                <a:solidFill>
                  <a:srgbClr val="4E3A2F"/>
                </a:solidFill>
                <a:latin typeface="Arial"/>
                <a:cs typeface="Arial"/>
              </a:rPr>
              <a:t>to </a:t>
            </a:r>
            <a:r>
              <a:rPr sz="3200" spc="-9" dirty="0" smtClean="0">
                <a:solidFill>
                  <a:srgbClr val="4E3A2F"/>
                </a:solidFill>
                <a:latin typeface="Arial"/>
                <a:cs typeface="Arial"/>
              </a:rPr>
              <a:t>u</a:t>
            </a:r>
            <a:r>
              <a:rPr sz="3200" spc="0" dirty="0" smtClean="0">
                <a:solidFill>
                  <a:srgbClr val="4E3A2F"/>
                </a:solidFill>
                <a:latin typeface="Arial"/>
                <a:cs typeface="Arial"/>
              </a:rPr>
              <a:t>ti</a:t>
            </a:r>
            <a:r>
              <a:rPr sz="3200" spc="-9" dirty="0" smtClean="0">
                <a:solidFill>
                  <a:srgbClr val="4E3A2F"/>
                </a:solidFill>
                <a:latin typeface="Arial"/>
                <a:cs typeface="Arial"/>
              </a:rPr>
              <a:t>l</a:t>
            </a:r>
            <a:r>
              <a:rPr sz="3200" spc="0" dirty="0" smtClean="0">
                <a:solidFill>
                  <a:srgbClr val="4E3A2F"/>
                </a:solidFill>
                <a:latin typeface="Arial"/>
                <a:cs typeface="Arial"/>
              </a:rPr>
              <a:t>ize </a:t>
            </a:r>
            <a:r>
              <a:rPr sz="3200" spc="-14" dirty="0" smtClean="0">
                <a:solidFill>
                  <a:srgbClr val="4E3A2F"/>
                </a:solidFill>
                <a:latin typeface="Arial"/>
                <a:cs typeface="Arial"/>
              </a:rPr>
              <a:t>l</a:t>
            </a:r>
            <a:r>
              <a:rPr sz="3200" spc="0" dirty="0" smtClean="0">
                <a:solidFill>
                  <a:srgbClr val="4E3A2F"/>
                </a:solidFill>
                <a:latin typeface="Arial"/>
                <a:cs typeface="Arial"/>
              </a:rPr>
              <a:t>ow c</a:t>
            </a:r>
            <a:r>
              <a:rPr sz="3200" spc="-9" dirty="0" smtClean="0">
                <a:solidFill>
                  <a:srgbClr val="4E3A2F"/>
                </a:solidFill>
                <a:latin typeface="Arial"/>
                <a:cs typeface="Arial"/>
              </a:rPr>
              <a:t>o</a:t>
            </a:r>
            <a:r>
              <a:rPr sz="3200" spc="0" dirty="0" smtClean="0">
                <a:solidFill>
                  <a:srgbClr val="4E3A2F"/>
                </a:solidFill>
                <a:latin typeface="Arial"/>
                <a:cs typeface="Arial"/>
              </a:rPr>
              <a:t>st</a:t>
            </a:r>
            <a:r>
              <a:rPr sz="3200" spc="-9" dirty="0" smtClean="0">
                <a:solidFill>
                  <a:srgbClr val="4E3A2F"/>
                </a:solidFill>
                <a:latin typeface="Arial"/>
                <a:cs typeface="Arial"/>
              </a:rPr>
              <a:t> </a:t>
            </a:r>
            <a:r>
              <a:rPr sz="3200" spc="0" dirty="0" smtClean="0">
                <a:solidFill>
                  <a:srgbClr val="4E3A2F"/>
                </a:solidFill>
                <a:latin typeface="Arial"/>
                <a:cs typeface="Arial"/>
              </a:rPr>
              <a:t>no</a:t>
            </a:r>
            <a:r>
              <a:rPr sz="3200" spc="-9" dirty="0" smtClean="0">
                <a:solidFill>
                  <a:srgbClr val="4E3A2F"/>
                </a:solidFill>
                <a:latin typeface="Arial"/>
                <a:cs typeface="Arial"/>
              </a:rPr>
              <a:t> </a:t>
            </a:r>
            <a:r>
              <a:rPr sz="3200" spc="0" dirty="0" smtClean="0">
                <a:solidFill>
                  <a:srgbClr val="4E3A2F"/>
                </a:solidFill>
                <a:latin typeface="Arial"/>
                <a:cs typeface="Arial"/>
              </a:rPr>
              <a:t>cost</a:t>
            </a:r>
            <a:r>
              <a:rPr sz="3200" spc="-29" dirty="0" smtClean="0">
                <a:solidFill>
                  <a:srgbClr val="4E3A2F"/>
                </a:solidFill>
                <a:latin typeface="Arial"/>
                <a:cs typeface="Arial"/>
              </a:rPr>
              <a:t> </a:t>
            </a:r>
            <a:r>
              <a:rPr sz="3200" spc="0" dirty="0" smtClean="0">
                <a:solidFill>
                  <a:srgbClr val="4E3A2F"/>
                </a:solidFill>
                <a:latin typeface="Arial"/>
                <a:cs typeface="Arial"/>
              </a:rPr>
              <a:t>m</a:t>
            </a:r>
            <a:r>
              <a:rPr sz="3200" spc="-14" dirty="0" smtClean="0">
                <a:solidFill>
                  <a:srgbClr val="4E3A2F"/>
                </a:solidFill>
                <a:latin typeface="Arial"/>
                <a:cs typeface="Arial"/>
              </a:rPr>
              <a:t>a</a:t>
            </a:r>
            <a:r>
              <a:rPr sz="3200" spc="0" dirty="0" smtClean="0">
                <a:solidFill>
                  <a:srgbClr val="4E3A2F"/>
                </a:solidFill>
                <a:latin typeface="Arial"/>
                <a:cs typeface="Arial"/>
              </a:rPr>
              <a:t>t</a:t>
            </a:r>
            <a:r>
              <a:rPr sz="3200" spc="-9" dirty="0" smtClean="0">
                <a:solidFill>
                  <a:srgbClr val="4E3A2F"/>
                </a:solidFill>
                <a:latin typeface="Arial"/>
                <a:cs typeface="Arial"/>
              </a:rPr>
              <a:t>e</a:t>
            </a:r>
            <a:r>
              <a:rPr sz="3200" spc="0" dirty="0" smtClean="0">
                <a:solidFill>
                  <a:srgbClr val="4E3A2F"/>
                </a:solidFill>
                <a:latin typeface="Arial"/>
                <a:cs typeface="Arial"/>
              </a:rPr>
              <a:t>ri</a:t>
            </a:r>
            <a:r>
              <a:rPr sz="3200" spc="-9" dirty="0" smtClean="0">
                <a:solidFill>
                  <a:srgbClr val="4E3A2F"/>
                </a:solidFill>
                <a:latin typeface="Arial"/>
                <a:cs typeface="Arial"/>
              </a:rPr>
              <a:t>a</a:t>
            </a:r>
            <a:r>
              <a:rPr sz="3200" spc="0" dirty="0" smtClean="0">
                <a:solidFill>
                  <a:srgbClr val="4E3A2F"/>
                </a:solidFill>
                <a:latin typeface="Arial"/>
                <a:cs typeface="Arial"/>
              </a:rPr>
              <a:t>ls</a:t>
            </a:r>
            <a:r>
              <a:rPr sz="3200" spc="-9" dirty="0" smtClean="0">
                <a:solidFill>
                  <a:srgbClr val="4E3A2F"/>
                </a:solidFill>
                <a:latin typeface="Arial"/>
                <a:cs typeface="Arial"/>
              </a:rPr>
              <a:t> </a:t>
            </a:r>
            <a:r>
              <a:rPr sz="3200" spc="0" dirty="0" smtClean="0">
                <a:solidFill>
                  <a:srgbClr val="4E3A2F"/>
                </a:solidFill>
                <a:latin typeface="Arial"/>
                <a:cs typeface="Arial"/>
              </a:rPr>
              <a:t>in</a:t>
            </a:r>
            <a:endParaRPr sz="3200">
              <a:latin typeface="Arial"/>
              <a:cs typeface="Arial"/>
            </a:endParaRPr>
          </a:p>
        </p:txBody>
      </p:sp>
      <p:sp>
        <p:nvSpPr>
          <p:cNvPr id="13" name="object 13"/>
          <p:cNvSpPr txBox="1"/>
          <p:nvPr/>
        </p:nvSpPr>
        <p:spPr>
          <a:xfrm>
            <a:off x="383540" y="2924937"/>
            <a:ext cx="334772" cy="310388"/>
          </a:xfrm>
          <a:prstGeom prst="rect">
            <a:avLst/>
          </a:prstGeom>
        </p:spPr>
        <p:txBody>
          <a:bodyPr wrap="square" lIns="0" tIns="0" rIns="0" bIns="0" rtlCol="0">
            <a:noAutofit/>
          </a:bodyPr>
          <a:lstStyle/>
          <a:p>
            <a:pPr marL="12700">
              <a:lnSpc>
                <a:spcPts val="2370"/>
              </a:lnSpc>
              <a:spcBef>
                <a:spcPts val="118"/>
              </a:spcBef>
            </a:pPr>
            <a:r>
              <a:rPr sz="2250" spc="0" dirty="0" smtClean="0">
                <a:solidFill>
                  <a:srgbClr val="EFA12D"/>
                </a:solidFill>
                <a:latin typeface="Wingdings 2"/>
                <a:cs typeface="Wingdings 2"/>
              </a:rPr>
              <a:t></a:t>
            </a:r>
            <a:endParaRPr sz="2250">
              <a:latin typeface="Wingdings 2"/>
              <a:cs typeface="Wingdings 2"/>
            </a:endParaRPr>
          </a:p>
        </p:txBody>
      </p:sp>
      <p:sp>
        <p:nvSpPr>
          <p:cNvPr id="14" name="object 14"/>
          <p:cNvSpPr txBox="1"/>
          <p:nvPr/>
        </p:nvSpPr>
        <p:spPr>
          <a:xfrm>
            <a:off x="383540" y="3510153"/>
            <a:ext cx="334772" cy="310388"/>
          </a:xfrm>
          <a:prstGeom prst="rect">
            <a:avLst/>
          </a:prstGeom>
        </p:spPr>
        <p:txBody>
          <a:bodyPr wrap="square" lIns="0" tIns="0" rIns="0" bIns="0" rtlCol="0">
            <a:noAutofit/>
          </a:bodyPr>
          <a:lstStyle/>
          <a:p>
            <a:pPr marL="12700">
              <a:lnSpc>
                <a:spcPts val="2370"/>
              </a:lnSpc>
              <a:spcBef>
                <a:spcPts val="118"/>
              </a:spcBef>
            </a:pPr>
            <a:r>
              <a:rPr sz="2250" spc="0" dirty="0" smtClean="0">
                <a:solidFill>
                  <a:srgbClr val="EFA12D"/>
                </a:solidFill>
                <a:latin typeface="Wingdings 2"/>
                <a:cs typeface="Wingdings 2"/>
              </a:rPr>
              <a:t></a:t>
            </a:r>
            <a:endParaRPr sz="2250">
              <a:latin typeface="Wingdings 2"/>
              <a:cs typeface="Wingdings 2"/>
            </a:endParaRPr>
          </a:p>
        </p:txBody>
      </p:sp>
      <p:sp>
        <p:nvSpPr>
          <p:cNvPr id="15" name="object 15"/>
          <p:cNvSpPr txBox="1"/>
          <p:nvPr/>
        </p:nvSpPr>
        <p:spPr>
          <a:xfrm>
            <a:off x="383540" y="4095507"/>
            <a:ext cx="335089" cy="310692"/>
          </a:xfrm>
          <a:prstGeom prst="rect">
            <a:avLst/>
          </a:prstGeom>
        </p:spPr>
        <p:txBody>
          <a:bodyPr wrap="square" lIns="0" tIns="0" rIns="0" bIns="0" rtlCol="0">
            <a:noAutofit/>
          </a:bodyPr>
          <a:lstStyle/>
          <a:p>
            <a:pPr marL="12700">
              <a:lnSpc>
                <a:spcPct val="87849"/>
              </a:lnSpc>
            </a:pPr>
            <a:r>
              <a:rPr sz="2250" spc="0" dirty="0" smtClean="0">
                <a:solidFill>
                  <a:srgbClr val="EFA12D"/>
                </a:solidFill>
                <a:latin typeface="Wingdings 2"/>
                <a:cs typeface="Wingdings 2"/>
              </a:rPr>
              <a:t></a:t>
            </a:r>
            <a:endParaRPr sz="2250">
              <a:latin typeface="Wingdings 2"/>
              <a:cs typeface="Wingdings 2"/>
            </a:endParaRPr>
          </a:p>
        </p:txBody>
      </p:sp>
      <p:sp>
        <p:nvSpPr>
          <p:cNvPr id="16" name="object 16"/>
          <p:cNvSpPr txBox="1"/>
          <p:nvPr/>
        </p:nvSpPr>
        <p:spPr>
          <a:xfrm>
            <a:off x="726440" y="4481671"/>
            <a:ext cx="2178843" cy="432308"/>
          </a:xfrm>
          <a:prstGeom prst="rect">
            <a:avLst/>
          </a:prstGeom>
        </p:spPr>
        <p:txBody>
          <a:bodyPr wrap="square" lIns="0" tIns="0" rIns="0" bIns="0" rtlCol="0">
            <a:noAutofit/>
          </a:bodyPr>
          <a:lstStyle/>
          <a:p>
            <a:pPr marL="12700">
              <a:lnSpc>
                <a:spcPts val="3375"/>
              </a:lnSpc>
              <a:spcBef>
                <a:spcPts val="168"/>
              </a:spcBef>
            </a:pPr>
            <a:r>
              <a:rPr sz="3200" spc="0" dirty="0" smtClean="0">
                <a:solidFill>
                  <a:srgbClr val="4E3A2F"/>
                </a:solidFill>
                <a:latin typeface="Arial"/>
                <a:cs typeface="Arial"/>
              </a:rPr>
              <a:t>class</a:t>
            </a:r>
            <a:r>
              <a:rPr sz="3200" spc="4" dirty="0" smtClean="0">
                <a:solidFill>
                  <a:srgbClr val="4E3A2F"/>
                </a:solidFill>
                <a:latin typeface="Arial"/>
                <a:cs typeface="Arial"/>
              </a:rPr>
              <a:t>r</a:t>
            </a:r>
            <a:r>
              <a:rPr sz="3200" spc="0" dirty="0" smtClean="0">
                <a:solidFill>
                  <a:srgbClr val="4E3A2F"/>
                </a:solidFill>
                <a:latin typeface="Arial"/>
                <a:cs typeface="Arial"/>
              </a:rPr>
              <a:t>o</a:t>
            </a:r>
            <a:r>
              <a:rPr sz="3200" spc="-9" dirty="0" smtClean="0">
                <a:solidFill>
                  <a:srgbClr val="4E3A2F"/>
                </a:solidFill>
                <a:latin typeface="Arial"/>
                <a:cs typeface="Arial"/>
              </a:rPr>
              <a:t>o</a:t>
            </a:r>
            <a:r>
              <a:rPr sz="3200" spc="0" dirty="0" smtClean="0">
                <a:solidFill>
                  <a:srgbClr val="4E3A2F"/>
                </a:solidFill>
                <a:latin typeface="Arial"/>
                <a:cs typeface="Arial"/>
              </a:rPr>
              <a:t>m?</a:t>
            </a:r>
            <a:endParaRPr sz="3200">
              <a:latin typeface="Arial"/>
              <a:cs typeface="Arial"/>
            </a:endParaRPr>
          </a:p>
        </p:txBody>
      </p:sp>
    </p:spTree>
    <p:extLst>
      <p:ext uri="{BB962C8B-B14F-4D97-AF65-F5344CB8AC3E}">
        <p14:creationId xmlns:p14="http://schemas.microsoft.com/office/powerpoint/2010/main" val="150717485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514350" y="1044575"/>
            <a:ext cx="8629650" cy="15112"/>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514350" y="1044575"/>
            <a:ext cx="8629650" cy="15112"/>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514350" y="1051686"/>
            <a:ext cx="8629650" cy="14986"/>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p:nvPr/>
        </p:nvSpPr>
        <p:spPr>
          <a:xfrm>
            <a:off x="2168651" y="952500"/>
            <a:ext cx="4956048" cy="644651"/>
          </a:xfrm>
          <a:prstGeom prst="rect">
            <a:avLst/>
          </a:prstGeom>
          <a:blipFill>
            <a:blip r:embed="rId5" cstate="print"/>
            <a:stretch>
              <a:fillRect/>
            </a:stretch>
          </a:blipFill>
        </p:spPr>
        <p:txBody>
          <a:bodyPr wrap="square" lIns="0" tIns="0" rIns="0" bIns="0" rtlCol="0">
            <a:noAutofit/>
          </a:bodyPr>
          <a:lstStyle/>
          <a:p>
            <a:endParaRPr/>
          </a:p>
        </p:txBody>
      </p:sp>
      <p:sp>
        <p:nvSpPr>
          <p:cNvPr id="7" name="object 7"/>
          <p:cNvSpPr txBox="1"/>
          <p:nvPr/>
        </p:nvSpPr>
        <p:spPr>
          <a:xfrm>
            <a:off x="2444876" y="663191"/>
            <a:ext cx="4488408" cy="482904"/>
          </a:xfrm>
          <a:prstGeom prst="rect">
            <a:avLst/>
          </a:prstGeom>
        </p:spPr>
        <p:txBody>
          <a:bodyPr wrap="square" lIns="0" tIns="0" rIns="0" bIns="0" rtlCol="0">
            <a:noAutofit/>
          </a:bodyPr>
          <a:lstStyle/>
          <a:p>
            <a:pPr marL="12700">
              <a:lnSpc>
                <a:spcPts val="3795"/>
              </a:lnSpc>
              <a:spcBef>
                <a:spcPts val="189"/>
              </a:spcBef>
            </a:pPr>
            <a:r>
              <a:rPr sz="3600" spc="0" dirty="0" smtClean="0">
                <a:solidFill>
                  <a:srgbClr val="4E3A2F"/>
                </a:solidFill>
                <a:latin typeface="Franklin Gothic Medium"/>
                <a:cs typeface="Franklin Gothic Medium"/>
              </a:rPr>
              <a:t>LEARNING O</a:t>
            </a:r>
            <a:r>
              <a:rPr sz="3600" spc="-9" dirty="0" smtClean="0">
                <a:solidFill>
                  <a:srgbClr val="4E3A2F"/>
                </a:solidFill>
                <a:latin typeface="Franklin Gothic Medium"/>
                <a:cs typeface="Franklin Gothic Medium"/>
              </a:rPr>
              <a:t>U</a:t>
            </a:r>
            <a:r>
              <a:rPr sz="3600" spc="-34" dirty="0" smtClean="0">
                <a:solidFill>
                  <a:srgbClr val="4E3A2F"/>
                </a:solidFill>
                <a:latin typeface="Franklin Gothic Medium"/>
                <a:cs typeface="Franklin Gothic Medium"/>
              </a:rPr>
              <a:t>T</a:t>
            </a:r>
            <a:r>
              <a:rPr sz="3600" spc="0" dirty="0" smtClean="0">
                <a:solidFill>
                  <a:srgbClr val="4E3A2F"/>
                </a:solidFill>
                <a:latin typeface="Franklin Gothic Medium"/>
                <a:cs typeface="Franklin Gothic Medium"/>
              </a:rPr>
              <a:t>COMES</a:t>
            </a:r>
            <a:endParaRPr sz="3600">
              <a:latin typeface="Franklin Gothic Medium"/>
              <a:cs typeface="Franklin Gothic Medium"/>
            </a:endParaRPr>
          </a:p>
        </p:txBody>
      </p:sp>
      <p:sp>
        <p:nvSpPr>
          <p:cNvPr id="8" name="object 8"/>
          <p:cNvSpPr txBox="1"/>
          <p:nvPr/>
        </p:nvSpPr>
        <p:spPr>
          <a:xfrm>
            <a:off x="574040" y="1652492"/>
            <a:ext cx="7373951" cy="4139648"/>
          </a:xfrm>
          <a:prstGeom prst="rect">
            <a:avLst/>
          </a:prstGeom>
        </p:spPr>
        <p:txBody>
          <a:bodyPr wrap="square" lIns="0" tIns="0" rIns="0" bIns="0" rtlCol="0">
            <a:noAutofit/>
          </a:bodyPr>
          <a:lstStyle/>
          <a:p>
            <a:pPr marL="12700" marR="9472">
              <a:lnSpc>
                <a:spcPts val="3375"/>
              </a:lnSpc>
              <a:spcBef>
                <a:spcPts val="168"/>
              </a:spcBef>
            </a:pPr>
            <a:r>
              <a:rPr sz="3200" spc="0" dirty="0" smtClean="0">
                <a:solidFill>
                  <a:srgbClr val="4E3A2F"/>
                </a:solidFill>
                <a:latin typeface="Arial"/>
                <a:cs typeface="Arial"/>
              </a:rPr>
              <a:t>By</a:t>
            </a:r>
            <a:r>
              <a:rPr sz="3200" spc="-19" dirty="0" smtClean="0">
                <a:solidFill>
                  <a:srgbClr val="4E3A2F"/>
                </a:solidFill>
                <a:latin typeface="Arial"/>
                <a:cs typeface="Arial"/>
              </a:rPr>
              <a:t> </a:t>
            </a:r>
            <a:r>
              <a:rPr sz="3200" spc="0" dirty="0" smtClean="0">
                <a:solidFill>
                  <a:srgbClr val="4E3A2F"/>
                </a:solidFill>
                <a:latin typeface="Arial"/>
                <a:cs typeface="Arial"/>
              </a:rPr>
              <a:t>the</a:t>
            </a:r>
            <a:r>
              <a:rPr sz="3200" spc="-9" dirty="0" smtClean="0">
                <a:solidFill>
                  <a:srgbClr val="4E3A2F"/>
                </a:solidFill>
                <a:latin typeface="Arial"/>
                <a:cs typeface="Arial"/>
              </a:rPr>
              <a:t> </a:t>
            </a:r>
            <a:r>
              <a:rPr sz="3200" spc="0" dirty="0" smtClean="0">
                <a:solidFill>
                  <a:srgbClr val="4E3A2F"/>
                </a:solidFill>
                <a:latin typeface="Arial"/>
                <a:cs typeface="Arial"/>
              </a:rPr>
              <a:t>e</a:t>
            </a:r>
            <a:r>
              <a:rPr sz="3200" spc="-14" dirty="0" smtClean="0">
                <a:solidFill>
                  <a:srgbClr val="4E3A2F"/>
                </a:solidFill>
                <a:latin typeface="Arial"/>
                <a:cs typeface="Arial"/>
              </a:rPr>
              <a:t>n</a:t>
            </a:r>
            <a:r>
              <a:rPr sz="3200" spc="0" dirty="0" smtClean="0">
                <a:solidFill>
                  <a:srgbClr val="4E3A2F"/>
                </a:solidFill>
                <a:latin typeface="Arial"/>
                <a:cs typeface="Arial"/>
              </a:rPr>
              <a:t>d </a:t>
            </a:r>
            <a:r>
              <a:rPr sz="3200" spc="-14" dirty="0" smtClean="0">
                <a:solidFill>
                  <a:srgbClr val="4E3A2F"/>
                </a:solidFill>
                <a:latin typeface="Arial"/>
                <a:cs typeface="Arial"/>
              </a:rPr>
              <a:t>o</a:t>
            </a:r>
            <a:r>
              <a:rPr sz="3200" spc="0" dirty="0" smtClean="0">
                <a:solidFill>
                  <a:srgbClr val="4E3A2F"/>
                </a:solidFill>
                <a:latin typeface="Arial"/>
                <a:cs typeface="Arial"/>
              </a:rPr>
              <a:t>f t</a:t>
            </a:r>
            <a:r>
              <a:rPr sz="3200" spc="-14" dirty="0" smtClean="0">
                <a:solidFill>
                  <a:srgbClr val="4E3A2F"/>
                </a:solidFill>
                <a:latin typeface="Arial"/>
                <a:cs typeface="Arial"/>
              </a:rPr>
              <a:t>h</a:t>
            </a:r>
            <a:r>
              <a:rPr sz="3200" spc="0" dirty="0" smtClean="0">
                <a:solidFill>
                  <a:srgbClr val="4E3A2F"/>
                </a:solidFill>
                <a:latin typeface="Arial"/>
                <a:cs typeface="Arial"/>
              </a:rPr>
              <a:t>is</a:t>
            </a:r>
            <a:r>
              <a:rPr sz="3200" spc="-9" dirty="0" smtClean="0">
                <a:solidFill>
                  <a:srgbClr val="4E3A2F"/>
                </a:solidFill>
                <a:latin typeface="Arial"/>
                <a:cs typeface="Arial"/>
              </a:rPr>
              <a:t> </a:t>
            </a:r>
            <a:r>
              <a:rPr sz="3200" spc="0" dirty="0" smtClean="0">
                <a:solidFill>
                  <a:srgbClr val="4E3A2F"/>
                </a:solidFill>
                <a:latin typeface="Arial"/>
                <a:cs typeface="Arial"/>
              </a:rPr>
              <a:t>ses</a:t>
            </a:r>
            <a:r>
              <a:rPr sz="3200" spc="9" dirty="0" smtClean="0">
                <a:solidFill>
                  <a:srgbClr val="4E3A2F"/>
                </a:solidFill>
                <a:latin typeface="Arial"/>
                <a:cs typeface="Arial"/>
              </a:rPr>
              <a:t>s</a:t>
            </a:r>
            <a:r>
              <a:rPr sz="3200" spc="0" dirty="0" smtClean="0">
                <a:solidFill>
                  <a:srgbClr val="4E3A2F"/>
                </a:solidFill>
                <a:latin typeface="Arial"/>
                <a:cs typeface="Arial"/>
              </a:rPr>
              <a:t>ion</a:t>
            </a:r>
            <a:r>
              <a:rPr sz="3200" spc="-34" dirty="0" smtClean="0">
                <a:solidFill>
                  <a:srgbClr val="4E3A2F"/>
                </a:solidFill>
                <a:latin typeface="Arial"/>
                <a:cs typeface="Arial"/>
              </a:rPr>
              <a:t> </a:t>
            </a:r>
            <a:r>
              <a:rPr sz="3200" spc="0" dirty="0" smtClean="0">
                <a:solidFill>
                  <a:srgbClr val="4E3A2F"/>
                </a:solidFill>
                <a:latin typeface="Arial"/>
                <a:cs typeface="Arial"/>
              </a:rPr>
              <a:t>C.Ps could</a:t>
            </a:r>
            <a:r>
              <a:rPr sz="3200" spc="-9" dirty="0" smtClean="0">
                <a:solidFill>
                  <a:srgbClr val="4E3A2F"/>
                </a:solidFill>
                <a:latin typeface="Arial"/>
                <a:cs typeface="Arial"/>
              </a:rPr>
              <a:t> </a:t>
            </a:r>
            <a:r>
              <a:rPr sz="3200" spc="0" dirty="0" smtClean="0">
                <a:solidFill>
                  <a:srgbClr val="4E3A2F"/>
                </a:solidFill>
                <a:latin typeface="Arial"/>
                <a:cs typeface="Arial"/>
              </a:rPr>
              <a:t>be</a:t>
            </a:r>
            <a:endParaRPr sz="3200">
              <a:latin typeface="Arial"/>
              <a:cs typeface="Arial"/>
            </a:endParaRPr>
          </a:p>
          <a:p>
            <a:pPr marL="12700" marR="57398">
              <a:lnSpc>
                <a:spcPct val="95825"/>
              </a:lnSpc>
            </a:pPr>
            <a:r>
              <a:rPr sz="3200" spc="0" dirty="0" smtClean="0">
                <a:solidFill>
                  <a:srgbClr val="4E3A2F"/>
                </a:solidFill>
                <a:latin typeface="Arial"/>
                <a:cs typeface="Arial"/>
              </a:rPr>
              <a:t>t</a:t>
            </a:r>
            <a:r>
              <a:rPr sz="3200" spc="-9" dirty="0" smtClean="0">
                <a:solidFill>
                  <a:srgbClr val="4E3A2F"/>
                </a:solidFill>
                <a:latin typeface="Arial"/>
                <a:cs typeface="Arial"/>
              </a:rPr>
              <a:t>o</a:t>
            </a:r>
            <a:r>
              <a:rPr sz="3200" spc="0" dirty="0" smtClean="0">
                <a:solidFill>
                  <a:srgbClr val="4E3A2F"/>
                </a:solidFill>
                <a:latin typeface="Arial"/>
                <a:cs typeface="Arial"/>
              </a:rPr>
              <a:t>:</a:t>
            </a:r>
            <a:endParaRPr sz="3200">
              <a:latin typeface="Arial"/>
              <a:cs typeface="Arial"/>
            </a:endParaRPr>
          </a:p>
          <a:p>
            <a:pPr marL="184911">
              <a:lnSpc>
                <a:spcPct val="100041"/>
              </a:lnSpc>
              <a:spcBef>
                <a:spcPts val="928"/>
              </a:spcBef>
            </a:pPr>
            <a:r>
              <a:rPr sz="3200" spc="0" dirty="0" smtClean="0">
                <a:solidFill>
                  <a:srgbClr val="4E3A2F"/>
                </a:solidFill>
                <a:latin typeface="Arial"/>
                <a:cs typeface="Arial"/>
              </a:rPr>
              <a:t>Devel</a:t>
            </a:r>
            <a:r>
              <a:rPr sz="3200" spc="-9" dirty="0" smtClean="0">
                <a:solidFill>
                  <a:srgbClr val="4E3A2F"/>
                </a:solidFill>
                <a:latin typeface="Arial"/>
                <a:cs typeface="Arial"/>
              </a:rPr>
              <a:t>o</a:t>
            </a:r>
            <a:r>
              <a:rPr sz="3200" spc="0" dirty="0" smtClean="0">
                <a:solidFill>
                  <a:srgbClr val="4E3A2F"/>
                </a:solidFill>
                <a:latin typeface="Arial"/>
                <a:cs typeface="Arial"/>
              </a:rPr>
              <a:t>p</a:t>
            </a:r>
            <a:r>
              <a:rPr sz="3200" spc="-29" dirty="0" smtClean="0">
                <a:solidFill>
                  <a:srgbClr val="4E3A2F"/>
                </a:solidFill>
                <a:latin typeface="Arial"/>
                <a:cs typeface="Arial"/>
              </a:rPr>
              <a:t> </a:t>
            </a:r>
            <a:r>
              <a:rPr sz="3200" spc="0" dirty="0" smtClean="0">
                <a:solidFill>
                  <a:srgbClr val="4E3A2F"/>
                </a:solidFill>
                <a:latin typeface="Arial"/>
                <a:cs typeface="Arial"/>
              </a:rPr>
              <a:t>th</a:t>
            </a:r>
            <a:r>
              <a:rPr sz="3200" spc="-14" dirty="0" smtClean="0">
                <a:solidFill>
                  <a:srgbClr val="4E3A2F"/>
                </a:solidFill>
                <a:latin typeface="Arial"/>
                <a:cs typeface="Arial"/>
              </a:rPr>
              <a:t>e</a:t>
            </a:r>
            <a:r>
              <a:rPr sz="3200" spc="0" dirty="0" smtClean="0">
                <a:solidFill>
                  <a:srgbClr val="4E3A2F"/>
                </a:solidFill>
                <a:latin typeface="Arial"/>
                <a:cs typeface="Arial"/>
              </a:rPr>
              <a:t>ir </a:t>
            </a:r>
            <a:r>
              <a:rPr sz="3200" spc="-9" dirty="0" smtClean="0">
                <a:solidFill>
                  <a:srgbClr val="4E3A2F"/>
                </a:solidFill>
                <a:latin typeface="Arial"/>
                <a:cs typeface="Arial"/>
              </a:rPr>
              <a:t>u</a:t>
            </a:r>
            <a:r>
              <a:rPr sz="3200" spc="0" dirty="0" smtClean="0">
                <a:solidFill>
                  <a:srgbClr val="4E3A2F"/>
                </a:solidFill>
                <a:latin typeface="Arial"/>
                <a:cs typeface="Arial"/>
              </a:rPr>
              <a:t>n</a:t>
            </a:r>
            <a:r>
              <a:rPr sz="3200" spc="-9" dirty="0" smtClean="0">
                <a:solidFill>
                  <a:srgbClr val="4E3A2F"/>
                </a:solidFill>
                <a:latin typeface="Arial"/>
                <a:cs typeface="Arial"/>
              </a:rPr>
              <a:t>d</a:t>
            </a:r>
            <a:r>
              <a:rPr sz="3200" spc="0" dirty="0" smtClean="0">
                <a:solidFill>
                  <a:srgbClr val="4E3A2F"/>
                </a:solidFill>
                <a:latin typeface="Arial"/>
                <a:cs typeface="Arial"/>
              </a:rPr>
              <a:t>ersta</a:t>
            </a:r>
            <a:r>
              <a:rPr sz="3200" spc="-14" dirty="0" smtClean="0">
                <a:solidFill>
                  <a:srgbClr val="4E3A2F"/>
                </a:solidFill>
                <a:latin typeface="Arial"/>
                <a:cs typeface="Arial"/>
              </a:rPr>
              <a:t>n</a:t>
            </a:r>
            <a:r>
              <a:rPr sz="3200" spc="0" dirty="0" smtClean="0">
                <a:solidFill>
                  <a:srgbClr val="4E3A2F"/>
                </a:solidFill>
                <a:latin typeface="Arial"/>
                <a:cs typeface="Arial"/>
              </a:rPr>
              <a:t>di</a:t>
            </a:r>
            <a:r>
              <a:rPr sz="3200" spc="-14" dirty="0" smtClean="0">
                <a:solidFill>
                  <a:srgbClr val="4E3A2F"/>
                </a:solidFill>
                <a:latin typeface="Arial"/>
                <a:cs typeface="Arial"/>
              </a:rPr>
              <a:t>n</a:t>
            </a:r>
            <a:r>
              <a:rPr sz="3200" spc="0" dirty="0" smtClean="0">
                <a:solidFill>
                  <a:srgbClr val="4E3A2F"/>
                </a:solidFill>
                <a:latin typeface="Arial"/>
                <a:cs typeface="Arial"/>
              </a:rPr>
              <a:t>g</a:t>
            </a:r>
            <a:r>
              <a:rPr sz="3200" spc="-29" dirty="0" smtClean="0">
                <a:solidFill>
                  <a:srgbClr val="4E3A2F"/>
                </a:solidFill>
                <a:latin typeface="Arial"/>
                <a:cs typeface="Arial"/>
              </a:rPr>
              <a:t> </a:t>
            </a:r>
            <a:r>
              <a:rPr sz="3200" spc="0" dirty="0" smtClean="0">
                <a:solidFill>
                  <a:srgbClr val="4E3A2F"/>
                </a:solidFill>
                <a:latin typeface="Arial"/>
                <a:cs typeface="Arial"/>
              </a:rPr>
              <a:t>of low cost cost</a:t>
            </a:r>
            <a:r>
              <a:rPr sz="3200" spc="-34" dirty="0" smtClean="0">
                <a:solidFill>
                  <a:srgbClr val="4E3A2F"/>
                </a:solidFill>
                <a:latin typeface="Arial"/>
                <a:cs typeface="Arial"/>
              </a:rPr>
              <a:t> </a:t>
            </a:r>
            <a:r>
              <a:rPr sz="3200" spc="0" dirty="0" smtClean="0">
                <a:solidFill>
                  <a:srgbClr val="4E3A2F"/>
                </a:solidFill>
                <a:latin typeface="Arial"/>
                <a:cs typeface="Arial"/>
              </a:rPr>
              <a:t>m</a:t>
            </a:r>
            <a:r>
              <a:rPr sz="3200" spc="-9" dirty="0" smtClean="0">
                <a:solidFill>
                  <a:srgbClr val="4E3A2F"/>
                </a:solidFill>
                <a:latin typeface="Arial"/>
                <a:cs typeface="Arial"/>
              </a:rPr>
              <a:t>a</a:t>
            </a:r>
            <a:r>
              <a:rPr sz="3200" spc="0" dirty="0" smtClean="0">
                <a:solidFill>
                  <a:srgbClr val="4E3A2F"/>
                </a:solidFill>
                <a:latin typeface="Arial"/>
                <a:cs typeface="Arial"/>
              </a:rPr>
              <a:t>ter</a:t>
            </a:r>
            <a:r>
              <a:rPr sz="3200" spc="-9" dirty="0" smtClean="0">
                <a:solidFill>
                  <a:srgbClr val="4E3A2F"/>
                </a:solidFill>
                <a:latin typeface="Arial"/>
                <a:cs typeface="Arial"/>
              </a:rPr>
              <a:t>i</a:t>
            </a:r>
            <a:r>
              <a:rPr sz="3200" spc="0" dirty="0" smtClean="0">
                <a:solidFill>
                  <a:srgbClr val="4E3A2F"/>
                </a:solidFill>
                <a:latin typeface="Arial"/>
                <a:cs typeface="Arial"/>
              </a:rPr>
              <a:t>als;</a:t>
            </a:r>
            <a:endParaRPr sz="3200">
              <a:latin typeface="Arial"/>
              <a:cs typeface="Arial"/>
            </a:endParaRPr>
          </a:p>
          <a:p>
            <a:pPr marL="184911" marR="57398">
              <a:lnSpc>
                <a:spcPct val="95825"/>
              </a:lnSpc>
              <a:spcBef>
                <a:spcPts val="774"/>
              </a:spcBef>
            </a:pPr>
            <a:r>
              <a:rPr sz="3200" spc="0" dirty="0" smtClean="0">
                <a:solidFill>
                  <a:srgbClr val="4E3A2F"/>
                </a:solidFill>
                <a:latin typeface="Arial"/>
                <a:cs typeface="Arial"/>
              </a:rPr>
              <a:t>Deve</a:t>
            </a:r>
            <a:r>
              <a:rPr sz="3200" spc="-14" dirty="0" smtClean="0">
                <a:solidFill>
                  <a:srgbClr val="4E3A2F"/>
                </a:solidFill>
                <a:latin typeface="Arial"/>
                <a:cs typeface="Arial"/>
              </a:rPr>
              <a:t>l</a:t>
            </a:r>
            <a:r>
              <a:rPr sz="3200" spc="0" dirty="0" smtClean="0">
                <a:solidFill>
                  <a:srgbClr val="4E3A2F"/>
                </a:solidFill>
                <a:latin typeface="Arial"/>
                <a:cs typeface="Arial"/>
              </a:rPr>
              <a:t>op</a:t>
            </a:r>
            <a:r>
              <a:rPr sz="3200" spc="-39" dirty="0" smtClean="0">
                <a:solidFill>
                  <a:srgbClr val="4E3A2F"/>
                </a:solidFill>
                <a:latin typeface="Arial"/>
                <a:cs typeface="Arial"/>
              </a:rPr>
              <a:t> </a:t>
            </a:r>
            <a:r>
              <a:rPr sz="3200" spc="0" dirty="0" smtClean="0">
                <a:solidFill>
                  <a:srgbClr val="4E3A2F"/>
                </a:solidFill>
                <a:latin typeface="Arial"/>
                <a:cs typeface="Arial"/>
              </a:rPr>
              <a:t>some</a:t>
            </a:r>
            <a:r>
              <a:rPr sz="3200" spc="-29" dirty="0" smtClean="0">
                <a:solidFill>
                  <a:srgbClr val="4E3A2F"/>
                </a:solidFill>
                <a:latin typeface="Arial"/>
                <a:cs typeface="Arial"/>
              </a:rPr>
              <a:t> </a:t>
            </a:r>
            <a:r>
              <a:rPr sz="3200" spc="0" dirty="0" smtClean="0">
                <a:solidFill>
                  <a:srgbClr val="4E3A2F"/>
                </a:solidFill>
                <a:latin typeface="Arial"/>
                <a:cs typeface="Arial"/>
              </a:rPr>
              <a:t>no</a:t>
            </a:r>
            <a:r>
              <a:rPr sz="3200" spc="-9" dirty="0" smtClean="0">
                <a:solidFill>
                  <a:srgbClr val="4E3A2F"/>
                </a:solidFill>
                <a:latin typeface="Arial"/>
                <a:cs typeface="Arial"/>
              </a:rPr>
              <a:t> </a:t>
            </a:r>
            <a:r>
              <a:rPr sz="3200" spc="0" dirty="0" smtClean="0">
                <a:solidFill>
                  <a:srgbClr val="4E3A2F"/>
                </a:solidFill>
                <a:latin typeface="Arial"/>
                <a:cs typeface="Arial"/>
              </a:rPr>
              <a:t>cost</a:t>
            </a:r>
            <a:r>
              <a:rPr sz="3200" spc="-29" dirty="0" smtClean="0">
                <a:solidFill>
                  <a:srgbClr val="4E3A2F"/>
                </a:solidFill>
                <a:latin typeface="Arial"/>
                <a:cs typeface="Arial"/>
              </a:rPr>
              <a:t> </a:t>
            </a:r>
            <a:r>
              <a:rPr sz="3200" spc="0" dirty="0" smtClean="0">
                <a:solidFill>
                  <a:srgbClr val="4E3A2F"/>
                </a:solidFill>
                <a:latin typeface="Arial"/>
                <a:cs typeface="Arial"/>
              </a:rPr>
              <a:t>a</a:t>
            </a:r>
            <a:r>
              <a:rPr sz="3200" spc="-14" dirty="0" smtClean="0">
                <a:solidFill>
                  <a:srgbClr val="4E3A2F"/>
                </a:solidFill>
                <a:latin typeface="Arial"/>
                <a:cs typeface="Arial"/>
              </a:rPr>
              <a:t>n</a:t>
            </a:r>
            <a:r>
              <a:rPr sz="3200" spc="0" dirty="0" smtClean="0">
                <a:solidFill>
                  <a:srgbClr val="4E3A2F"/>
                </a:solidFill>
                <a:latin typeface="Arial"/>
                <a:cs typeface="Arial"/>
              </a:rPr>
              <a:t>d l</a:t>
            </a:r>
            <a:r>
              <a:rPr sz="3200" spc="-9" dirty="0" smtClean="0">
                <a:solidFill>
                  <a:srgbClr val="4E3A2F"/>
                </a:solidFill>
                <a:latin typeface="Arial"/>
                <a:cs typeface="Arial"/>
              </a:rPr>
              <a:t>o</a:t>
            </a:r>
            <a:r>
              <a:rPr sz="3200" spc="0" dirty="0" smtClean="0">
                <a:solidFill>
                  <a:srgbClr val="4E3A2F"/>
                </a:solidFill>
                <a:latin typeface="Arial"/>
                <a:cs typeface="Arial"/>
              </a:rPr>
              <a:t>w cost</a:t>
            </a:r>
            <a:endParaRPr sz="3200">
              <a:latin typeface="Arial"/>
              <a:cs typeface="Arial"/>
            </a:endParaRPr>
          </a:p>
          <a:p>
            <a:pPr marL="184911" marR="57398">
              <a:lnSpc>
                <a:spcPct val="95825"/>
              </a:lnSpc>
              <a:spcBef>
                <a:spcPts val="160"/>
              </a:spcBef>
            </a:pPr>
            <a:r>
              <a:rPr sz="3200" spc="0" dirty="0" smtClean="0">
                <a:solidFill>
                  <a:srgbClr val="4E3A2F"/>
                </a:solidFill>
                <a:latin typeface="Arial"/>
                <a:cs typeface="Arial"/>
              </a:rPr>
              <a:t>m</a:t>
            </a:r>
            <a:r>
              <a:rPr sz="3200" spc="-9" dirty="0" smtClean="0">
                <a:solidFill>
                  <a:srgbClr val="4E3A2F"/>
                </a:solidFill>
                <a:latin typeface="Arial"/>
                <a:cs typeface="Arial"/>
              </a:rPr>
              <a:t>a</a:t>
            </a:r>
            <a:r>
              <a:rPr sz="3200" spc="0" dirty="0" smtClean="0">
                <a:solidFill>
                  <a:srgbClr val="4E3A2F"/>
                </a:solidFill>
                <a:latin typeface="Arial"/>
                <a:cs typeface="Arial"/>
              </a:rPr>
              <a:t>ter</a:t>
            </a:r>
            <a:r>
              <a:rPr sz="3200" spc="-9" dirty="0" smtClean="0">
                <a:solidFill>
                  <a:srgbClr val="4E3A2F"/>
                </a:solidFill>
                <a:latin typeface="Arial"/>
                <a:cs typeface="Arial"/>
              </a:rPr>
              <a:t>i</a:t>
            </a:r>
            <a:r>
              <a:rPr sz="3200" spc="0" dirty="0" smtClean="0">
                <a:solidFill>
                  <a:srgbClr val="4E3A2F"/>
                </a:solidFill>
                <a:latin typeface="Arial"/>
                <a:cs typeface="Arial"/>
              </a:rPr>
              <a:t>als;</a:t>
            </a:r>
            <a:endParaRPr sz="3200">
              <a:latin typeface="Arial"/>
              <a:cs typeface="Arial"/>
            </a:endParaRPr>
          </a:p>
          <a:p>
            <a:pPr marL="184911" marR="57398">
              <a:lnSpc>
                <a:spcPct val="95825"/>
              </a:lnSpc>
              <a:spcBef>
                <a:spcPts val="928"/>
              </a:spcBef>
            </a:pPr>
            <a:r>
              <a:rPr sz="3200" spc="0" dirty="0" smtClean="0">
                <a:solidFill>
                  <a:srgbClr val="4E3A2F"/>
                </a:solidFill>
                <a:latin typeface="Arial"/>
                <a:cs typeface="Arial"/>
              </a:rPr>
              <a:t>Use</a:t>
            </a:r>
            <a:r>
              <a:rPr sz="3200" spc="-19" dirty="0" smtClean="0">
                <a:solidFill>
                  <a:srgbClr val="4E3A2F"/>
                </a:solidFill>
                <a:latin typeface="Arial"/>
                <a:cs typeface="Arial"/>
              </a:rPr>
              <a:t> </a:t>
            </a:r>
            <a:r>
              <a:rPr sz="3200" spc="0" dirty="0" smtClean="0">
                <a:solidFill>
                  <a:srgbClr val="4E3A2F"/>
                </a:solidFill>
                <a:latin typeface="Arial"/>
                <a:cs typeface="Arial"/>
              </a:rPr>
              <a:t>no cost</a:t>
            </a:r>
            <a:r>
              <a:rPr sz="3200" spc="-25" dirty="0" smtClean="0">
                <a:solidFill>
                  <a:srgbClr val="4E3A2F"/>
                </a:solidFill>
                <a:latin typeface="Arial"/>
                <a:cs typeface="Arial"/>
              </a:rPr>
              <a:t> </a:t>
            </a:r>
            <a:r>
              <a:rPr sz="3200" spc="0" dirty="0" smtClean="0">
                <a:solidFill>
                  <a:srgbClr val="4E3A2F"/>
                </a:solidFill>
                <a:latin typeface="Arial"/>
                <a:cs typeface="Arial"/>
              </a:rPr>
              <a:t>a</a:t>
            </a:r>
            <a:r>
              <a:rPr sz="3200" spc="-9" dirty="0" smtClean="0">
                <a:solidFill>
                  <a:srgbClr val="4E3A2F"/>
                </a:solidFill>
                <a:latin typeface="Arial"/>
                <a:cs typeface="Arial"/>
              </a:rPr>
              <a:t>n</a:t>
            </a:r>
            <a:r>
              <a:rPr sz="3200" spc="0" dirty="0" smtClean="0">
                <a:solidFill>
                  <a:srgbClr val="4E3A2F"/>
                </a:solidFill>
                <a:latin typeface="Arial"/>
                <a:cs typeface="Arial"/>
              </a:rPr>
              <a:t>d </a:t>
            </a:r>
            <a:r>
              <a:rPr sz="3200" spc="-14" dirty="0" smtClean="0">
                <a:solidFill>
                  <a:srgbClr val="4E3A2F"/>
                </a:solidFill>
                <a:latin typeface="Arial"/>
                <a:cs typeface="Arial"/>
              </a:rPr>
              <a:t>l</a:t>
            </a:r>
            <a:r>
              <a:rPr sz="3200" spc="0" dirty="0" smtClean="0">
                <a:solidFill>
                  <a:srgbClr val="4E3A2F"/>
                </a:solidFill>
                <a:latin typeface="Arial"/>
                <a:cs typeface="Arial"/>
              </a:rPr>
              <a:t>ow cost</a:t>
            </a:r>
            <a:r>
              <a:rPr sz="3200" spc="-29" dirty="0" smtClean="0">
                <a:solidFill>
                  <a:srgbClr val="4E3A2F"/>
                </a:solidFill>
                <a:latin typeface="Arial"/>
                <a:cs typeface="Arial"/>
              </a:rPr>
              <a:t> </a:t>
            </a:r>
            <a:r>
              <a:rPr sz="3200" spc="0" dirty="0" smtClean="0">
                <a:solidFill>
                  <a:srgbClr val="4E3A2F"/>
                </a:solidFill>
                <a:latin typeface="Arial"/>
                <a:cs typeface="Arial"/>
              </a:rPr>
              <a:t>m</a:t>
            </a:r>
            <a:r>
              <a:rPr sz="3200" spc="-9" dirty="0" smtClean="0">
                <a:solidFill>
                  <a:srgbClr val="4E3A2F"/>
                </a:solidFill>
                <a:latin typeface="Arial"/>
                <a:cs typeface="Arial"/>
              </a:rPr>
              <a:t>a</a:t>
            </a:r>
            <a:r>
              <a:rPr sz="3200" spc="0" dirty="0" smtClean="0">
                <a:solidFill>
                  <a:srgbClr val="4E3A2F"/>
                </a:solidFill>
                <a:latin typeface="Arial"/>
                <a:cs typeface="Arial"/>
              </a:rPr>
              <a:t>ter</a:t>
            </a:r>
            <a:r>
              <a:rPr sz="3200" spc="-9" dirty="0" smtClean="0">
                <a:solidFill>
                  <a:srgbClr val="4E3A2F"/>
                </a:solidFill>
                <a:latin typeface="Arial"/>
                <a:cs typeface="Arial"/>
              </a:rPr>
              <a:t>i</a:t>
            </a:r>
            <a:r>
              <a:rPr sz="3200" spc="0" dirty="0" smtClean="0">
                <a:solidFill>
                  <a:srgbClr val="4E3A2F"/>
                </a:solidFill>
                <a:latin typeface="Arial"/>
                <a:cs typeface="Arial"/>
              </a:rPr>
              <a:t>als in</a:t>
            </a:r>
            <a:endParaRPr sz="3200">
              <a:latin typeface="Arial"/>
              <a:cs typeface="Arial"/>
            </a:endParaRPr>
          </a:p>
          <a:p>
            <a:pPr marL="184911" marR="57398">
              <a:lnSpc>
                <a:spcPct val="95825"/>
              </a:lnSpc>
              <a:spcBef>
                <a:spcPts val="160"/>
              </a:spcBef>
            </a:pPr>
            <a:r>
              <a:rPr sz="3200" spc="0" dirty="0" smtClean="0">
                <a:solidFill>
                  <a:srgbClr val="4E3A2F"/>
                </a:solidFill>
                <a:latin typeface="Arial"/>
                <a:cs typeface="Arial"/>
              </a:rPr>
              <a:t>classroo</a:t>
            </a:r>
            <a:r>
              <a:rPr sz="3200" spc="-14" dirty="0" smtClean="0">
                <a:solidFill>
                  <a:srgbClr val="4E3A2F"/>
                </a:solidFill>
                <a:latin typeface="Arial"/>
                <a:cs typeface="Arial"/>
              </a:rPr>
              <a:t>m</a:t>
            </a:r>
            <a:r>
              <a:rPr sz="3200" spc="0" dirty="0" smtClean="0">
                <a:solidFill>
                  <a:srgbClr val="4E3A2F"/>
                </a:solidFill>
                <a:latin typeface="Arial"/>
                <a:cs typeface="Arial"/>
              </a:rPr>
              <a:t>s.</a:t>
            </a:r>
            <a:endParaRPr sz="3200">
              <a:latin typeface="Arial"/>
              <a:cs typeface="Arial"/>
            </a:endParaRPr>
          </a:p>
        </p:txBody>
      </p:sp>
      <p:sp>
        <p:nvSpPr>
          <p:cNvPr id="9" name="object 9"/>
          <p:cNvSpPr txBox="1"/>
          <p:nvPr/>
        </p:nvSpPr>
        <p:spPr>
          <a:xfrm>
            <a:off x="7950875" y="1652492"/>
            <a:ext cx="866564" cy="432307"/>
          </a:xfrm>
          <a:prstGeom prst="rect">
            <a:avLst/>
          </a:prstGeom>
        </p:spPr>
        <p:txBody>
          <a:bodyPr wrap="square" lIns="0" tIns="0" rIns="0" bIns="0" rtlCol="0">
            <a:noAutofit/>
          </a:bodyPr>
          <a:lstStyle/>
          <a:p>
            <a:pPr marL="12700">
              <a:lnSpc>
                <a:spcPts val="3375"/>
              </a:lnSpc>
              <a:spcBef>
                <a:spcPts val="168"/>
              </a:spcBef>
            </a:pPr>
            <a:r>
              <a:rPr sz="3200" spc="0" dirty="0" smtClean="0">
                <a:solidFill>
                  <a:srgbClr val="4E3A2F"/>
                </a:solidFill>
                <a:latin typeface="Arial"/>
                <a:cs typeface="Arial"/>
              </a:rPr>
              <a:t>a</a:t>
            </a:r>
            <a:r>
              <a:rPr sz="3200" spc="-14" dirty="0" smtClean="0">
                <a:solidFill>
                  <a:srgbClr val="4E3A2F"/>
                </a:solidFill>
                <a:latin typeface="Arial"/>
                <a:cs typeface="Arial"/>
              </a:rPr>
              <a:t>b</a:t>
            </a:r>
            <a:r>
              <a:rPr sz="3200" spc="0" dirty="0" smtClean="0">
                <a:solidFill>
                  <a:srgbClr val="4E3A2F"/>
                </a:solidFill>
                <a:latin typeface="Arial"/>
                <a:cs typeface="Arial"/>
              </a:rPr>
              <a:t>le</a:t>
            </a:r>
            <a:endParaRPr sz="3200">
              <a:latin typeface="Arial"/>
              <a:cs typeface="Arial"/>
            </a:endParaRPr>
          </a:p>
        </p:txBody>
      </p:sp>
      <p:sp>
        <p:nvSpPr>
          <p:cNvPr id="10" name="object 10"/>
          <p:cNvSpPr txBox="1"/>
          <p:nvPr/>
        </p:nvSpPr>
        <p:spPr>
          <a:xfrm>
            <a:off x="231140" y="1754252"/>
            <a:ext cx="334772" cy="310388"/>
          </a:xfrm>
          <a:prstGeom prst="rect">
            <a:avLst/>
          </a:prstGeom>
        </p:spPr>
        <p:txBody>
          <a:bodyPr wrap="square" lIns="0" tIns="0" rIns="0" bIns="0" rtlCol="0">
            <a:noAutofit/>
          </a:bodyPr>
          <a:lstStyle/>
          <a:p>
            <a:pPr marL="12700">
              <a:lnSpc>
                <a:spcPts val="2370"/>
              </a:lnSpc>
              <a:spcBef>
                <a:spcPts val="118"/>
              </a:spcBef>
            </a:pPr>
            <a:r>
              <a:rPr sz="2250" spc="0" dirty="0" smtClean="0">
                <a:solidFill>
                  <a:srgbClr val="EFA12D"/>
                </a:solidFill>
                <a:latin typeface="Wingdings 2"/>
                <a:cs typeface="Wingdings 2"/>
              </a:rPr>
              <a:t></a:t>
            </a:r>
            <a:endParaRPr sz="2250">
              <a:latin typeface="Wingdings 2"/>
              <a:cs typeface="Wingdings 2"/>
            </a:endParaRPr>
          </a:p>
        </p:txBody>
      </p:sp>
      <p:sp>
        <p:nvSpPr>
          <p:cNvPr id="11" name="object 11"/>
          <p:cNvSpPr txBox="1"/>
          <p:nvPr/>
        </p:nvSpPr>
        <p:spPr>
          <a:xfrm>
            <a:off x="7961545" y="2725642"/>
            <a:ext cx="551617" cy="432307"/>
          </a:xfrm>
          <a:prstGeom prst="rect">
            <a:avLst/>
          </a:prstGeom>
        </p:spPr>
        <p:txBody>
          <a:bodyPr wrap="square" lIns="0" tIns="0" rIns="0" bIns="0" rtlCol="0">
            <a:noAutofit/>
          </a:bodyPr>
          <a:lstStyle/>
          <a:p>
            <a:pPr marL="12700">
              <a:lnSpc>
                <a:spcPts val="3375"/>
              </a:lnSpc>
              <a:spcBef>
                <a:spcPts val="168"/>
              </a:spcBef>
            </a:pPr>
            <a:r>
              <a:rPr sz="3200" spc="0" dirty="0" smtClean="0">
                <a:solidFill>
                  <a:srgbClr val="4E3A2F"/>
                </a:solidFill>
                <a:latin typeface="Arial"/>
                <a:cs typeface="Arial"/>
              </a:rPr>
              <a:t>no</a:t>
            </a:r>
            <a:endParaRPr sz="3200">
              <a:latin typeface="Arial"/>
              <a:cs typeface="Arial"/>
            </a:endParaRPr>
          </a:p>
        </p:txBody>
      </p:sp>
      <p:sp>
        <p:nvSpPr>
          <p:cNvPr id="12" name="object 12"/>
          <p:cNvSpPr txBox="1"/>
          <p:nvPr/>
        </p:nvSpPr>
        <p:spPr>
          <a:xfrm>
            <a:off x="231140" y="2824436"/>
            <a:ext cx="318613" cy="310388"/>
          </a:xfrm>
          <a:prstGeom prst="rect">
            <a:avLst/>
          </a:prstGeom>
        </p:spPr>
        <p:txBody>
          <a:bodyPr wrap="square" lIns="0" tIns="0" rIns="0" bIns="0" rtlCol="0">
            <a:noAutofit/>
          </a:bodyPr>
          <a:lstStyle/>
          <a:p>
            <a:pPr marL="12700">
              <a:lnSpc>
                <a:spcPts val="2395"/>
              </a:lnSpc>
              <a:spcBef>
                <a:spcPts val="119"/>
              </a:spcBef>
            </a:pPr>
            <a:r>
              <a:rPr sz="2250" spc="0" dirty="0" smtClean="0">
                <a:solidFill>
                  <a:srgbClr val="EFA12D"/>
                </a:solidFill>
                <a:latin typeface="Arial"/>
                <a:cs typeface="Arial"/>
              </a:rPr>
              <a:t>1.</a:t>
            </a:r>
            <a:endParaRPr sz="2250">
              <a:latin typeface="Arial"/>
              <a:cs typeface="Arial"/>
            </a:endParaRPr>
          </a:p>
        </p:txBody>
      </p:sp>
      <p:sp>
        <p:nvSpPr>
          <p:cNvPr id="13" name="object 13"/>
          <p:cNvSpPr txBox="1"/>
          <p:nvPr/>
        </p:nvSpPr>
        <p:spPr>
          <a:xfrm>
            <a:off x="231140" y="3897712"/>
            <a:ext cx="318613" cy="310388"/>
          </a:xfrm>
          <a:prstGeom prst="rect">
            <a:avLst/>
          </a:prstGeom>
        </p:spPr>
        <p:txBody>
          <a:bodyPr wrap="square" lIns="0" tIns="0" rIns="0" bIns="0" rtlCol="0">
            <a:noAutofit/>
          </a:bodyPr>
          <a:lstStyle/>
          <a:p>
            <a:pPr marL="12700">
              <a:lnSpc>
                <a:spcPts val="2395"/>
              </a:lnSpc>
              <a:spcBef>
                <a:spcPts val="119"/>
              </a:spcBef>
            </a:pPr>
            <a:r>
              <a:rPr sz="2250" spc="0" dirty="0" smtClean="0">
                <a:solidFill>
                  <a:srgbClr val="EFA12D"/>
                </a:solidFill>
                <a:latin typeface="Arial"/>
                <a:cs typeface="Arial"/>
              </a:rPr>
              <a:t>2.</a:t>
            </a:r>
            <a:endParaRPr sz="2250">
              <a:latin typeface="Arial"/>
              <a:cs typeface="Arial"/>
            </a:endParaRPr>
          </a:p>
        </p:txBody>
      </p:sp>
      <p:sp>
        <p:nvSpPr>
          <p:cNvPr id="14" name="object 14"/>
          <p:cNvSpPr txBox="1"/>
          <p:nvPr/>
        </p:nvSpPr>
        <p:spPr>
          <a:xfrm>
            <a:off x="231140" y="4970609"/>
            <a:ext cx="318613" cy="310388"/>
          </a:xfrm>
          <a:prstGeom prst="rect">
            <a:avLst/>
          </a:prstGeom>
        </p:spPr>
        <p:txBody>
          <a:bodyPr wrap="square" lIns="0" tIns="0" rIns="0" bIns="0" rtlCol="0">
            <a:noAutofit/>
          </a:bodyPr>
          <a:lstStyle/>
          <a:p>
            <a:pPr marL="12700">
              <a:lnSpc>
                <a:spcPts val="2395"/>
              </a:lnSpc>
              <a:spcBef>
                <a:spcPts val="119"/>
              </a:spcBef>
            </a:pPr>
            <a:r>
              <a:rPr sz="2250" spc="0" dirty="0" smtClean="0">
                <a:solidFill>
                  <a:srgbClr val="EFA12D"/>
                </a:solidFill>
                <a:latin typeface="Arial"/>
                <a:cs typeface="Arial"/>
              </a:rPr>
              <a:t>3.</a:t>
            </a:r>
            <a:endParaRPr sz="2250">
              <a:latin typeface="Arial"/>
              <a:cs typeface="Arial"/>
            </a:endParaRPr>
          </a:p>
        </p:txBody>
      </p:sp>
    </p:spTree>
    <p:extLst>
      <p:ext uri="{BB962C8B-B14F-4D97-AF65-F5344CB8AC3E}">
        <p14:creationId xmlns:p14="http://schemas.microsoft.com/office/powerpoint/2010/main" val="188386764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514350" y="1044575"/>
            <a:ext cx="8629650" cy="15112"/>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514350" y="1044575"/>
            <a:ext cx="8629650" cy="15112"/>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514350" y="1051686"/>
            <a:ext cx="8629650" cy="14986"/>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p:nvPr/>
        </p:nvSpPr>
        <p:spPr>
          <a:xfrm>
            <a:off x="249936" y="943355"/>
            <a:ext cx="8795004" cy="576072"/>
          </a:xfrm>
          <a:prstGeom prst="rect">
            <a:avLst/>
          </a:prstGeom>
          <a:blipFill>
            <a:blip r:embed="rId5" cstate="print"/>
            <a:stretch>
              <a:fillRect/>
            </a:stretch>
          </a:blipFill>
        </p:spPr>
        <p:txBody>
          <a:bodyPr wrap="square" lIns="0" tIns="0" rIns="0" bIns="0" rtlCol="0">
            <a:noAutofit/>
          </a:bodyPr>
          <a:lstStyle/>
          <a:p>
            <a:endParaRPr/>
          </a:p>
        </p:txBody>
      </p:sp>
      <p:sp>
        <p:nvSpPr>
          <p:cNvPr id="7" name="object 7"/>
          <p:cNvSpPr txBox="1"/>
          <p:nvPr/>
        </p:nvSpPr>
        <p:spPr>
          <a:xfrm>
            <a:off x="495401" y="685557"/>
            <a:ext cx="8378968" cy="432612"/>
          </a:xfrm>
          <a:prstGeom prst="rect">
            <a:avLst/>
          </a:prstGeom>
        </p:spPr>
        <p:txBody>
          <a:bodyPr wrap="square" lIns="0" tIns="0" rIns="0" bIns="0" rtlCol="0">
            <a:noAutofit/>
          </a:bodyPr>
          <a:lstStyle/>
          <a:p>
            <a:pPr marL="12700">
              <a:lnSpc>
                <a:spcPts val="3385"/>
              </a:lnSpc>
              <a:spcBef>
                <a:spcPts val="169"/>
              </a:spcBef>
            </a:pPr>
            <a:r>
              <a:rPr sz="3200" spc="0" dirty="0" smtClean="0">
                <a:solidFill>
                  <a:srgbClr val="4E3A2F"/>
                </a:solidFill>
                <a:latin typeface="Franklin Gothic Medium"/>
                <a:cs typeface="Franklin Gothic Medium"/>
              </a:rPr>
              <a:t>DEFINIT</a:t>
            </a:r>
            <a:r>
              <a:rPr sz="3200" spc="-4" dirty="0" smtClean="0">
                <a:solidFill>
                  <a:srgbClr val="4E3A2F"/>
                </a:solidFill>
                <a:latin typeface="Franklin Gothic Medium"/>
                <a:cs typeface="Franklin Gothic Medium"/>
              </a:rPr>
              <a:t>I</a:t>
            </a:r>
            <a:r>
              <a:rPr sz="3200" spc="0" dirty="0" smtClean="0">
                <a:solidFill>
                  <a:srgbClr val="4E3A2F"/>
                </a:solidFill>
                <a:latin typeface="Franklin Gothic Medium"/>
                <a:cs typeface="Franklin Gothic Medium"/>
              </a:rPr>
              <a:t>ON</a:t>
            </a:r>
            <a:r>
              <a:rPr sz="3200" spc="-50" dirty="0" smtClean="0">
                <a:solidFill>
                  <a:srgbClr val="4E3A2F"/>
                </a:solidFill>
                <a:latin typeface="Franklin Gothic Medium"/>
                <a:cs typeface="Franklin Gothic Medium"/>
              </a:rPr>
              <a:t> </a:t>
            </a:r>
            <a:r>
              <a:rPr sz="3200" spc="0" dirty="0" smtClean="0">
                <a:solidFill>
                  <a:srgbClr val="4E3A2F"/>
                </a:solidFill>
                <a:latin typeface="Franklin Gothic Medium"/>
                <a:cs typeface="Franklin Gothic Medium"/>
              </a:rPr>
              <a:t>OF NO</a:t>
            </a:r>
            <a:r>
              <a:rPr sz="3200" spc="-9" dirty="0" smtClean="0">
                <a:solidFill>
                  <a:srgbClr val="4E3A2F"/>
                </a:solidFill>
                <a:latin typeface="Franklin Gothic Medium"/>
                <a:cs typeface="Franklin Gothic Medium"/>
              </a:rPr>
              <a:t> </a:t>
            </a:r>
            <a:r>
              <a:rPr sz="3200" spc="0" dirty="0" smtClean="0">
                <a:solidFill>
                  <a:srgbClr val="4E3A2F"/>
                </a:solidFill>
                <a:latin typeface="Franklin Gothic Medium"/>
                <a:cs typeface="Franklin Gothic Medium"/>
              </a:rPr>
              <a:t>COST</a:t>
            </a:r>
            <a:r>
              <a:rPr sz="3200" spc="-14" dirty="0" smtClean="0">
                <a:solidFill>
                  <a:srgbClr val="4E3A2F"/>
                </a:solidFill>
                <a:latin typeface="Franklin Gothic Medium"/>
                <a:cs typeface="Franklin Gothic Medium"/>
              </a:rPr>
              <a:t> </a:t>
            </a:r>
            <a:r>
              <a:rPr sz="3200" spc="-64" dirty="0" smtClean="0">
                <a:solidFill>
                  <a:srgbClr val="4E3A2F"/>
                </a:solidFill>
                <a:latin typeface="Franklin Gothic Medium"/>
                <a:cs typeface="Franklin Gothic Medium"/>
              </a:rPr>
              <a:t>L</a:t>
            </a:r>
            <a:r>
              <a:rPr sz="3200" spc="-44" dirty="0" smtClean="0">
                <a:solidFill>
                  <a:srgbClr val="4E3A2F"/>
                </a:solidFill>
                <a:latin typeface="Franklin Gothic Medium"/>
                <a:cs typeface="Franklin Gothic Medium"/>
              </a:rPr>
              <a:t>O</a:t>
            </a:r>
            <a:r>
              <a:rPr sz="3200" spc="0" dirty="0" smtClean="0">
                <a:solidFill>
                  <a:srgbClr val="4E3A2F"/>
                </a:solidFill>
                <a:latin typeface="Franklin Gothic Medium"/>
                <a:cs typeface="Franklin Gothic Medium"/>
              </a:rPr>
              <a:t>W COST</a:t>
            </a:r>
            <a:r>
              <a:rPr sz="3200" spc="-19" dirty="0" smtClean="0">
                <a:solidFill>
                  <a:srgbClr val="4E3A2F"/>
                </a:solidFill>
                <a:latin typeface="Franklin Gothic Medium"/>
                <a:cs typeface="Franklin Gothic Medium"/>
              </a:rPr>
              <a:t> </a:t>
            </a:r>
            <a:r>
              <a:rPr sz="3200" spc="0" dirty="0" smtClean="0">
                <a:solidFill>
                  <a:srgbClr val="4E3A2F"/>
                </a:solidFill>
                <a:latin typeface="Franklin Gothic Medium"/>
                <a:cs typeface="Franklin Gothic Medium"/>
              </a:rPr>
              <a:t>M</a:t>
            </a:r>
            <a:r>
              <a:rPr sz="3200" spc="-169" dirty="0" smtClean="0">
                <a:solidFill>
                  <a:srgbClr val="4E3A2F"/>
                </a:solidFill>
                <a:latin typeface="Franklin Gothic Medium"/>
                <a:cs typeface="Franklin Gothic Medium"/>
              </a:rPr>
              <a:t>A</a:t>
            </a:r>
            <a:r>
              <a:rPr sz="3200" spc="0" dirty="0" smtClean="0">
                <a:solidFill>
                  <a:srgbClr val="4E3A2F"/>
                </a:solidFill>
                <a:latin typeface="Franklin Gothic Medium"/>
                <a:cs typeface="Franklin Gothic Medium"/>
              </a:rPr>
              <a:t>TERI</a:t>
            </a:r>
            <a:r>
              <a:rPr sz="3200" spc="-4" dirty="0" smtClean="0">
                <a:solidFill>
                  <a:srgbClr val="4E3A2F"/>
                </a:solidFill>
                <a:latin typeface="Franklin Gothic Medium"/>
                <a:cs typeface="Franklin Gothic Medium"/>
              </a:rPr>
              <a:t>A</a:t>
            </a:r>
            <a:r>
              <a:rPr sz="3200" spc="0" dirty="0" smtClean="0">
                <a:solidFill>
                  <a:srgbClr val="4E3A2F"/>
                </a:solidFill>
                <a:latin typeface="Franklin Gothic Medium"/>
                <a:cs typeface="Franklin Gothic Medium"/>
              </a:rPr>
              <a:t>LS</a:t>
            </a:r>
            <a:endParaRPr sz="3200">
              <a:latin typeface="Franklin Gothic Medium"/>
              <a:cs typeface="Franklin Gothic Medium"/>
            </a:endParaRPr>
          </a:p>
        </p:txBody>
      </p:sp>
      <p:sp>
        <p:nvSpPr>
          <p:cNvPr id="8" name="object 8"/>
          <p:cNvSpPr txBox="1"/>
          <p:nvPr/>
        </p:nvSpPr>
        <p:spPr>
          <a:xfrm>
            <a:off x="726440" y="1652492"/>
            <a:ext cx="7905259" cy="4432198"/>
          </a:xfrm>
          <a:prstGeom prst="rect">
            <a:avLst/>
          </a:prstGeom>
        </p:spPr>
        <p:txBody>
          <a:bodyPr wrap="square" lIns="0" tIns="0" rIns="0" bIns="0" rtlCol="0">
            <a:noAutofit/>
          </a:bodyPr>
          <a:lstStyle/>
          <a:p>
            <a:pPr marL="12700">
              <a:lnSpc>
                <a:spcPts val="3375"/>
              </a:lnSpc>
              <a:spcBef>
                <a:spcPts val="168"/>
              </a:spcBef>
            </a:pPr>
            <a:r>
              <a:rPr sz="3200" spc="0" dirty="0" smtClean="0">
                <a:solidFill>
                  <a:srgbClr val="4E3A2F"/>
                </a:solidFill>
                <a:latin typeface="Arial"/>
                <a:cs typeface="Arial"/>
              </a:rPr>
              <a:t>L</a:t>
            </a:r>
            <a:r>
              <a:rPr sz="3200" spc="-9" dirty="0" smtClean="0">
                <a:solidFill>
                  <a:srgbClr val="4E3A2F"/>
                </a:solidFill>
                <a:latin typeface="Arial"/>
                <a:cs typeface="Arial"/>
              </a:rPr>
              <a:t>o</a:t>
            </a:r>
            <a:r>
              <a:rPr sz="3200" spc="0" dirty="0" smtClean="0">
                <a:solidFill>
                  <a:srgbClr val="4E3A2F"/>
                </a:solidFill>
                <a:latin typeface="Arial"/>
                <a:cs typeface="Arial"/>
              </a:rPr>
              <a:t>w</a:t>
            </a:r>
            <a:r>
              <a:rPr sz="3200" spc="-19" dirty="0" smtClean="0">
                <a:solidFill>
                  <a:srgbClr val="4E3A2F"/>
                </a:solidFill>
                <a:latin typeface="Arial"/>
                <a:cs typeface="Arial"/>
              </a:rPr>
              <a:t> </a:t>
            </a:r>
            <a:r>
              <a:rPr sz="3200" spc="0" dirty="0" smtClean="0">
                <a:solidFill>
                  <a:srgbClr val="4E3A2F"/>
                </a:solidFill>
                <a:latin typeface="Arial"/>
                <a:cs typeface="Arial"/>
              </a:rPr>
              <a:t>cost no cost</a:t>
            </a:r>
            <a:r>
              <a:rPr sz="3200" spc="-24" dirty="0" smtClean="0">
                <a:solidFill>
                  <a:srgbClr val="4E3A2F"/>
                </a:solidFill>
                <a:latin typeface="Arial"/>
                <a:cs typeface="Arial"/>
              </a:rPr>
              <a:t> </a:t>
            </a:r>
            <a:r>
              <a:rPr sz="3200" spc="0" dirty="0" smtClean="0">
                <a:solidFill>
                  <a:srgbClr val="4E3A2F"/>
                </a:solidFill>
                <a:latin typeface="Arial"/>
                <a:cs typeface="Arial"/>
              </a:rPr>
              <a:t>m</a:t>
            </a:r>
            <a:r>
              <a:rPr sz="3200" spc="-9" dirty="0" smtClean="0">
                <a:solidFill>
                  <a:srgbClr val="4E3A2F"/>
                </a:solidFill>
                <a:latin typeface="Arial"/>
                <a:cs typeface="Arial"/>
              </a:rPr>
              <a:t>a</a:t>
            </a:r>
            <a:r>
              <a:rPr sz="3200" spc="0" dirty="0" smtClean="0">
                <a:solidFill>
                  <a:srgbClr val="4E3A2F"/>
                </a:solidFill>
                <a:latin typeface="Arial"/>
                <a:cs typeface="Arial"/>
              </a:rPr>
              <a:t>ter</a:t>
            </a:r>
            <a:r>
              <a:rPr sz="3200" spc="-9" dirty="0" smtClean="0">
                <a:solidFill>
                  <a:srgbClr val="4E3A2F"/>
                </a:solidFill>
                <a:latin typeface="Arial"/>
                <a:cs typeface="Arial"/>
              </a:rPr>
              <a:t>i</a:t>
            </a:r>
            <a:r>
              <a:rPr sz="3200" spc="0" dirty="0" smtClean="0">
                <a:solidFill>
                  <a:srgbClr val="4E3A2F"/>
                </a:solidFill>
                <a:latin typeface="Arial"/>
                <a:cs typeface="Arial"/>
              </a:rPr>
              <a:t>als</a:t>
            </a:r>
            <a:r>
              <a:rPr sz="3200" spc="-14" dirty="0" smtClean="0">
                <a:solidFill>
                  <a:srgbClr val="4E3A2F"/>
                </a:solidFill>
                <a:latin typeface="Arial"/>
                <a:cs typeface="Arial"/>
              </a:rPr>
              <a:t> </a:t>
            </a:r>
            <a:r>
              <a:rPr sz="3200" spc="0" dirty="0" smtClean="0">
                <a:solidFill>
                  <a:srgbClr val="4E3A2F"/>
                </a:solidFill>
                <a:latin typeface="Arial"/>
                <a:cs typeface="Arial"/>
              </a:rPr>
              <a:t>are t</a:t>
            </a:r>
            <a:r>
              <a:rPr sz="3200" spc="-9" dirty="0" smtClean="0">
                <a:solidFill>
                  <a:srgbClr val="4E3A2F"/>
                </a:solidFill>
                <a:latin typeface="Arial"/>
                <a:cs typeface="Arial"/>
              </a:rPr>
              <a:t>h</a:t>
            </a:r>
            <a:r>
              <a:rPr sz="3200" spc="0" dirty="0" smtClean="0">
                <a:solidFill>
                  <a:srgbClr val="4E3A2F"/>
                </a:solidFill>
                <a:latin typeface="Arial"/>
                <a:cs typeface="Arial"/>
              </a:rPr>
              <a:t>e </a:t>
            </a:r>
            <a:r>
              <a:rPr sz="3200" spc="-9" dirty="0" smtClean="0">
                <a:solidFill>
                  <a:srgbClr val="4E3A2F"/>
                </a:solidFill>
                <a:latin typeface="Arial"/>
                <a:cs typeface="Arial"/>
              </a:rPr>
              <a:t>t</a:t>
            </a:r>
            <a:r>
              <a:rPr sz="3200" spc="0" dirty="0" smtClean="0">
                <a:solidFill>
                  <a:srgbClr val="4E3A2F"/>
                </a:solidFill>
                <a:latin typeface="Arial"/>
                <a:cs typeface="Arial"/>
              </a:rPr>
              <a:t>e</a:t>
            </a:r>
            <a:r>
              <a:rPr sz="3200" spc="-9" dirty="0" smtClean="0">
                <a:solidFill>
                  <a:srgbClr val="4E3A2F"/>
                </a:solidFill>
                <a:latin typeface="Arial"/>
                <a:cs typeface="Arial"/>
              </a:rPr>
              <a:t>a</a:t>
            </a:r>
            <a:r>
              <a:rPr sz="3200" spc="0" dirty="0" smtClean="0">
                <a:solidFill>
                  <a:srgbClr val="4E3A2F"/>
                </a:solidFill>
                <a:latin typeface="Arial"/>
                <a:cs typeface="Arial"/>
              </a:rPr>
              <a:t>ching</a:t>
            </a:r>
            <a:endParaRPr sz="3200">
              <a:latin typeface="Arial"/>
              <a:cs typeface="Arial"/>
            </a:endParaRPr>
          </a:p>
          <a:p>
            <a:pPr marL="12700" marR="58570">
              <a:lnSpc>
                <a:spcPct val="100041"/>
              </a:lnSpc>
            </a:pPr>
            <a:r>
              <a:rPr sz="3200" spc="0" dirty="0" smtClean="0">
                <a:solidFill>
                  <a:srgbClr val="4E3A2F"/>
                </a:solidFill>
                <a:latin typeface="Arial"/>
                <a:cs typeface="Arial"/>
              </a:rPr>
              <a:t>a</a:t>
            </a:r>
            <a:r>
              <a:rPr sz="3200" spc="-9" dirty="0" smtClean="0">
                <a:solidFill>
                  <a:srgbClr val="4E3A2F"/>
                </a:solidFill>
                <a:latin typeface="Arial"/>
                <a:cs typeface="Arial"/>
              </a:rPr>
              <a:t>i</a:t>
            </a:r>
            <a:r>
              <a:rPr sz="3200" spc="0" dirty="0" smtClean="0">
                <a:solidFill>
                  <a:srgbClr val="4E3A2F"/>
                </a:solidFill>
                <a:latin typeface="Arial"/>
                <a:cs typeface="Arial"/>
              </a:rPr>
              <a:t>ds</a:t>
            </a:r>
            <a:r>
              <a:rPr sz="3200" spc="-25" dirty="0" smtClean="0">
                <a:solidFill>
                  <a:srgbClr val="4E3A2F"/>
                </a:solidFill>
                <a:latin typeface="Arial"/>
                <a:cs typeface="Arial"/>
              </a:rPr>
              <a:t> </a:t>
            </a:r>
            <a:r>
              <a:rPr sz="3200" spc="0" dirty="0" smtClean="0">
                <a:solidFill>
                  <a:srgbClr val="4E3A2F"/>
                </a:solidFill>
                <a:latin typeface="Arial"/>
                <a:cs typeface="Arial"/>
              </a:rPr>
              <a:t>which</a:t>
            </a:r>
            <a:r>
              <a:rPr sz="3200" spc="-9" dirty="0" smtClean="0">
                <a:solidFill>
                  <a:srgbClr val="4E3A2F"/>
                </a:solidFill>
                <a:latin typeface="Arial"/>
                <a:cs typeface="Arial"/>
              </a:rPr>
              <a:t> </a:t>
            </a:r>
            <a:r>
              <a:rPr sz="3200" spc="0" dirty="0" smtClean="0">
                <a:solidFill>
                  <a:srgbClr val="4E3A2F"/>
                </a:solidFill>
                <a:latin typeface="Arial"/>
                <a:cs typeface="Arial"/>
              </a:rPr>
              <a:t>r</a:t>
            </a:r>
            <a:r>
              <a:rPr sz="3200" spc="-9" dirty="0" smtClean="0">
                <a:solidFill>
                  <a:srgbClr val="4E3A2F"/>
                </a:solidFill>
                <a:latin typeface="Arial"/>
                <a:cs typeface="Arial"/>
              </a:rPr>
              <a:t>e</a:t>
            </a:r>
            <a:r>
              <a:rPr sz="3200" spc="0" dirty="0" smtClean="0">
                <a:solidFill>
                  <a:srgbClr val="4E3A2F"/>
                </a:solidFill>
                <a:latin typeface="Arial"/>
                <a:cs typeface="Arial"/>
              </a:rPr>
              <a:t>q</a:t>
            </a:r>
            <a:r>
              <a:rPr sz="3200" spc="-14" dirty="0" smtClean="0">
                <a:solidFill>
                  <a:srgbClr val="4E3A2F"/>
                </a:solidFill>
                <a:latin typeface="Arial"/>
                <a:cs typeface="Arial"/>
              </a:rPr>
              <a:t>u</a:t>
            </a:r>
            <a:r>
              <a:rPr sz="3200" spc="0" dirty="0" smtClean="0">
                <a:solidFill>
                  <a:srgbClr val="4E3A2F"/>
                </a:solidFill>
                <a:latin typeface="Arial"/>
                <a:cs typeface="Arial"/>
              </a:rPr>
              <a:t>ire</a:t>
            </a:r>
            <a:r>
              <a:rPr sz="3200" spc="-24" dirty="0" smtClean="0">
                <a:solidFill>
                  <a:srgbClr val="4E3A2F"/>
                </a:solidFill>
                <a:latin typeface="Arial"/>
                <a:cs typeface="Arial"/>
              </a:rPr>
              <a:t> </a:t>
            </a:r>
            <a:r>
              <a:rPr sz="3200" spc="0" dirty="0" smtClean="0">
                <a:solidFill>
                  <a:srgbClr val="4E3A2F"/>
                </a:solidFill>
                <a:latin typeface="Arial"/>
                <a:cs typeface="Arial"/>
              </a:rPr>
              <a:t>no</a:t>
            </a:r>
            <a:r>
              <a:rPr sz="3200" spc="-9" dirty="0" smtClean="0">
                <a:solidFill>
                  <a:srgbClr val="4E3A2F"/>
                </a:solidFill>
                <a:latin typeface="Arial"/>
                <a:cs typeface="Arial"/>
              </a:rPr>
              <a:t> </a:t>
            </a:r>
            <a:r>
              <a:rPr sz="3200" spc="0" dirty="0" smtClean="0">
                <a:solidFill>
                  <a:srgbClr val="4E3A2F"/>
                </a:solidFill>
                <a:latin typeface="Arial"/>
                <a:cs typeface="Arial"/>
              </a:rPr>
              <a:t>cost</a:t>
            </a:r>
            <a:r>
              <a:rPr sz="3200" spc="-29" dirty="0" smtClean="0">
                <a:solidFill>
                  <a:srgbClr val="4E3A2F"/>
                </a:solidFill>
                <a:latin typeface="Arial"/>
                <a:cs typeface="Arial"/>
              </a:rPr>
              <a:t> </a:t>
            </a:r>
            <a:r>
              <a:rPr sz="3200" spc="0" dirty="0" smtClean="0">
                <a:solidFill>
                  <a:srgbClr val="4E3A2F"/>
                </a:solidFill>
                <a:latin typeface="Arial"/>
                <a:cs typeface="Arial"/>
              </a:rPr>
              <a:t>or ava</a:t>
            </a:r>
            <a:r>
              <a:rPr sz="3200" spc="-14" dirty="0" smtClean="0">
                <a:solidFill>
                  <a:srgbClr val="4E3A2F"/>
                </a:solidFill>
                <a:latin typeface="Arial"/>
                <a:cs typeface="Arial"/>
              </a:rPr>
              <a:t>i</a:t>
            </a:r>
            <a:r>
              <a:rPr sz="3200" spc="0" dirty="0" smtClean="0">
                <a:solidFill>
                  <a:srgbClr val="4E3A2F"/>
                </a:solidFill>
                <a:latin typeface="Arial"/>
                <a:cs typeface="Arial"/>
              </a:rPr>
              <a:t>l</a:t>
            </a:r>
            <a:r>
              <a:rPr sz="3200" spc="-9" dirty="0" smtClean="0">
                <a:solidFill>
                  <a:srgbClr val="4E3A2F"/>
                </a:solidFill>
                <a:latin typeface="Arial"/>
                <a:cs typeface="Arial"/>
              </a:rPr>
              <a:t>a</a:t>
            </a:r>
            <a:r>
              <a:rPr sz="3200" spc="0" dirty="0" smtClean="0">
                <a:solidFill>
                  <a:srgbClr val="4E3A2F"/>
                </a:solidFill>
                <a:latin typeface="Arial"/>
                <a:cs typeface="Arial"/>
              </a:rPr>
              <a:t>b</a:t>
            </a:r>
            <a:r>
              <a:rPr sz="3200" spc="-9" dirty="0" smtClean="0">
                <a:solidFill>
                  <a:srgbClr val="4E3A2F"/>
                </a:solidFill>
                <a:latin typeface="Arial"/>
                <a:cs typeface="Arial"/>
              </a:rPr>
              <a:t>l</a:t>
            </a:r>
            <a:r>
              <a:rPr sz="3200" spc="0" dirty="0" smtClean="0">
                <a:solidFill>
                  <a:srgbClr val="4E3A2F"/>
                </a:solidFill>
                <a:latin typeface="Arial"/>
                <a:cs typeface="Arial"/>
              </a:rPr>
              <a:t>e che</a:t>
            </a:r>
            <a:r>
              <a:rPr sz="3200" spc="-9" dirty="0" smtClean="0">
                <a:solidFill>
                  <a:srgbClr val="4E3A2F"/>
                </a:solidFill>
                <a:latin typeface="Arial"/>
                <a:cs typeface="Arial"/>
              </a:rPr>
              <a:t>a</a:t>
            </a:r>
            <a:r>
              <a:rPr sz="3200" spc="0" dirty="0" smtClean="0">
                <a:solidFill>
                  <a:srgbClr val="4E3A2F"/>
                </a:solidFill>
                <a:latin typeface="Arial"/>
                <a:cs typeface="Arial"/>
              </a:rPr>
              <a:t>pl</a:t>
            </a:r>
            <a:r>
              <a:rPr sz="3200" spc="-244" dirty="0" smtClean="0">
                <a:solidFill>
                  <a:srgbClr val="4E3A2F"/>
                </a:solidFill>
                <a:latin typeface="Arial"/>
                <a:cs typeface="Arial"/>
              </a:rPr>
              <a:t>y</a:t>
            </a:r>
            <a:r>
              <a:rPr sz="3200" spc="0" dirty="0" smtClean="0">
                <a:solidFill>
                  <a:srgbClr val="4E3A2F"/>
                </a:solidFill>
                <a:latin typeface="Arial"/>
                <a:cs typeface="Arial"/>
              </a:rPr>
              <a:t>,</a:t>
            </a:r>
            <a:r>
              <a:rPr sz="3200" spc="-29" dirty="0" smtClean="0">
                <a:solidFill>
                  <a:srgbClr val="4E3A2F"/>
                </a:solidFill>
                <a:latin typeface="Arial"/>
                <a:cs typeface="Arial"/>
              </a:rPr>
              <a:t> </a:t>
            </a:r>
            <a:r>
              <a:rPr sz="3200" spc="0" dirty="0" smtClean="0">
                <a:solidFill>
                  <a:srgbClr val="4E3A2F"/>
                </a:solidFill>
                <a:latin typeface="Arial"/>
                <a:cs typeface="Arial"/>
              </a:rPr>
              <a:t>a</a:t>
            </a:r>
            <a:r>
              <a:rPr sz="3200" spc="-9" dirty="0" smtClean="0">
                <a:solidFill>
                  <a:srgbClr val="4E3A2F"/>
                </a:solidFill>
                <a:latin typeface="Arial"/>
                <a:cs typeface="Arial"/>
              </a:rPr>
              <a:t>n</a:t>
            </a:r>
            <a:r>
              <a:rPr sz="3200" spc="0" dirty="0" smtClean="0">
                <a:solidFill>
                  <a:srgbClr val="4E3A2F"/>
                </a:solidFill>
                <a:latin typeface="Arial"/>
                <a:cs typeface="Arial"/>
              </a:rPr>
              <a:t>d </a:t>
            </a:r>
            <a:r>
              <a:rPr sz="3200" spc="-14" dirty="0" smtClean="0">
                <a:solidFill>
                  <a:srgbClr val="4E3A2F"/>
                </a:solidFill>
                <a:latin typeface="Arial"/>
                <a:cs typeface="Arial"/>
              </a:rPr>
              <a:t>d</a:t>
            </a:r>
            <a:r>
              <a:rPr sz="3200" spc="0" dirty="0" smtClean="0">
                <a:solidFill>
                  <a:srgbClr val="4E3A2F"/>
                </a:solidFill>
                <a:latin typeface="Arial"/>
                <a:cs typeface="Arial"/>
              </a:rPr>
              <a:t>evel</a:t>
            </a:r>
            <a:r>
              <a:rPr sz="3200" spc="-14" dirty="0" smtClean="0">
                <a:solidFill>
                  <a:srgbClr val="4E3A2F"/>
                </a:solidFill>
                <a:latin typeface="Arial"/>
                <a:cs typeface="Arial"/>
              </a:rPr>
              <a:t>o</a:t>
            </a:r>
            <a:r>
              <a:rPr sz="3200" spc="0" dirty="0" smtClean="0">
                <a:solidFill>
                  <a:srgbClr val="4E3A2F"/>
                </a:solidFill>
                <a:latin typeface="Arial"/>
                <a:cs typeface="Arial"/>
              </a:rPr>
              <a:t>p</a:t>
            </a:r>
            <a:r>
              <a:rPr sz="3200" spc="-9" dirty="0" smtClean="0">
                <a:solidFill>
                  <a:srgbClr val="4E3A2F"/>
                </a:solidFill>
                <a:latin typeface="Arial"/>
                <a:cs typeface="Arial"/>
              </a:rPr>
              <a:t>e</a:t>
            </a:r>
            <a:r>
              <a:rPr sz="3200" spc="0" dirty="0" smtClean="0">
                <a:solidFill>
                  <a:srgbClr val="4E3A2F"/>
                </a:solidFill>
                <a:latin typeface="Arial"/>
                <a:cs typeface="Arial"/>
              </a:rPr>
              <a:t>d</a:t>
            </a:r>
            <a:r>
              <a:rPr sz="3200" spc="-19" dirty="0" smtClean="0">
                <a:solidFill>
                  <a:srgbClr val="4E3A2F"/>
                </a:solidFill>
                <a:latin typeface="Arial"/>
                <a:cs typeface="Arial"/>
              </a:rPr>
              <a:t> </a:t>
            </a:r>
            <a:r>
              <a:rPr sz="3200" spc="0" dirty="0" smtClean="0">
                <a:solidFill>
                  <a:srgbClr val="4E3A2F"/>
                </a:solidFill>
                <a:latin typeface="Arial"/>
                <a:cs typeface="Arial"/>
              </a:rPr>
              <a:t>by</a:t>
            </a:r>
            <a:r>
              <a:rPr sz="3200" spc="-9" dirty="0" smtClean="0">
                <a:solidFill>
                  <a:srgbClr val="4E3A2F"/>
                </a:solidFill>
                <a:latin typeface="Arial"/>
                <a:cs typeface="Arial"/>
              </a:rPr>
              <a:t> </a:t>
            </a:r>
            <a:r>
              <a:rPr sz="3200" spc="0" dirty="0" smtClean="0">
                <a:solidFill>
                  <a:srgbClr val="4E3A2F"/>
                </a:solidFill>
                <a:latin typeface="Arial"/>
                <a:cs typeface="Arial"/>
              </a:rPr>
              <a:t>loca</a:t>
            </a:r>
            <a:r>
              <a:rPr sz="3200" spc="-14" dirty="0" smtClean="0">
                <a:solidFill>
                  <a:srgbClr val="4E3A2F"/>
                </a:solidFill>
                <a:latin typeface="Arial"/>
                <a:cs typeface="Arial"/>
              </a:rPr>
              <a:t>l</a:t>
            </a:r>
            <a:r>
              <a:rPr sz="3200" spc="0" dirty="0" smtClean="0">
                <a:solidFill>
                  <a:srgbClr val="4E3A2F"/>
                </a:solidFill>
                <a:latin typeface="Arial"/>
                <a:cs typeface="Arial"/>
              </a:rPr>
              <a:t>ly</a:t>
            </a:r>
            <a:r>
              <a:rPr sz="3200" spc="-9" dirty="0" smtClean="0">
                <a:solidFill>
                  <a:srgbClr val="4E3A2F"/>
                </a:solidFill>
                <a:latin typeface="Arial"/>
                <a:cs typeface="Arial"/>
              </a:rPr>
              <a:t> </a:t>
            </a:r>
            <a:r>
              <a:rPr sz="3200" spc="0" dirty="0" smtClean="0">
                <a:solidFill>
                  <a:srgbClr val="4E3A2F"/>
                </a:solidFill>
                <a:latin typeface="Arial"/>
                <a:cs typeface="Arial"/>
              </a:rPr>
              <a:t>avai</a:t>
            </a:r>
            <a:r>
              <a:rPr sz="3200" spc="-14" dirty="0" smtClean="0">
                <a:solidFill>
                  <a:srgbClr val="4E3A2F"/>
                </a:solidFill>
                <a:latin typeface="Arial"/>
                <a:cs typeface="Arial"/>
              </a:rPr>
              <a:t>l</a:t>
            </a:r>
            <a:r>
              <a:rPr sz="3200" spc="0" dirty="0" smtClean="0">
                <a:solidFill>
                  <a:srgbClr val="4E3A2F"/>
                </a:solidFill>
                <a:latin typeface="Arial"/>
                <a:cs typeface="Arial"/>
              </a:rPr>
              <a:t>a</a:t>
            </a:r>
            <a:r>
              <a:rPr sz="3200" spc="-9" dirty="0" smtClean="0">
                <a:solidFill>
                  <a:srgbClr val="4E3A2F"/>
                </a:solidFill>
                <a:latin typeface="Arial"/>
                <a:cs typeface="Arial"/>
              </a:rPr>
              <a:t>b</a:t>
            </a:r>
            <a:r>
              <a:rPr sz="3200" spc="0" dirty="0" smtClean="0">
                <a:solidFill>
                  <a:srgbClr val="4E3A2F"/>
                </a:solidFill>
                <a:latin typeface="Arial"/>
                <a:cs typeface="Arial"/>
              </a:rPr>
              <a:t>le resources</a:t>
            </a:r>
            <a:r>
              <a:rPr sz="3200" spc="-49" dirty="0" smtClean="0">
                <a:solidFill>
                  <a:srgbClr val="4E3A2F"/>
                </a:solidFill>
                <a:latin typeface="Arial"/>
                <a:cs typeface="Arial"/>
              </a:rPr>
              <a:t> </a:t>
            </a:r>
            <a:r>
              <a:rPr sz="3200" spc="0" dirty="0" smtClean="0">
                <a:solidFill>
                  <a:srgbClr val="4E3A2F"/>
                </a:solidFill>
                <a:latin typeface="Arial"/>
                <a:cs typeface="Arial"/>
              </a:rPr>
              <a:t>a</a:t>
            </a:r>
            <a:r>
              <a:rPr sz="3200" spc="-9" dirty="0" smtClean="0">
                <a:solidFill>
                  <a:srgbClr val="4E3A2F"/>
                </a:solidFill>
                <a:latin typeface="Arial"/>
                <a:cs typeface="Arial"/>
              </a:rPr>
              <a:t>n</a:t>
            </a:r>
            <a:r>
              <a:rPr sz="3200" spc="0" dirty="0" smtClean="0">
                <a:solidFill>
                  <a:srgbClr val="4E3A2F"/>
                </a:solidFill>
                <a:latin typeface="Arial"/>
                <a:cs typeface="Arial"/>
              </a:rPr>
              <a:t>d</a:t>
            </a:r>
            <a:r>
              <a:rPr sz="3200" spc="-19" dirty="0" smtClean="0">
                <a:solidFill>
                  <a:srgbClr val="4E3A2F"/>
                </a:solidFill>
                <a:latin typeface="Arial"/>
                <a:cs typeface="Arial"/>
              </a:rPr>
              <a:t> </a:t>
            </a:r>
            <a:r>
              <a:rPr sz="3200" spc="0" dirty="0" smtClean="0">
                <a:solidFill>
                  <a:srgbClr val="4E3A2F"/>
                </a:solidFill>
                <a:latin typeface="Arial"/>
                <a:cs typeface="Arial"/>
              </a:rPr>
              <a:t>exp</a:t>
            </a:r>
            <a:r>
              <a:rPr sz="3200" spc="-9" dirty="0" smtClean="0">
                <a:solidFill>
                  <a:srgbClr val="4E3A2F"/>
                </a:solidFill>
                <a:latin typeface="Arial"/>
                <a:cs typeface="Arial"/>
              </a:rPr>
              <a:t>e</a:t>
            </a:r>
            <a:r>
              <a:rPr sz="3200" spc="0" dirty="0" smtClean="0">
                <a:solidFill>
                  <a:srgbClr val="4E3A2F"/>
                </a:solidFill>
                <a:latin typeface="Arial"/>
                <a:cs typeface="Arial"/>
              </a:rPr>
              <a:t>di</a:t>
            </a:r>
            <a:r>
              <a:rPr sz="3200" spc="-14" dirty="0" smtClean="0">
                <a:solidFill>
                  <a:srgbClr val="4E3A2F"/>
                </a:solidFill>
                <a:latin typeface="Arial"/>
                <a:cs typeface="Arial"/>
              </a:rPr>
              <a:t>t</a:t>
            </a:r>
            <a:r>
              <a:rPr sz="3200" spc="0" dirty="0" smtClean="0">
                <a:solidFill>
                  <a:srgbClr val="4E3A2F"/>
                </a:solidFill>
                <a:latin typeface="Arial"/>
                <a:cs typeface="Arial"/>
              </a:rPr>
              <a:t>e </a:t>
            </a:r>
            <a:r>
              <a:rPr sz="3200" spc="-9" dirty="0" smtClean="0">
                <a:solidFill>
                  <a:srgbClr val="4E3A2F"/>
                </a:solidFill>
                <a:latin typeface="Arial"/>
                <a:cs typeface="Arial"/>
              </a:rPr>
              <a:t>t</a:t>
            </a:r>
            <a:r>
              <a:rPr sz="3200" spc="0" dirty="0" smtClean="0">
                <a:solidFill>
                  <a:srgbClr val="4E3A2F"/>
                </a:solidFill>
                <a:latin typeface="Arial"/>
                <a:cs typeface="Arial"/>
              </a:rPr>
              <a:t>he</a:t>
            </a:r>
            <a:r>
              <a:rPr sz="3200" spc="-24" dirty="0" smtClean="0">
                <a:solidFill>
                  <a:srgbClr val="4E3A2F"/>
                </a:solidFill>
                <a:latin typeface="Arial"/>
                <a:cs typeface="Arial"/>
              </a:rPr>
              <a:t> </a:t>
            </a:r>
            <a:r>
              <a:rPr sz="3200" spc="0" dirty="0" smtClean="0">
                <a:solidFill>
                  <a:srgbClr val="4E3A2F"/>
                </a:solidFill>
                <a:latin typeface="Arial"/>
                <a:cs typeface="Arial"/>
              </a:rPr>
              <a:t>pr</a:t>
            </a:r>
            <a:r>
              <a:rPr sz="3200" spc="-9" dirty="0" smtClean="0">
                <a:solidFill>
                  <a:srgbClr val="4E3A2F"/>
                </a:solidFill>
                <a:latin typeface="Arial"/>
                <a:cs typeface="Arial"/>
              </a:rPr>
              <a:t>o</a:t>
            </a:r>
            <a:r>
              <a:rPr sz="3200" spc="0" dirty="0" smtClean="0">
                <a:solidFill>
                  <a:srgbClr val="4E3A2F"/>
                </a:solidFill>
                <a:latin typeface="Arial"/>
                <a:cs typeface="Arial"/>
              </a:rPr>
              <a:t>cess</a:t>
            </a:r>
            <a:r>
              <a:rPr sz="3200" spc="-14" dirty="0" smtClean="0">
                <a:solidFill>
                  <a:srgbClr val="4E3A2F"/>
                </a:solidFill>
                <a:latin typeface="Arial"/>
                <a:cs typeface="Arial"/>
              </a:rPr>
              <a:t> </a:t>
            </a:r>
            <a:r>
              <a:rPr sz="3200" spc="0" dirty="0" smtClean="0">
                <a:solidFill>
                  <a:srgbClr val="4E3A2F"/>
                </a:solidFill>
                <a:latin typeface="Arial"/>
                <a:cs typeface="Arial"/>
              </a:rPr>
              <a:t>of l</a:t>
            </a:r>
            <a:r>
              <a:rPr sz="3200" spc="-9" dirty="0" smtClean="0">
                <a:solidFill>
                  <a:srgbClr val="4E3A2F"/>
                </a:solidFill>
                <a:latin typeface="Arial"/>
                <a:cs typeface="Arial"/>
              </a:rPr>
              <a:t>e</a:t>
            </a:r>
            <a:r>
              <a:rPr sz="3200" spc="0" dirty="0" smtClean="0">
                <a:solidFill>
                  <a:srgbClr val="4E3A2F"/>
                </a:solidFill>
                <a:latin typeface="Arial"/>
                <a:cs typeface="Arial"/>
              </a:rPr>
              <a:t>ar</a:t>
            </a:r>
            <a:r>
              <a:rPr sz="3200" spc="-14" dirty="0" smtClean="0">
                <a:solidFill>
                  <a:srgbClr val="4E3A2F"/>
                </a:solidFill>
                <a:latin typeface="Arial"/>
                <a:cs typeface="Arial"/>
              </a:rPr>
              <a:t>n</a:t>
            </a:r>
            <a:r>
              <a:rPr sz="3200" spc="0" dirty="0" smtClean="0">
                <a:solidFill>
                  <a:srgbClr val="4E3A2F"/>
                </a:solidFill>
                <a:latin typeface="Arial"/>
                <a:cs typeface="Arial"/>
              </a:rPr>
              <a:t>i</a:t>
            </a:r>
            <a:r>
              <a:rPr sz="3200" spc="-9" dirty="0" smtClean="0">
                <a:solidFill>
                  <a:srgbClr val="4E3A2F"/>
                </a:solidFill>
                <a:latin typeface="Arial"/>
                <a:cs typeface="Arial"/>
              </a:rPr>
              <a:t>n</a:t>
            </a:r>
            <a:r>
              <a:rPr sz="3200" spc="0" dirty="0" smtClean="0">
                <a:solidFill>
                  <a:srgbClr val="4E3A2F"/>
                </a:solidFill>
                <a:latin typeface="Arial"/>
                <a:cs typeface="Arial"/>
              </a:rPr>
              <a:t>g</a:t>
            </a:r>
            <a:r>
              <a:rPr sz="3200" spc="-19" dirty="0" smtClean="0">
                <a:solidFill>
                  <a:srgbClr val="4E3A2F"/>
                </a:solidFill>
                <a:latin typeface="Arial"/>
                <a:cs typeface="Arial"/>
              </a:rPr>
              <a:t> </a:t>
            </a:r>
            <a:r>
              <a:rPr sz="3200" spc="0" dirty="0" smtClean="0">
                <a:solidFill>
                  <a:srgbClr val="4E3A2F"/>
                </a:solidFill>
                <a:latin typeface="Arial"/>
                <a:cs typeface="Arial"/>
              </a:rPr>
              <a:t>in t</a:t>
            </a:r>
            <a:r>
              <a:rPr sz="3200" spc="-14" dirty="0" smtClean="0">
                <a:solidFill>
                  <a:srgbClr val="4E3A2F"/>
                </a:solidFill>
                <a:latin typeface="Arial"/>
                <a:cs typeface="Arial"/>
              </a:rPr>
              <a:t>h</a:t>
            </a:r>
            <a:r>
              <a:rPr sz="3200" spc="0" dirty="0" smtClean="0">
                <a:solidFill>
                  <a:srgbClr val="4E3A2F"/>
                </a:solidFill>
                <a:latin typeface="Arial"/>
                <a:cs typeface="Arial"/>
              </a:rPr>
              <a:t>e classroo</a:t>
            </a:r>
            <a:r>
              <a:rPr sz="3200" spc="-14" dirty="0" smtClean="0">
                <a:solidFill>
                  <a:srgbClr val="4E3A2F"/>
                </a:solidFill>
                <a:latin typeface="Arial"/>
                <a:cs typeface="Arial"/>
              </a:rPr>
              <a:t>m</a:t>
            </a:r>
            <a:r>
              <a:rPr sz="3200" spc="0" dirty="0" smtClean="0">
                <a:solidFill>
                  <a:srgbClr val="4E3A2F"/>
                </a:solidFill>
                <a:latin typeface="Arial"/>
                <a:cs typeface="Arial"/>
              </a:rPr>
              <a:t>.</a:t>
            </a:r>
            <a:endParaRPr sz="3200">
              <a:latin typeface="Arial"/>
              <a:cs typeface="Arial"/>
            </a:endParaRPr>
          </a:p>
          <a:p>
            <a:pPr marL="12700" marR="342592">
              <a:lnSpc>
                <a:spcPct val="100041"/>
              </a:lnSpc>
              <a:spcBef>
                <a:spcPts val="771"/>
              </a:spcBef>
            </a:pPr>
            <a:r>
              <a:rPr sz="3200" spc="0" dirty="0" smtClean="0">
                <a:solidFill>
                  <a:srgbClr val="4E3A2F"/>
                </a:solidFill>
                <a:latin typeface="Arial"/>
                <a:cs typeface="Arial"/>
              </a:rPr>
              <a:t>L</a:t>
            </a:r>
            <a:r>
              <a:rPr sz="3200" spc="-9" dirty="0" smtClean="0">
                <a:solidFill>
                  <a:srgbClr val="4E3A2F"/>
                </a:solidFill>
                <a:latin typeface="Arial"/>
                <a:cs typeface="Arial"/>
              </a:rPr>
              <a:t>o</a:t>
            </a:r>
            <a:r>
              <a:rPr sz="3200" spc="0" dirty="0" smtClean="0">
                <a:solidFill>
                  <a:srgbClr val="4E3A2F"/>
                </a:solidFill>
                <a:latin typeface="Arial"/>
                <a:cs typeface="Arial"/>
              </a:rPr>
              <a:t>w</a:t>
            </a:r>
            <a:r>
              <a:rPr sz="3200" spc="-19" dirty="0" smtClean="0">
                <a:solidFill>
                  <a:srgbClr val="4E3A2F"/>
                </a:solidFill>
                <a:latin typeface="Arial"/>
                <a:cs typeface="Arial"/>
              </a:rPr>
              <a:t> </a:t>
            </a:r>
            <a:r>
              <a:rPr sz="3200" spc="0" dirty="0" smtClean="0">
                <a:solidFill>
                  <a:srgbClr val="4E3A2F"/>
                </a:solidFill>
                <a:latin typeface="Arial"/>
                <a:cs typeface="Arial"/>
              </a:rPr>
              <a:t>cost no cost</a:t>
            </a:r>
            <a:r>
              <a:rPr sz="3200" spc="-24" dirty="0" smtClean="0">
                <a:solidFill>
                  <a:srgbClr val="4E3A2F"/>
                </a:solidFill>
                <a:latin typeface="Arial"/>
                <a:cs typeface="Arial"/>
              </a:rPr>
              <a:t> </a:t>
            </a:r>
            <a:r>
              <a:rPr sz="3200" spc="0" dirty="0" smtClean="0">
                <a:solidFill>
                  <a:srgbClr val="4E3A2F"/>
                </a:solidFill>
                <a:latin typeface="Arial"/>
                <a:cs typeface="Arial"/>
              </a:rPr>
              <a:t>m</a:t>
            </a:r>
            <a:r>
              <a:rPr sz="3200" spc="-9" dirty="0" smtClean="0">
                <a:solidFill>
                  <a:srgbClr val="4E3A2F"/>
                </a:solidFill>
                <a:latin typeface="Arial"/>
                <a:cs typeface="Arial"/>
              </a:rPr>
              <a:t>a</a:t>
            </a:r>
            <a:r>
              <a:rPr sz="3200" spc="0" dirty="0" smtClean="0">
                <a:solidFill>
                  <a:srgbClr val="4E3A2F"/>
                </a:solidFill>
                <a:latin typeface="Arial"/>
                <a:cs typeface="Arial"/>
              </a:rPr>
              <a:t>ter</a:t>
            </a:r>
            <a:r>
              <a:rPr sz="3200" spc="-9" dirty="0" smtClean="0">
                <a:solidFill>
                  <a:srgbClr val="4E3A2F"/>
                </a:solidFill>
                <a:latin typeface="Arial"/>
                <a:cs typeface="Arial"/>
              </a:rPr>
              <a:t>i</a:t>
            </a:r>
            <a:r>
              <a:rPr sz="3200" spc="0" dirty="0" smtClean="0">
                <a:solidFill>
                  <a:srgbClr val="4E3A2F"/>
                </a:solidFill>
                <a:latin typeface="Arial"/>
                <a:cs typeface="Arial"/>
              </a:rPr>
              <a:t>als</a:t>
            </a:r>
            <a:r>
              <a:rPr sz="3200" spc="-14" dirty="0" smtClean="0">
                <a:solidFill>
                  <a:srgbClr val="4E3A2F"/>
                </a:solidFill>
                <a:latin typeface="Arial"/>
                <a:cs typeface="Arial"/>
              </a:rPr>
              <a:t> </a:t>
            </a:r>
            <a:r>
              <a:rPr sz="3200" spc="0" dirty="0" smtClean="0">
                <a:solidFill>
                  <a:srgbClr val="4E3A2F"/>
                </a:solidFill>
                <a:latin typeface="Arial"/>
                <a:cs typeface="Arial"/>
              </a:rPr>
              <a:t>are d</a:t>
            </a:r>
            <a:r>
              <a:rPr sz="3200" spc="-14" dirty="0" smtClean="0">
                <a:solidFill>
                  <a:srgbClr val="4E3A2F"/>
                </a:solidFill>
                <a:latin typeface="Arial"/>
                <a:cs typeface="Arial"/>
              </a:rPr>
              <a:t>e</a:t>
            </a:r>
            <a:r>
              <a:rPr sz="3200" spc="0" dirty="0" smtClean="0">
                <a:solidFill>
                  <a:srgbClr val="4E3A2F"/>
                </a:solidFill>
                <a:latin typeface="Arial"/>
                <a:cs typeface="Arial"/>
              </a:rPr>
              <a:t>velo</a:t>
            </a:r>
            <a:r>
              <a:rPr sz="3200" spc="-14" dirty="0" smtClean="0">
                <a:solidFill>
                  <a:srgbClr val="4E3A2F"/>
                </a:solidFill>
                <a:latin typeface="Arial"/>
                <a:cs typeface="Arial"/>
              </a:rPr>
              <a:t>p</a:t>
            </a:r>
            <a:r>
              <a:rPr sz="3200" spc="0" dirty="0" smtClean="0">
                <a:solidFill>
                  <a:srgbClr val="4E3A2F"/>
                </a:solidFill>
                <a:latin typeface="Arial"/>
                <a:cs typeface="Arial"/>
              </a:rPr>
              <a:t>ed from</a:t>
            </a:r>
            <a:r>
              <a:rPr sz="3200" spc="-34" dirty="0" smtClean="0">
                <a:solidFill>
                  <a:srgbClr val="4E3A2F"/>
                </a:solidFill>
                <a:latin typeface="Arial"/>
                <a:cs typeface="Arial"/>
              </a:rPr>
              <a:t> </a:t>
            </a:r>
            <a:r>
              <a:rPr sz="3200" spc="0" dirty="0" smtClean="0">
                <a:solidFill>
                  <a:srgbClr val="4E3A2F"/>
                </a:solidFill>
                <a:latin typeface="Arial"/>
                <a:cs typeface="Arial"/>
              </a:rPr>
              <a:t>the</a:t>
            </a:r>
            <a:r>
              <a:rPr sz="3200" spc="-9" dirty="0" smtClean="0">
                <a:solidFill>
                  <a:srgbClr val="4E3A2F"/>
                </a:solidFill>
                <a:latin typeface="Arial"/>
                <a:cs typeface="Arial"/>
              </a:rPr>
              <a:t> </a:t>
            </a:r>
            <a:r>
              <a:rPr sz="3200" spc="0" dirty="0" smtClean="0">
                <a:solidFill>
                  <a:srgbClr val="4E3A2F"/>
                </a:solidFill>
                <a:latin typeface="Arial"/>
                <a:cs typeface="Arial"/>
              </a:rPr>
              <a:t>waste</a:t>
            </a:r>
            <a:r>
              <a:rPr sz="3200" spc="-19" dirty="0" smtClean="0">
                <a:solidFill>
                  <a:srgbClr val="4E3A2F"/>
                </a:solidFill>
                <a:latin typeface="Arial"/>
                <a:cs typeface="Arial"/>
              </a:rPr>
              <a:t> </a:t>
            </a:r>
            <a:r>
              <a:rPr sz="3200" spc="0" dirty="0" smtClean="0">
                <a:solidFill>
                  <a:srgbClr val="4E3A2F"/>
                </a:solidFill>
                <a:latin typeface="Arial"/>
                <a:cs typeface="Arial"/>
              </a:rPr>
              <a:t>a</a:t>
            </a:r>
            <a:r>
              <a:rPr sz="3200" spc="-9" dirty="0" smtClean="0">
                <a:solidFill>
                  <a:srgbClr val="4E3A2F"/>
                </a:solidFill>
                <a:latin typeface="Arial"/>
                <a:cs typeface="Arial"/>
              </a:rPr>
              <a:t>n</a:t>
            </a:r>
            <a:r>
              <a:rPr sz="3200" spc="0" dirty="0" smtClean="0">
                <a:solidFill>
                  <a:srgbClr val="4E3A2F"/>
                </a:solidFill>
                <a:latin typeface="Arial"/>
                <a:cs typeface="Arial"/>
              </a:rPr>
              <a:t>d </a:t>
            </a:r>
            <a:r>
              <a:rPr sz="3200" spc="-14" dirty="0" smtClean="0">
                <a:solidFill>
                  <a:srgbClr val="4E3A2F"/>
                </a:solidFill>
                <a:latin typeface="Arial"/>
                <a:cs typeface="Arial"/>
              </a:rPr>
              <a:t>h</a:t>
            </a:r>
            <a:r>
              <a:rPr sz="3200" spc="0" dirty="0" smtClean="0">
                <a:solidFill>
                  <a:srgbClr val="4E3A2F"/>
                </a:solidFill>
                <a:latin typeface="Arial"/>
                <a:cs typeface="Arial"/>
              </a:rPr>
              <a:t>elp</a:t>
            </a:r>
            <a:r>
              <a:rPr sz="3200" spc="-9" dirty="0" smtClean="0">
                <a:solidFill>
                  <a:srgbClr val="4E3A2F"/>
                </a:solidFill>
                <a:latin typeface="Arial"/>
                <a:cs typeface="Arial"/>
              </a:rPr>
              <a:t> </a:t>
            </a:r>
            <a:r>
              <a:rPr sz="3200" spc="0" dirty="0" smtClean="0">
                <a:solidFill>
                  <a:srgbClr val="4E3A2F"/>
                </a:solidFill>
                <a:latin typeface="Arial"/>
                <a:cs typeface="Arial"/>
              </a:rPr>
              <a:t>t</a:t>
            </a:r>
            <a:r>
              <a:rPr sz="3200" spc="-9" dirty="0" smtClean="0">
                <a:solidFill>
                  <a:srgbClr val="4E3A2F"/>
                </a:solidFill>
                <a:latin typeface="Arial"/>
                <a:cs typeface="Arial"/>
              </a:rPr>
              <a:t>h</a:t>
            </a:r>
            <a:r>
              <a:rPr sz="3200" spc="0" dirty="0" smtClean="0">
                <a:solidFill>
                  <a:srgbClr val="4E3A2F"/>
                </a:solidFill>
                <a:latin typeface="Arial"/>
                <a:cs typeface="Arial"/>
              </a:rPr>
              <a:t>e</a:t>
            </a:r>
            <a:r>
              <a:rPr sz="3200" spc="-19" dirty="0" smtClean="0">
                <a:solidFill>
                  <a:srgbClr val="4E3A2F"/>
                </a:solidFill>
                <a:latin typeface="Arial"/>
                <a:cs typeface="Arial"/>
              </a:rPr>
              <a:t> </a:t>
            </a:r>
            <a:r>
              <a:rPr sz="3200" spc="0" dirty="0" smtClean="0">
                <a:solidFill>
                  <a:srgbClr val="4E3A2F"/>
                </a:solidFill>
                <a:latin typeface="Arial"/>
                <a:cs typeface="Arial"/>
              </a:rPr>
              <a:t>te</a:t>
            </a:r>
            <a:r>
              <a:rPr sz="3200" spc="-14" dirty="0" smtClean="0">
                <a:solidFill>
                  <a:srgbClr val="4E3A2F"/>
                </a:solidFill>
                <a:latin typeface="Arial"/>
                <a:cs typeface="Arial"/>
              </a:rPr>
              <a:t>a</a:t>
            </a:r>
            <a:r>
              <a:rPr sz="3200" spc="0" dirty="0" smtClean="0">
                <a:solidFill>
                  <a:srgbClr val="4E3A2F"/>
                </a:solidFill>
                <a:latin typeface="Arial"/>
                <a:cs typeface="Arial"/>
              </a:rPr>
              <a:t>chers</a:t>
            </a:r>
            <a:r>
              <a:rPr sz="3200" spc="-25" dirty="0" smtClean="0">
                <a:solidFill>
                  <a:srgbClr val="4E3A2F"/>
                </a:solidFill>
                <a:latin typeface="Arial"/>
                <a:cs typeface="Arial"/>
              </a:rPr>
              <a:t> </a:t>
            </a:r>
            <a:r>
              <a:rPr sz="3200" spc="0" dirty="0" smtClean="0">
                <a:solidFill>
                  <a:srgbClr val="4E3A2F"/>
                </a:solidFill>
                <a:latin typeface="Arial"/>
                <a:cs typeface="Arial"/>
              </a:rPr>
              <a:t>in m</a:t>
            </a:r>
            <a:r>
              <a:rPr sz="3200" spc="-14" dirty="0" smtClean="0">
                <a:solidFill>
                  <a:srgbClr val="4E3A2F"/>
                </a:solidFill>
                <a:latin typeface="Arial"/>
                <a:cs typeface="Arial"/>
              </a:rPr>
              <a:t>a</a:t>
            </a:r>
            <a:r>
              <a:rPr sz="3200" spc="0" dirty="0" smtClean="0">
                <a:solidFill>
                  <a:srgbClr val="4E3A2F"/>
                </a:solidFill>
                <a:latin typeface="Arial"/>
                <a:cs typeface="Arial"/>
              </a:rPr>
              <a:t>king</a:t>
            </a:r>
            <a:r>
              <a:rPr sz="3200" spc="-39" dirty="0" smtClean="0">
                <a:solidFill>
                  <a:srgbClr val="4E3A2F"/>
                </a:solidFill>
                <a:latin typeface="Arial"/>
                <a:cs typeface="Arial"/>
              </a:rPr>
              <a:t> </a:t>
            </a:r>
            <a:r>
              <a:rPr sz="3200" spc="0" dirty="0" smtClean="0">
                <a:solidFill>
                  <a:srgbClr val="4E3A2F"/>
                </a:solidFill>
                <a:latin typeface="Arial"/>
                <a:cs typeface="Arial"/>
              </a:rPr>
              <a:t>t</a:t>
            </a:r>
            <a:r>
              <a:rPr sz="3200" spc="-9" dirty="0" smtClean="0">
                <a:solidFill>
                  <a:srgbClr val="4E3A2F"/>
                </a:solidFill>
                <a:latin typeface="Arial"/>
                <a:cs typeface="Arial"/>
              </a:rPr>
              <a:t>h</a:t>
            </a:r>
            <a:r>
              <a:rPr sz="3200" spc="0" dirty="0" smtClean="0">
                <a:solidFill>
                  <a:srgbClr val="4E3A2F"/>
                </a:solidFill>
                <a:latin typeface="Arial"/>
                <a:cs typeface="Arial"/>
              </a:rPr>
              <a:t>e t</a:t>
            </a:r>
            <a:r>
              <a:rPr sz="3200" spc="-9" dirty="0" smtClean="0">
                <a:solidFill>
                  <a:srgbClr val="4E3A2F"/>
                </a:solidFill>
                <a:latin typeface="Arial"/>
                <a:cs typeface="Arial"/>
              </a:rPr>
              <a:t>e</a:t>
            </a:r>
            <a:r>
              <a:rPr sz="3200" spc="0" dirty="0" smtClean="0">
                <a:solidFill>
                  <a:srgbClr val="4E3A2F"/>
                </a:solidFill>
                <a:latin typeface="Arial"/>
                <a:cs typeface="Arial"/>
              </a:rPr>
              <a:t>ach</a:t>
            </a:r>
            <a:r>
              <a:rPr sz="3200" spc="-14" dirty="0" smtClean="0">
                <a:solidFill>
                  <a:srgbClr val="4E3A2F"/>
                </a:solidFill>
                <a:latin typeface="Arial"/>
                <a:cs typeface="Arial"/>
              </a:rPr>
              <a:t>i</a:t>
            </a:r>
            <a:r>
              <a:rPr sz="3200" spc="0" dirty="0" smtClean="0">
                <a:solidFill>
                  <a:srgbClr val="4E3A2F"/>
                </a:solidFill>
                <a:latin typeface="Arial"/>
                <a:cs typeface="Arial"/>
              </a:rPr>
              <a:t>ng</a:t>
            </a:r>
            <a:r>
              <a:rPr sz="3200" spc="-24" dirty="0" smtClean="0">
                <a:solidFill>
                  <a:srgbClr val="4E3A2F"/>
                </a:solidFill>
                <a:latin typeface="Arial"/>
                <a:cs typeface="Arial"/>
              </a:rPr>
              <a:t> </a:t>
            </a:r>
            <a:r>
              <a:rPr sz="3200" spc="0" dirty="0" smtClean="0">
                <a:solidFill>
                  <a:srgbClr val="4E3A2F"/>
                </a:solidFill>
                <a:latin typeface="Arial"/>
                <a:cs typeface="Arial"/>
              </a:rPr>
              <a:t>i</a:t>
            </a:r>
            <a:r>
              <a:rPr sz="3200" spc="-9" dirty="0" smtClean="0">
                <a:solidFill>
                  <a:srgbClr val="4E3A2F"/>
                </a:solidFill>
                <a:latin typeface="Arial"/>
                <a:cs typeface="Arial"/>
              </a:rPr>
              <a:t>n</a:t>
            </a:r>
            <a:r>
              <a:rPr sz="3200" spc="0" dirty="0" smtClean="0">
                <a:solidFill>
                  <a:srgbClr val="4E3A2F"/>
                </a:solidFill>
                <a:latin typeface="Arial"/>
                <a:cs typeface="Arial"/>
              </a:rPr>
              <a:t>t</a:t>
            </a:r>
            <a:r>
              <a:rPr sz="3200" spc="-9" dirty="0" smtClean="0">
                <a:solidFill>
                  <a:srgbClr val="4E3A2F"/>
                </a:solidFill>
                <a:latin typeface="Arial"/>
                <a:cs typeface="Arial"/>
              </a:rPr>
              <a:t>e</a:t>
            </a:r>
            <a:r>
              <a:rPr sz="3200" spc="0" dirty="0" smtClean="0">
                <a:solidFill>
                  <a:srgbClr val="4E3A2F"/>
                </a:solidFill>
                <a:latin typeface="Arial"/>
                <a:cs typeface="Arial"/>
              </a:rPr>
              <a:t>resti</a:t>
            </a:r>
            <a:r>
              <a:rPr sz="3200" spc="-14" dirty="0" smtClean="0">
                <a:solidFill>
                  <a:srgbClr val="4E3A2F"/>
                </a:solidFill>
                <a:latin typeface="Arial"/>
                <a:cs typeface="Arial"/>
              </a:rPr>
              <a:t>n</a:t>
            </a:r>
            <a:r>
              <a:rPr sz="3200" spc="0" dirty="0" smtClean="0">
                <a:solidFill>
                  <a:srgbClr val="4E3A2F"/>
                </a:solidFill>
                <a:latin typeface="Arial"/>
                <a:cs typeface="Arial"/>
              </a:rPr>
              <a:t>g</a:t>
            </a:r>
            <a:r>
              <a:rPr sz="3200" spc="-19" dirty="0" smtClean="0">
                <a:solidFill>
                  <a:srgbClr val="4E3A2F"/>
                </a:solidFill>
                <a:latin typeface="Arial"/>
                <a:cs typeface="Arial"/>
              </a:rPr>
              <a:t> </a:t>
            </a:r>
            <a:r>
              <a:rPr sz="3200" spc="0" dirty="0" smtClean="0">
                <a:solidFill>
                  <a:srgbClr val="4E3A2F"/>
                </a:solidFill>
                <a:latin typeface="Arial"/>
                <a:cs typeface="Arial"/>
              </a:rPr>
              <a:t>a</a:t>
            </a:r>
            <a:r>
              <a:rPr sz="3200" spc="-14" dirty="0" smtClean="0">
                <a:solidFill>
                  <a:srgbClr val="4E3A2F"/>
                </a:solidFill>
                <a:latin typeface="Arial"/>
                <a:cs typeface="Arial"/>
              </a:rPr>
              <a:t>n</a:t>
            </a:r>
            <a:r>
              <a:rPr sz="3200" spc="0" dirty="0" smtClean="0">
                <a:solidFill>
                  <a:srgbClr val="4E3A2F"/>
                </a:solidFill>
                <a:latin typeface="Arial"/>
                <a:cs typeface="Arial"/>
              </a:rPr>
              <a:t>d concret</a:t>
            </a:r>
            <a:r>
              <a:rPr sz="3200" spc="-14" dirty="0" smtClean="0">
                <a:solidFill>
                  <a:srgbClr val="4E3A2F"/>
                </a:solidFill>
                <a:latin typeface="Arial"/>
                <a:cs typeface="Arial"/>
              </a:rPr>
              <a:t>e</a:t>
            </a:r>
            <a:r>
              <a:rPr sz="3200" spc="0" dirty="0" smtClean="0">
                <a:solidFill>
                  <a:srgbClr val="4E3A2F"/>
                </a:solidFill>
                <a:latin typeface="Arial"/>
                <a:cs typeface="Arial"/>
              </a:rPr>
              <a:t>.</a:t>
            </a:r>
            <a:endParaRPr sz="3200">
              <a:latin typeface="Arial"/>
              <a:cs typeface="Arial"/>
            </a:endParaRPr>
          </a:p>
        </p:txBody>
      </p:sp>
      <p:sp>
        <p:nvSpPr>
          <p:cNvPr id="9" name="object 9"/>
          <p:cNvSpPr txBox="1"/>
          <p:nvPr/>
        </p:nvSpPr>
        <p:spPr>
          <a:xfrm>
            <a:off x="383540" y="1754252"/>
            <a:ext cx="334772" cy="310388"/>
          </a:xfrm>
          <a:prstGeom prst="rect">
            <a:avLst/>
          </a:prstGeom>
        </p:spPr>
        <p:txBody>
          <a:bodyPr wrap="square" lIns="0" tIns="0" rIns="0" bIns="0" rtlCol="0">
            <a:noAutofit/>
          </a:bodyPr>
          <a:lstStyle/>
          <a:p>
            <a:pPr marL="12700">
              <a:lnSpc>
                <a:spcPts val="2370"/>
              </a:lnSpc>
              <a:spcBef>
                <a:spcPts val="118"/>
              </a:spcBef>
            </a:pPr>
            <a:r>
              <a:rPr sz="2250" spc="0" dirty="0" smtClean="0">
                <a:solidFill>
                  <a:srgbClr val="EFA12D"/>
                </a:solidFill>
                <a:latin typeface="Wingdings 2"/>
                <a:cs typeface="Wingdings 2"/>
              </a:rPr>
              <a:t></a:t>
            </a:r>
            <a:endParaRPr sz="2250">
              <a:latin typeface="Wingdings 2"/>
              <a:cs typeface="Wingdings 2"/>
            </a:endParaRPr>
          </a:p>
        </p:txBody>
      </p:sp>
      <p:sp>
        <p:nvSpPr>
          <p:cNvPr id="10" name="object 10"/>
          <p:cNvSpPr txBox="1"/>
          <p:nvPr/>
        </p:nvSpPr>
        <p:spPr>
          <a:xfrm>
            <a:off x="383540" y="4290822"/>
            <a:ext cx="334772" cy="310388"/>
          </a:xfrm>
          <a:prstGeom prst="rect">
            <a:avLst/>
          </a:prstGeom>
        </p:spPr>
        <p:txBody>
          <a:bodyPr wrap="square" lIns="0" tIns="0" rIns="0" bIns="0" rtlCol="0">
            <a:noAutofit/>
          </a:bodyPr>
          <a:lstStyle/>
          <a:p>
            <a:pPr marL="12700">
              <a:lnSpc>
                <a:spcPts val="2370"/>
              </a:lnSpc>
              <a:spcBef>
                <a:spcPts val="118"/>
              </a:spcBef>
            </a:pPr>
            <a:r>
              <a:rPr sz="2250" spc="0" dirty="0" smtClean="0">
                <a:solidFill>
                  <a:srgbClr val="EFA12D"/>
                </a:solidFill>
                <a:latin typeface="Wingdings 2"/>
                <a:cs typeface="Wingdings 2"/>
              </a:rPr>
              <a:t></a:t>
            </a:r>
            <a:endParaRPr sz="2250">
              <a:latin typeface="Wingdings 2"/>
              <a:cs typeface="Wingdings 2"/>
            </a:endParaRPr>
          </a:p>
        </p:txBody>
      </p:sp>
    </p:spTree>
    <p:extLst>
      <p:ext uri="{BB962C8B-B14F-4D97-AF65-F5344CB8AC3E}">
        <p14:creationId xmlns:p14="http://schemas.microsoft.com/office/powerpoint/2010/main" val="139581789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514350" y="1044575"/>
            <a:ext cx="8629650" cy="15112"/>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514350" y="1044575"/>
            <a:ext cx="8629650" cy="15112"/>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514350" y="1051686"/>
            <a:ext cx="8629650" cy="14986"/>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p:nvPr/>
        </p:nvSpPr>
        <p:spPr>
          <a:xfrm>
            <a:off x="4572" y="943355"/>
            <a:ext cx="9131808" cy="576072"/>
          </a:xfrm>
          <a:prstGeom prst="rect">
            <a:avLst/>
          </a:prstGeom>
          <a:blipFill>
            <a:blip r:embed="rId5" cstate="print"/>
            <a:stretch>
              <a:fillRect/>
            </a:stretch>
          </a:blipFill>
        </p:spPr>
        <p:txBody>
          <a:bodyPr wrap="square" lIns="0" tIns="0" rIns="0" bIns="0" rtlCol="0">
            <a:noAutofit/>
          </a:bodyPr>
          <a:lstStyle/>
          <a:p>
            <a:endParaRPr/>
          </a:p>
        </p:txBody>
      </p:sp>
      <p:sp>
        <p:nvSpPr>
          <p:cNvPr id="7" name="object 7"/>
          <p:cNvSpPr txBox="1"/>
          <p:nvPr/>
        </p:nvSpPr>
        <p:spPr>
          <a:xfrm>
            <a:off x="250037" y="685557"/>
            <a:ext cx="8715733" cy="432612"/>
          </a:xfrm>
          <a:prstGeom prst="rect">
            <a:avLst/>
          </a:prstGeom>
        </p:spPr>
        <p:txBody>
          <a:bodyPr wrap="square" lIns="0" tIns="0" rIns="0" bIns="0" rtlCol="0">
            <a:noAutofit/>
          </a:bodyPr>
          <a:lstStyle/>
          <a:p>
            <a:pPr marL="12700">
              <a:lnSpc>
                <a:spcPts val="3385"/>
              </a:lnSpc>
              <a:spcBef>
                <a:spcPts val="169"/>
              </a:spcBef>
            </a:pPr>
            <a:r>
              <a:rPr sz="3200" spc="0" dirty="0" smtClean="0">
                <a:solidFill>
                  <a:srgbClr val="4E3A2F"/>
                </a:solidFill>
                <a:latin typeface="Franklin Gothic Medium"/>
                <a:cs typeface="Franklin Gothic Medium"/>
              </a:rPr>
              <a:t>IMPO</a:t>
            </a:r>
            <a:r>
              <a:rPr sz="3200" spc="4" dirty="0" smtClean="0">
                <a:solidFill>
                  <a:srgbClr val="4E3A2F"/>
                </a:solidFill>
                <a:latin typeface="Franklin Gothic Medium"/>
                <a:cs typeface="Franklin Gothic Medium"/>
              </a:rPr>
              <a:t>R</a:t>
            </a:r>
            <a:r>
              <a:rPr sz="3200" spc="-175" dirty="0" smtClean="0">
                <a:solidFill>
                  <a:srgbClr val="4E3A2F"/>
                </a:solidFill>
                <a:latin typeface="Franklin Gothic Medium"/>
                <a:cs typeface="Franklin Gothic Medium"/>
              </a:rPr>
              <a:t>T</a:t>
            </a:r>
            <a:r>
              <a:rPr sz="3200" spc="0" dirty="0" smtClean="0">
                <a:solidFill>
                  <a:srgbClr val="4E3A2F"/>
                </a:solidFill>
                <a:latin typeface="Franklin Gothic Medium"/>
                <a:cs typeface="Franklin Gothic Medium"/>
              </a:rPr>
              <a:t>ANCE</a:t>
            </a:r>
            <a:r>
              <a:rPr sz="3200" spc="-54" dirty="0" smtClean="0">
                <a:solidFill>
                  <a:srgbClr val="4E3A2F"/>
                </a:solidFill>
                <a:latin typeface="Franklin Gothic Medium"/>
                <a:cs typeface="Franklin Gothic Medium"/>
              </a:rPr>
              <a:t> </a:t>
            </a:r>
            <a:r>
              <a:rPr sz="3200" spc="0" dirty="0" smtClean="0">
                <a:solidFill>
                  <a:srgbClr val="4E3A2F"/>
                </a:solidFill>
                <a:latin typeface="Franklin Gothic Medium"/>
                <a:cs typeface="Franklin Gothic Medium"/>
              </a:rPr>
              <a:t>OF </a:t>
            </a:r>
            <a:r>
              <a:rPr sz="3200" spc="-69" dirty="0" smtClean="0">
                <a:solidFill>
                  <a:srgbClr val="4E3A2F"/>
                </a:solidFill>
                <a:latin typeface="Franklin Gothic Medium"/>
                <a:cs typeface="Franklin Gothic Medium"/>
              </a:rPr>
              <a:t>L</a:t>
            </a:r>
            <a:r>
              <a:rPr sz="3200" spc="-44" dirty="0" smtClean="0">
                <a:solidFill>
                  <a:srgbClr val="4E3A2F"/>
                </a:solidFill>
                <a:latin typeface="Franklin Gothic Medium"/>
                <a:cs typeface="Franklin Gothic Medium"/>
              </a:rPr>
              <a:t>O</a:t>
            </a:r>
            <a:r>
              <a:rPr sz="3200" spc="0" dirty="0" smtClean="0">
                <a:solidFill>
                  <a:srgbClr val="4E3A2F"/>
                </a:solidFill>
                <a:latin typeface="Franklin Gothic Medium"/>
                <a:cs typeface="Franklin Gothic Medium"/>
              </a:rPr>
              <a:t>W COST</a:t>
            </a:r>
            <a:r>
              <a:rPr sz="3200" spc="-19" dirty="0" smtClean="0">
                <a:solidFill>
                  <a:srgbClr val="4E3A2F"/>
                </a:solidFill>
                <a:latin typeface="Franklin Gothic Medium"/>
                <a:cs typeface="Franklin Gothic Medium"/>
              </a:rPr>
              <a:t> </a:t>
            </a:r>
            <a:r>
              <a:rPr sz="3200" spc="0" dirty="0" smtClean="0">
                <a:solidFill>
                  <a:srgbClr val="4E3A2F"/>
                </a:solidFill>
                <a:latin typeface="Franklin Gothic Medium"/>
                <a:cs typeface="Franklin Gothic Medium"/>
              </a:rPr>
              <a:t>NO COST</a:t>
            </a:r>
            <a:r>
              <a:rPr sz="3200" spc="-19" dirty="0" smtClean="0">
                <a:solidFill>
                  <a:srgbClr val="4E3A2F"/>
                </a:solidFill>
                <a:latin typeface="Franklin Gothic Medium"/>
                <a:cs typeface="Franklin Gothic Medium"/>
              </a:rPr>
              <a:t> </a:t>
            </a:r>
            <a:r>
              <a:rPr sz="3200" spc="0" dirty="0" smtClean="0">
                <a:solidFill>
                  <a:srgbClr val="4E3A2F"/>
                </a:solidFill>
                <a:latin typeface="Franklin Gothic Medium"/>
                <a:cs typeface="Franklin Gothic Medium"/>
              </a:rPr>
              <a:t>M</a:t>
            </a:r>
            <a:r>
              <a:rPr sz="3200" spc="-169" dirty="0" smtClean="0">
                <a:solidFill>
                  <a:srgbClr val="4E3A2F"/>
                </a:solidFill>
                <a:latin typeface="Franklin Gothic Medium"/>
                <a:cs typeface="Franklin Gothic Medium"/>
              </a:rPr>
              <a:t>A</a:t>
            </a:r>
            <a:r>
              <a:rPr sz="3200" spc="0" dirty="0" smtClean="0">
                <a:solidFill>
                  <a:srgbClr val="4E3A2F"/>
                </a:solidFill>
                <a:latin typeface="Franklin Gothic Medium"/>
                <a:cs typeface="Franklin Gothic Medium"/>
              </a:rPr>
              <a:t>TERI</a:t>
            </a:r>
            <a:r>
              <a:rPr sz="3200" spc="-4" dirty="0" smtClean="0">
                <a:solidFill>
                  <a:srgbClr val="4E3A2F"/>
                </a:solidFill>
                <a:latin typeface="Franklin Gothic Medium"/>
                <a:cs typeface="Franklin Gothic Medium"/>
              </a:rPr>
              <a:t>A</a:t>
            </a:r>
            <a:r>
              <a:rPr sz="3200" spc="0" dirty="0" smtClean="0">
                <a:solidFill>
                  <a:srgbClr val="4E3A2F"/>
                </a:solidFill>
                <a:latin typeface="Franklin Gothic Medium"/>
                <a:cs typeface="Franklin Gothic Medium"/>
              </a:rPr>
              <a:t>LS</a:t>
            </a:r>
            <a:endParaRPr sz="3200">
              <a:latin typeface="Franklin Gothic Medium"/>
              <a:cs typeface="Franklin Gothic Medium"/>
            </a:endParaRPr>
          </a:p>
        </p:txBody>
      </p:sp>
      <p:sp>
        <p:nvSpPr>
          <p:cNvPr id="8" name="object 8"/>
          <p:cNvSpPr txBox="1"/>
          <p:nvPr/>
        </p:nvSpPr>
        <p:spPr>
          <a:xfrm>
            <a:off x="726440" y="1652492"/>
            <a:ext cx="7335334" cy="2968879"/>
          </a:xfrm>
          <a:prstGeom prst="rect">
            <a:avLst/>
          </a:prstGeom>
        </p:spPr>
        <p:txBody>
          <a:bodyPr wrap="square" lIns="0" tIns="0" rIns="0" bIns="0" rtlCol="0">
            <a:noAutofit/>
          </a:bodyPr>
          <a:lstStyle/>
          <a:p>
            <a:pPr marL="12700" marR="57398">
              <a:lnSpc>
                <a:spcPts val="3375"/>
              </a:lnSpc>
              <a:spcBef>
                <a:spcPts val="168"/>
              </a:spcBef>
            </a:pPr>
            <a:r>
              <a:rPr sz="3200" spc="-4" dirty="0" smtClean="0">
                <a:solidFill>
                  <a:srgbClr val="4E3A2F"/>
                </a:solidFill>
                <a:latin typeface="Arial"/>
                <a:cs typeface="Arial"/>
              </a:rPr>
              <a:t>Lo</a:t>
            </a:r>
            <a:r>
              <a:rPr sz="3200" spc="4" dirty="0" smtClean="0">
                <a:solidFill>
                  <a:srgbClr val="4E3A2F"/>
                </a:solidFill>
                <a:latin typeface="Arial"/>
                <a:cs typeface="Arial"/>
              </a:rPr>
              <a:t>w</a:t>
            </a:r>
            <a:r>
              <a:rPr sz="3200" spc="0" dirty="0" smtClean="0">
                <a:solidFill>
                  <a:srgbClr val="4E3A2F"/>
                </a:solidFill>
                <a:latin typeface="Arial"/>
                <a:cs typeface="Arial"/>
              </a:rPr>
              <a:t>-cost</a:t>
            </a:r>
            <a:r>
              <a:rPr sz="3200" spc="-34" dirty="0" smtClean="0">
                <a:solidFill>
                  <a:srgbClr val="4E3A2F"/>
                </a:solidFill>
                <a:latin typeface="Arial"/>
                <a:cs typeface="Arial"/>
              </a:rPr>
              <a:t> </a:t>
            </a:r>
            <a:r>
              <a:rPr sz="3200" spc="0" dirty="0" smtClean="0">
                <a:solidFill>
                  <a:srgbClr val="4E3A2F"/>
                </a:solidFill>
                <a:latin typeface="Arial"/>
                <a:cs typeface="Arial"/>
              </a:rPr>
              <a:t>te</a:t>
            </a:r>
            <a:r>
              <a:rPr sz="3200" spc="-14" dirty="0" smtClean="0">
                <a:solidFill>
                  <a:srgbClr val="4E3A2F"/>
                </a:solidFill>
                <a:latin typeface="Arial"/>
                <a:cs typeface="Arial"/>
              </a:rPr>
              <a:t>a</a:t>
            </a:r>
            <a:r>
              <a:rPr sz="3200" spc="0" dirty="0" smtClean="0">
                <a:solidFill>
                  <a:srgbClr val="4E3A2F"/>
                </a:solidFill>
                <a:latin typeface="Arial"/>
                <a:cs typeface="Arial"/>
              </a:rPr>
              <a:t>ching</a:t>
            </a:r>
            <a:r>
              <a:rPr sz="3200" spc="-29" dirty="0" smtClean="0">
                <a:solidFill>
                  <a:srgbClr val="4E3A2F"/>
                </a:solidFill>
                <a:latin typeface="Arial"/>
                <a:cs typeface="Arial"/>
              </a:rPr>
              <a:t> </a:t>
            </a:r>
            <a:r>
              <a:rPr sz="3200" spc="0" dirty="0" smtClean="0">
                <a:solidFill>
                  <a:srgbClr val="4E3A2F"/>
                </a:solidFill>
                <a:latin typeface="Arial"/>
                <a:cs typeface="Arial"/>
              </a:rPr>
              <a:t>ai</a:t>
            </a:r>
            <a:r>
              <a:rPr sz="3200" spc="-14" dirty="0" smtClean="0">
                <a:solidFill>
                  <a:srgbClr val="4E3A2F"/>
                </a:solidFill>
                <a:latin typeface="Arial"/>
                <a:cs typeface="Arial"/>
              </a:rPr>
              <a:t>d</a:t>
            </a:r>
            <a:r>
              <a:rPr sz="3200" spc="0" dirty="0" smtClean="0">
                <a:solidFill>
                  <a:srgbClr val="4E3A2F"/>
                </a:solidFill>
                <a:latin typeface="Arial"/>
                <a:cs typeface="Arial"/>
              </a:rPr>
              <a:t>s can</a:t>
            </a:r>
            <a:r>
              <a:rPr sz="3200" spc="-29" dirty="0" smtClean="0">
                <a:solidFill>
                  <a:srgbClr val="4E3A2F"/>
                </a:solidFill>
                <a:latin typeface="Arial"/>
                <a:cs typeface="Arial"/>
              </a:rPr>
              <a:t> </a:t>
            </a:r>
            <a:r>
              <a:rPr sz="3200" spc="0" dirty="0" smtClean="0">
                <a:solidFill>
                  <a:srgbClr val="4E3A2F"/>
                </a:solidFill>
                <a:latin typeface="Arial"/>
                <a:cs typeface="Arial"/>
              </a:rPr>
              <a:t>be used</a:t>
            </a:r>
            <a:r>
              <a:rPr sz="3200" spc="-29" dirty="0" smtClean="0">
                <a:solidFill>
                  <a:srgbClr val="4E3A2F"/>
                </a:solidFill>
                <a:latin typeface="Arial"/>
                <a:cs typeface="Arial"/>
              </a:rPr>
              <a:t> </a:t>
            </a:r>
            <a:r>
              <a:rPr sz="3200" spc="0" dirty="0" smtClean="0">
                <a:solidFill>
                  <a:srgbClr val="4E3A2F"/>
                </a:solidFill>
                <a:latin typeface="Arial"/>
                <a:cs typeface="Arial"/>
              </a:rPr>
              <a:t>in</a:t>
            </a:r>
            <a:endParaRPr sz="3200">
              <a:latin typeface="Arial"/>
              <a:cs typeface="Arial"/>
            </a:endParaRPr>
          </a:p>
          <a:p>
            <a:pPr marL="12700" marR="57398">
              <a:lnSpc>
                <a:spcPct val="95825"/>
              </a:lnSpc>
            </a:pPr>
            <a:r>
              <a:rPr sz="3200" spc="0" dirty="0" smtClean="0">
                <a:solidFill>
                  <a:srgbClr val="4E3A2F"/>
                </a:solidFill>
                <a:latin typeface="Arial"/>
                <a:cs typeface="Arial"/>
              </a:rPr>
              <a:t>n</a:t>
            </a:r>
            <a:r>
              <a:rPr sz="3200" spc="-14" dirty="0" smtClean="0">
                <a:solidFill>
                  <a:srgbClr val="4E3A2F"/>
                </a:solidFill>
                <a:latin typeface="Arial"/>
                <a:cs typeface="Arial"/>
              </a:rPr>
              <a:t>u</a:t>
            </a:r>
            <a:r>
              <a:rPr sz="3200" spc="0" dirty="0" smtClean="0">
                <a:solidFill>
                  <a:srgbClr val="4E3A2F"/>
                </a:solidFill>
                <a:latin typeface="Arial"/>
                <a:cs typeface="Arial"/>
              </a:rPr>
              <a:t>rser</a:t>
            </a:r>
            <a:r>
              <a:rPr sz="3200" spc="-234" dirty="0" smtClean="0">
                <a:solidFill>
                  <a:srgbClr val="4E3A2F"/>
                </a:solidFill>
                <a:latin typeface="Arial"/>
                <a:cs typeface="Arial"/>
              </a:rPr>
              <a:t>y</a:t>
            </a:r>
            <a:r>
              <a:rPr sz="3200" spc="0" dirty="0" smtClean="0">
                <a:solidFill>
                  <a:srgbClr val="4E3A2F"/>
                </a:solidFill>
                <a:latin typeface="Arial"/>
                <a:cs typeface="Arial"/>
              </a:rPr>
              <a:t>,</a:t>
            </a:r>
            <a:r>
              <a:rPr sz="3200" spc="-39" dirty="0" smtClean="0">
                <a:solidFill>
                  <a:srgbClr val="4E3A2F"/>
                </a:solidFill>
                <a:latin typeface="Arial"/>
                <a:cs typeface="Arial"/>
              </a:rPr>
              <a:t> </a:t>
            </a:r>
            <a:r>
              <a:rPr sz="3200" spc="0" dirty="0" smtClean="0">
                <a:solidFill>
                  <a:srgbClr val="4E3A2F"/>
                </a:solidFill>
                <a:latin typeface="Arial"/>
                <a:cs typeface="Arial"/>
              </a:rPr>
              <a:t>pr</a:t>
            </a:r>
            <a:r>
              <a:rPr sz="3200" spc="-9" dirty="0" smtClean="0">
                <a:solidFill>
                  <a:srgbClr val="4E3A2F"/>
                </a:solidFill>
                <a:latin typeface="Arial"/>
                <a:cs typeface="Arial"/>
              </a:rPr>
              <a:t>i</a:t>
            </a:r>
            <a:r>
              <a:rPr sz="3200" spc="0" dirty="0" smtClean="0">
                <a:solidFill>
                  <a:srgbClr val="4E3A2F"/>
                </a:solidFill>
                <a:latin typeface="Arial"/>
                <a:cs typeface="Arial"/>
              </a:rPr>
              <a:t>m</a:t>
            </a:r>
            <a:r>
              <a:rPr sz="3200" spc="-14" dirty="0" smtClean="0">
                <a:solidFill>
                  <a:srgbClr val="4E3A2F"/>
                </a:solidFill>
                <a:latin typeface="Arial"/>
                <a:cs typeface="Arial"/>
              </a:rPr>
              <a:t>a</a:t>
            </a:r>
            <a:r>
              <a:rPr sz="3200" spc="0" dirty="0" smtClean="0">
                <a:solidFill>
                  <a:srgbClr val="4E3A2F"/>
                </a:solidFill>
                <a:latin typeface="Arial"/>
                <a:cs typeface="Arial"/>
              </a:rPr>
              <a:t>r</a:t>
            </a:r>
            <a:r>
              <a:rPr sz="3200" spc="-234" dirty="0" smtClean="0">
                <a:solidFill>
                  <a:srgbClr val="4E3A2F"/>
                </a:solidFill>
                <a:latin typeface="Arial"/>
                <a:cs typeface="Arial"/>
              </a:rPr>
              <a:t>y</a:t>
            </a:r>
            <a:r>
              <a:rPr sz="3200" spc="0" dirty="0" smtClean="0">
                <a:solidFill>
                  <a:srgbClr val="4E3A2F"/>
                </a:solidFill>
                <a:latin typeface="Arial"/>
                <a:cs typeface="Arial"/>
              </a:rPr>
              <a:t>,</a:t>
            </a:r>
            <a:r>
              <a:rPr sz="3200" spc="-29" dirty="0" smtClean="0">
                <a:solidFill>
                  <a:srgbClr val="4E3A2F"/>
                </a:solidFill>
                <a:latin typeface="Arial"/>
                <a:cs typeface="Arial"/>
              </a:rPr>
              <a:t> </a:t>
            </a:r>
            <a:r>
              <a:rPr sz="3200" spc="0" dirty="0" smtClean="0">
                <a:solidFill>
                  <a:srgbClr val="4E3A2F"/>
                </a:solidFill>
                <a:latin typeface="Arial"/>
                <a:cs typeface="Arial"/>
              </a:rPr>
              <a:t>m</a:t>
            </a:r>
            <a:r>
              <a:rPr sz="3200" spc="-9" dirty="0" smtClean="0">
                <a:solidFill>
                  <a:srgbClr val="4E3A2F"/>
                </a:solidFill>
                <a:latin typeface="Arial"/>
                <a:cs typeface="Arial"/>
              </a:rPr>
              <a:t>i</a:t>
            </a:r>
            <a:r>
              <a:rPr sz="3200" spc="0" dirty="0" smtClean="0">
                <a:solidFill>
                  <a:srgbClr val="4E3A2F"/>
                </a:solidFill>
                <a:latin typeface="Arial"/>
                <a:cs typeface="Arial"/>
              </a:rPr>
              <a:t>d</a:t>
            </a:r>
            <a:r>
              <a:rPr sz="3200" spc="-14" dirty="0" smtClean="0">
                <a:solidFill>
                  <a:srgbClr val="4E3A2F"/>
                </a:solidFill>
                <a:latin typeface="Arial"/>
                <a:cs typeface="Arial"/>
              </a:rPr>
              <a:t>d</a:t>
            </a:r>
            <a:r>
              <a:rPr sz="3200" spc="0" dirty="0" smtClean="0">
                <a:solidFill>
                  <a:srgbClr val="4E3A2F"/>
                </a:solidFill>
                <a:latin typeface="Arial"/>
                <a:cs typeface="Arial"/>
              </a:rPr>
              <a:t>l</a:t>
            </a:r>
            <a:r>
              <a:rPr sz="3200" spc="-9" dirty="0" smtClean="0">
                <a:solidFill>
                  <a:srgbClr val="4E3A2F"/>
                </a:solidFill>
                <a:latin typeface="Arial"/>
                <a:cs typeface="Arial"/>
              </a:rPr>
              <a:t>e</a:t>
            </a:r>
            <a:r>
              <a:rPr sz="3200" spc="0" dirty="0" smtClean="0">
                <a:solidFill>
                  <a:srgbClr val="4E3A2F"/>
                </a:solidFill>
                <a:latin typeface="Arial"/>
                <a:cs typeface="Arial"/>
              </a:rPr>
              <a:t>, </a:t>
            </a:r>
            <a:r>
              <a:rPr sz="3200" spc="4" dirty="0" smtClean="0">
                <a:solidFill>
                  <a:srgbClr val="4E3A2F"/>
                </a:solidFill>
                <a:latin typeface="Arial"/>
                <a:cs typeface="Arial"/>
              </a:rPr>
              <a:t>s</a:t>
            </a:r>
            <a:r>
              <a:rPr sz="3200" spc="0" dirty="0" smtClean="0">
                <a:solidFill>
                  <a:srgbClr val="4E3A2F"/>
                </a:solidFill>
                <a:latin typeface="Arial"/>
                <a:cs typeface="Arial"/>
              </a:rPr>
              <a:t>eco</a:t>
            </a:r>
            <a:r>
              <a:rPr sz="3200" spc="-14" dirty="0" smtClean="0">
                <a:solidFill>
                  <a:srgbClr val="4E3A2F"/>
                </a:solidFill>
                <a:latin typeface="Arial"/>
                <a:cs typeface="Arial"/>
              </a:rPr>
              <a:t>n</a:t>
            </a:r>
            <a:r>
              <a:rPr sz="3200" spc="0" dirty="0" smtClean="0">
                <a:solidFill>
                  <a:srgbClr val="4E3A2F"/>
                </a:solidFill>
                <a:latin typeface="Arial"/>
                <a:cs typeface="Arial"/>
              </a:rPr>
              <a:t>d</a:t>
            </a:r>
            <a:r>
              <a:rPr sz="3200" spc="-14" dirty="0" smtClean="0">
                <a:solidFill>
                  <a:srgbClr val="4E3A2F"/>
                </a:solidFill>
                <a:latin typeface="Arial"/>
                <a:cs typeface="Arial"/>
              </a:rPr>
              <a:t>a</a:t>
            </a:r>
            <a:r>
              <a:rPr sz="3200" spc="0" dirty="0" smtClean="0">
                <a:solidFill>
                  <a:srgbClr val="4E3A2F"/>
                </a:solidFill>
                <a:latin typeface="Arial"/>
                <a:cs typeface="Arial"/>
              </a:rPr>
              <a:t>ry</a:t>
            </a:r>
            <a:r>
              <a:rPr sz="3200" spc="-34" dirty="0" smtClean="0">
                <a:solidFill>
                  <a:srgbClr val="4E3A2F"/>
                </a:solidFill>
                <a:latin typeface="Arial"/>
                <a:cs typeface="Arial"/>
              </a:rPr>
              <a:t> </a:t>
            </a:r>
            <a:r>
              <a:rPr sz="3200" spc="0" dirty="0" smtClean="0">
                <a:solidFill>
                  <a:srgbClr val="4E3A2F"/>
                </a:solidFill>
                <a:latin typeface="Arial"/>
                <a:cs typeface="Arial"/>
              </a:rPr>
              <a:t>a</a:t>
            </a:r>
            <a:r>
              <a:rPr sz="3200" spc="-14" dirty="0" smtClean="0">
                <a:solidFill>
                  <a:srgbClr val="4E3A2F"/>
                </a:solidFill>
                <a:latin typeface="Arial"/>
                <a:cs typeface="Arial"/>
              </a:rPr>
              <a:t>n</a:t>
            </a:r>
            <a:r>
              <a:rPr sz="3200" spc="0" dirty="0" smtClean="0">
                <a:solidFill>
                  <a:srgbClr val="4E3A2F"/>
                </a:solidFill>
                <a:latin typeface="Arial"/>
                <a:cs typeface="Arial"/>
              </a:rPr>
              <a:t>d</a:t>
            </a:r>
            <a:endParaRPr sz="3200">
              <a:latin typeface="Arial"/>
              <a:cs typeface="Arial"/>
            </a:endParaRPr>
          </a:p>
          <a:p>
            <a:pPr marL="12700" marR="57398">
              <a:lnSpc>
                <a:spcPct val="95825"/>
              </a:lnSpc>
              <a:spcBef>
                <a:spcPts val="160"/>
              </a:spcBef>
            </a:pPr>
            <a:r>
              <a:rPr sz="3200" spc="0" dirty="0" smtClean="0">
                <a:solidFill>
                  <a:srgbClr val="4E3A2F"/>
                </a:solidFill>
                <a:latin typeface="Arial"/>
                <a:cs typeface="Arial"/>
              </a:rPr>
              <a:t>seni</a:t>
            </a:r>
            <a:r>
              <a:rPr sz="3200" spc="-14" dirty="0" smtClean="0">
                <a:solidFill>
                  <a:srgbClr val="4E3A2F"/>
                </a:solidFill>
                <a:latin typeface="Arial"/>
                <a:cs typeface="Arial"/>
              </a:rPr>
              <a:t>o</a:t>
            </a:r>
            <a:r>
              <a:rPr sz="3200" spc="0" dirty="0" smtClean="0">
                <a:solidFill>
                  <a:srgbClr val="4E3A2F"/>
                </a:solidFill>
                <a:latin typeface="Arial"/>
                <a:cs typeface="Arial"/>
              </a:rPr>
              <a:t>r</a:t>
            </a:r>
            <a:r>
              <a:rPr sz="3200" spc="-25" dirty="0" smtClean="0">
                <a:solidFill>
                  <a:srgbClr val="4E3A2F"/>
                </a:solidFill>
                <a:latin typeface="Arial"/>
                <a:cs typeface="Arial"/>
              </a:rPr>
              <a:t> </a:t>
            </a:r>
            <a:r>
              <a:rPr sz="3200" spc="0" dirty="0" smtClean="0">
                <a:solidFill>
                  <a:srgbClr val="4E3A2F"/>
                </a:solidFill>
                <a:latin typeface="Arial"/>
                <a:cs typeface="Arial"/>
              </a:rPr>
              <a:t>secon</a:t>
            </a:r>
            <a:r>
              <a:rPr sz="3200" spc="-9" dirty="0" smtClean="0">
                <a:solidFill>
                  <a:srgbClr val="4E3A2F"/>
                </a:solidFill>
                <a:latin typeface="Arial"/>
                <a:cs typeface="Arial"/>
              </a:rPr>
              <a:t>d</a:t>
            </a:r>
            <a:r>
              <a:rPr sz="3200" spc="0" dirty="0" smtClean="0">
                <a:solidFill>
                  <a:srgbClr val="4E3A2F"/>
                </a:solidFill>
                <a:latin typeface="Arial"/>
                <a:cs typeface="Arial"/>
              </a:rPr>
              <a:t>ary</a:t>
            </a:r>
            <a:r>
              <a:rPr sz="3200" spc="-34" dirty="0" smtClean="0">
                <a:solidFill>
                  <a:srgbClr val="4E3A2F"/>
                </a:solidFill>
                <a:latin typeface="Arial"/>
                <a:cs typeface="Arial"/>
              </a:rPr>
              <a:t> </a:t>
            </a:r>
            <a:r>
              <a:rPr sz="3200" spc="0" dirty="0" smtClean="0">
                <a:solidFill>
                  <a:srgbClr val="4E3A2F"/>
                </a:solidFill>
                <a:latin typeface="Arial"/>
                <a:cs typeface="Arial"/>
              </a:rPr>
              <a:t>s</a:t>
            </a:r>
            <a:r>
              <a:rPr sz="3200" spc="9" dirty="0" smtClean="0">
                <a:solidFill>
                  <a:srgbClr val="4E3A2F"/>
                </a:solidFill>
                <a:latin typeface="Arial"/>
                <a:cs typeface="Arial"/>
              </a:rPr>
              <a:t>c</a:t>
            </a:r>
            <a:r>
              <a:rPr sz="3200" spc="0" dirty="0" smtClean="0">
                <a:solidFill>
                  <a:srgbClr val="4E3A2F"/>
                </a:solidFill>
                <a:latin typeface="Arial"/>
                <a:cs typeface="Arial"/>
              </a:rPr>
              <a:t>h</a:t>
            </a:r>
            <a:r>
              <a:rPr sz="3200" spc="-9" dirty="0" smtClean="0">
                <a:solidFill>
                  <a:srgbClr val="4E3A2F"/>
                </a:solidFill>
                <a:latin typeface="Arial"/>
                <a:cs typeface="Arial"/>
              </a:rPr>
              <a:t>o</a:t>
            </a:r>
            <a:r>
              <a:rPr sz="3200" spc="0" dirty="0" smtClean="0">
                <a:solidFill>
                  <a:srgbClr val="4E3A2F"/>
                </a:solidFill>
                <a:latin typeface="Arial"/>
                <a:cs typeface="Arial"/>
              </a:rPr>
              <a:t>ols.</a:t>
            </a:r>
            <a:endParaRPr sz="3200">
              <a:latin typeface="Arial"/>
              <a:cs typeface="Arial"/>
            </a:endParaRPr>
          </a:p>
          <a:p>
            <a:pPr marL="12700">
              <a:lnSpc>
                <a:spcPct val="100041"/>
              </a:lnSpc>
              <a:spcBef>
                <a:spcPts val="928"/>
              </a:spcBef>
            </a:pPr>
            <a:r>
              <a:rPr sz="3200" spc="-4" dirty="0" smtClean="0">
                <a:solidFill>
                  <a:srgbClr val="4E3A2F"/>
                </a:solidFill>
                <a:latin typeface="Arial"/>
                <a:cs typeface="Arial"/>
              </a:rPr>
              <a:t>Lo</a:t>
            </a:r>
            <a:r>
              <a:rPr sz="3200" spc="4" dirty="0" smtClean="0">
                <a:solidFill>
                  <a:srgbClr val="4E3A2F"/>
                </a:solidFill>
                <a:latin typeface="Arial"/>
                <a:cs typeface="Arial"/>
              </a:rPr>
              <a:t>w</a:t>
            </a:r>
            <a:r>
              <a:rPr sz="3200" spc="0" dirty="0" smtClean="0">
                <a:solidFill>
                  <a:srgbClr val="4E3A2F"/>
                </a:solidFill>
                <a:latin typeface="Arial"/>
                <a:cs typeface="Arial"/>
              </a:rPr>
              <a:t>-cost</a:t>
            </a:r>
            <a:r>
              <a:rPr sz="3200" spc="-34" dirty="0" smtClean="0">
                <a:solidFill>
                  <a:srgbClr val="4E3A2F"/>
                </a:solidFill>
                <a:latin typeface="Arial"/>
                <a:cs typeface="Arial"/>
              </a:rPr>
              <a:t> </a:t>
            </a:r>
            <a:r>
              <a:rPr sz="3200" spc="0" dirty="0" smtClean="0">
                <a:solidFill>
                  <a:srgbClr val="4E3A2F"/>
                </a:solidFill>
                <a:latin typeface="Arial"/>
                <a:cs typeface="Arial"/>
              </a:rPr>
              <a:t>te</a:t>
            </a:r>
            <a:r>
              <a:rPr sz="3200" spc="-14" dirty="0" smtClean="0">
                <a:solidFill>
                  <a:srgbClr val="4E3A2F"/>
                </a:solidFill>
                <a:latin typeface="Arial"/>
                <a:cs typeface="Arial"/>
              </a:rPr>
              <a:t>a</a:t>
            </a:r>
            <a:r>
              <a:rPr sz="3200" spc="0" dirty="0" smtClean="0">
                <a:solidFill>
                  <a:srgbClr val="4E3A2F"/>
                </a:solidFill>
                <a:latin typeface="Arial"/>
                <a:cs typeface="Arial"/>
              </a:rPr>
              <a:t>ching</a:t>
            </a:r>
            <a:r>
              <a:rPr sz="3200" spc="-29" dirty="0" smtClean="0">
                <a:solidFill>
                  <a:srgbClr val="4E3A2F"/>
                </a:solidFill>
                <a:latin typeface="Arial"/>
                <a:cs typeface="Arial"/>
              </a:rPr>
              <a:t> </a:t>
            </a:r>
            <a:r>
              <a:rPr sz="3200" spc="0" dirty="0" smtClean="0">
                <a:solidFill>
                  <a:srgbClr val="4E3A2F"/>
                </a:solidFill>
                <a:latin typeface="Arial"/>
                <a:cs typeface="Arial"/>
              </a:rPr>
              <a:t>ai</a:t>
            </a:r>
            <a:r>
              <a:rPr sz="3200" spc="-14" dirty="0" smtClean="0">
                <a:solidFill>
                  <a:srgbClr val="4E3A2F"/>
                </a:solidFill>
                <a:latin typeface="Arial"/>
                <a:cs typeface="Arial"/>
              </a:rPr>
              <a:t>d</a:t>
            </a:r>
            <a:r>
              <a:rPr sz="3200" spc="0" dirty="0" smtClean="0">
                <a:solidFill>
                  <a:srgbClr val="4E3A2F"/>
                </a:solidFill>
                <a:latin typeface="Arial"/>
                <a:cs typeface="Arial"/>
              </a:rPr>
              <a:t>s can</a:t>
            </a:r>
            <a:r>
              <a:rPr sz="3200" spc="-29" dirty="0" smtClean="0">
                <a:solidFill>
                  <a:srgbClr val="4E3A2F"/>
                </a:solidFill>
                <a:latin typeface="Arial"/>
                <a:cs typeface="Arial"/>
              </a:rPr>
              <a:t> </a:t>
            </a:r>
            <a:r>
              <a:rPr sz="3200" spc="0" dirty="0" smtClean="0">
                <a:solidFill>
                  <a:srgbClr val="4E3A2F"/>
                </a:solidFill>
                <a:latin typeface="Arial"/>
                <a:cs typeface="Arial"/>
              </a:rPr>
              <a:t>be used</a:t>
            </a:r>
            <a:r>
              <a:rPr sz="3200" spc="-29" dirty="0" smtClean="0">
                <a:solidFill>
                  <a:srgbClr val="4E3A2F"/>
                </a:solidFill>
                <a:latin typeface="Arial"/>
                <a:cs typeface="Arial"/>
              </a:rPr>
              <a:t> </a:t>
            </a:r>
            <a:r>
              <a:rPr sz="3200" spc="0" dirty="0" smtClean="0">
                <a:solidFill>
                  <a:srgbClr val="4E3A2F"/>
                </a:solidFill>
                <a:latin typeface="Arial"/>
                <a:cs typeface="Arial"/>
              </a:rPr>
              <a:t>for sup</a:t>
            </a:r>
            <a:r>
              <a:rPr sz="3200" spc="-14" dirty="0" smtClean="0">
                <a:solidFill>
                  <a:srgbClr val="4E3A2F"/>
                </a:solidFill>
                <a:latin typeface="Arial"/>
                <a:cs typeface="Arial"/>
              </a:rPr>
              <a:t>p</a:t>
            </a:r>
            <a:r>
              <a:rPr sz="3200" spc="0" dirty="0" smtClean="0">
                <a:solidFill>
                  <a:srgbClr val="4E3A2F"/>
                </a:solidFill>
                <a:latin typeface="Arial"/>
                <a:cs typeface="Arial"/>
              </a:rPr>
              <a:t>l</a:t>
            </a:r>
            <a:r>
              <a:rPr sz="3200" spc="-9" dirty="0" smtClean="0">
                <a:solidFill>
                  <a:srgbClr val="4E3A2F"/>
                </a:solidFill>
                <a:latin typeface="Arial"/>
                <a:cs typeface="Arial"/>
              </a:rPr>
              <a:t>e</a:t>
            </a:r>
            <a:r>
              <a:rPr sz="3200" spc="0" dirty="0" smtClean="0">
                <a:solidFill>
                  <a:srgbClr val="4E3A2F"/>
                </a:solidFill>
                <a:latin typeface="Arial"/>
                <a:cs typeface="Arial"/>
              </a:rPr>
              <a:t>m</a:t>
            </a:r>
            <a:r>
              <a:rPr sz="3200" spc="-14" dirty="0" smtClean="0">
                <a:solidFill>
                  <a:srgbClr val="4E3A2F"/>
                </a:solidFill>
                <a:latin typeface="Arial"/>
                <a:cs typeface="Arial"/>
              </a:rPr>
              <a:t>e</a:t>
            </a:r>
            <a:r>
              <a:rPr sz="3200" spc="0" dirty="0" smtClean="0">
                <a:solidFill>
                  <a:srgbClr val="4E3A2F"/>
                </a:solidFill>
                <a:latin typeface="Arial"/>
                <a:cs typeface="Arial"/>
              </a:rPr>
              <a:t>n</a:t>
            </a:r>
            <a:r>
              <a:rPr sz="3200" spc="-9" dirty="0" smtClean="0">
                <a:solidFill>
                  <a:srgbClr val="4E3A2F"/>
                </a:solidFill>
                <a:latin typeface="Arial"/>
                <a:cs typeface="Arial"/>
              </a:rPr>
              <a:t>t</a:t>
            </a:r>
            <a:r>
              <a:rPr sz="3200" spc="0" dirty="0" smtClean="0">
                <a:solidFill>
                  <a:srgbClr val="4E3A2F"/>
                </a:solidFill>
                <a:latin typeface="Arial"/>
                <a:cs typeface="Arial"/>
              </a:rPr>
              <a:t>ary</a:t>
            </a:r>
            <a:r>
              <a:rPr sz="3200" spc="-39" dirty="0" smtClean="0">
                <a:solidFill>
                  <a:srgbClr val="4E3A2F"/>
                </a:solidFill>
                <a:latin typeface="Arial"/>
                <a:cs typeface="Arial"/>
              </a:rPr>
              <a:t> </a:t>
            </a:r>
            <a:r>
              <a:rPr sz="3200" spc="0" dirty="0" smtClean="0">
                <a:solidFill>
                  <a:srgbClr val="4E3A2F"/>
                </a:solidFill>
                <a:latin typeface="Arial"/>
                <a:cs typeface="Arial"/>
              </a:rPr>
              <a:t>a</a:t>
            </a:r>
            <a:r>
              <a:rPr sz="3200" spc="-14" dirty="0" smtClean="0">
                <a:solidFill>
                  <a:srgbClr val="4E3A2F"/>
                </a:solidFill>
                <a:latin typeface="Arial"/>
                <a:cs typeface="Arial"/>
              </a:rPr>
              <a:t>n</a:t>
            </a:r>
            <a:r>
              <a:rPr sz="3200" spc="0" dirty="0" smtClean="0">
                <a:solidFill>
                  <a:srgbClr val="4E3A2F"/>
                </a:solidFill>
                <a:latin typeface="Arial"/>
                <a:cs typeface="Arial"/>
              </a:rPr>
              <a:t>d il</a:t>
            </a:r>
            <a:r>
              <a:rPr sz="3200" spc="-14" dirty="0" smtClean="0">
                <a:solidFill>
                  <a:srgbClr val="4E3A2F"/>
                </a:solidFill>
                <a:latin typeface="Arial"/>
                <a:cs typeface="Arial"/>
              </a:rPr>
              <a:t>l</a:t>
            </a:r>
            <a:r>
              <a:rPr sz="3200" spc="0" dirty="0" smtClean="0">
                <a:solidFill>
                  <a:srgbClr val="4E3A2F"/>
                </a:solidFill>
                <a:latin typeface="Arial"/>
                <a:cs typeface="Arial"/>
              </a:rPr>
              <a:t>ustr</a:t>
            </a:r>
            <a:r>
              <a:rPr sz="3200" spc="-14" dirty="0" smtClean="0">
                <a:solidFill>
                  <a:srgbClr val="4E3A2F"/>
                </a:solidFill>
                <a:latin typeface="Arial"/>
                <a:cs typeface="Arial"/>
              </a:rPr>
              <a:t>a</a:t>
            </a:r>
            <a:r>
              <a:rPr sz="3200" spc="0" dirty="0" smtClean="0">
                <a:solidFill>
                  <a:srgbClr val="4E3A2F"/>
                </a:solidFill>
                <a:latin typeface="Arial"/>
                <a:cs typeface="Arial"/>
              </a:rPr>
              <a:t>tive</a:t>
            </a:r>
            <a:r>
              <a:rPr sz="3200" spc="-24" dirty="0" smtClean="0">
                <a:solidFill>
                  <a:srgbClr val="4E3A2F"/>
                </a:solidFill>
                <a:latin typeface="Arial"/>
                <a:cs typeface="Arial"/>
              </a:rPr>
              <a:t> </a:t>
            </a:r>
            <a:r>
              <a:rPr sz="3200" spc="0" dirty="0" smtClean="0">
                <a:solidFill>
                  <a:srgbClr val="4E3A2F"/>
                </a:solidFill>
                <a:latin typeface="Arial"/>
                <a:cs typeface="Arial"/>
              </a:rPr>
              <a:t>e</a:t>
            </a:r>
            <a:r>
              <a:rPr sz="3200" spc="-14" dirty="0" smtClean="0">
                <a:solidFill>
                  <a:srgbClr val="4E3A2F"/>
                </a:solidFill>
                <a:latin typeface="Arial"/>
                <a:cs typeface="Arial"/>
              </a:rPr>
              <a:t>d</a:t>
            </a:r>
            <a:r>
              <a:rPr sz="3200" spc="0" dirty="0" smtClean="0">
                <a:solidFill>
                  <a:srgbClr val="4E3A2F"/>
                </a:solidFill>
                <a:latin typeface="Arial"/>
                <a:cs typeface="Arial"/>
              </a:rPr>
              <a:t>uca</a:t>
            </a:r>
            <a:r>
              <a:rPr sz="3200" spc="-14" dirty="0" smtClean="0">
                <a:solidFill>
                  <a:srgbClr val="4E3A2F"/>
                </a:solidFill>
                <a:latin typeface="Arial"/>
                <a:cs typeface="Arial"/>
              </a:rPr>
              <a:t>t</a:t>
            </a:r>
            <a:r>
              <a:rPr sz="3200" spc="0" dirty="0" smtClean="0">
                <a:solidFill>
                  <a:srgbClr val="4E3A2F"/>
                </a:solidFill>
                <a:latin typeface="Arial"/>
                <a:cs typeface="Arial"/>
              </a:rPr>
              <a:t>i</a:t>
            </a:r>
            <a:r>
              <a:rPr sz="3200" spc="-9" dirty="0" smtClean="0">
                <a:solidFill>
                  <a:srgbClr val="4E3A2F"/>
                </a:solidFill>
                <a:latin typeface="Arial"/>
                <a:cs typeface="Arial"/>
              </a:rPr>
              <a:t>o</a:t>
            </a:r>
            <a:r>
              <a:rPr sz="3200" spc="0" dirty="0" smtClean="0">
                <a:solidFill>
                  <a:srgbClr val="4E3A2F"/>
                </a:solidFill>
                <a:latin typeface="Arial"/>
                <a:cs typeface="Arial"/>
              </a:rPr>
              <a:t>n the</a:t>
            </a:r>
            <a:r>
              <a:rPr sz="3200" spc="-29" dirty="0" smtClean="0">
                <a:solidFill>
                  <a:srgbClr val="4E3A2F"/>
                </a:solidFill>
                <a:latin typeface="Arial"/>
                <a:cs typeface="Arial"/>
              </a:rPr>
              <a:t> </a:t>
            </a:r>
            <a:r>
              <a:rPr sz="3200" spc="0" dirty="0" smtClean="0">
                <a:solidFill>
                  <a:srgbClr val="4E3A2F"/>
                </a:solidFill>
                <a:latin typeface="Arial"/>
                <a:cs typeface="Arial"/>
              </a:rPr>
              <a:t>s</a:t>
            </a:r>
            <a:r>
              <a:rPr sz="3200" spc="9" dirty="0" smtClean="0">
                <a:solidFill>
                  <a:srgbClr val="4E3A2F"/>
                </a:solidFill>
                <a:latin typeface="Arial"/>
                <a:cs typeface="Arial"/>
              </a:rPr>
              <a:t>c</a:t>
            </a:r>
            <a:r>
              <a:rPr sz="3200" spc="0" dirty="0" smtClean="0">
                <a:solidFill>
                  <a:srgbClr val="4E3A2F"/>
                </a:solidFill>
                <a:latin typeface="Arial"/>
                <a:cs typeface="Arial"/>
              </a:rPr>
              <a:t>ie</a:t>
            </a:r>
            <a:r>
              <a:rPr sz="3200" spc="-14" dirty="0" smtClean="0">
                <a:solidFill>
                  <a:srgbClr val="4E3A2F"/>
                </a:solidFill>
                <a:latin typeface="Arial"/>
                <a:cs typeface="Arial"/>
              </a:rPr>
              <a:t>n</a:t>
            </a:r>
            <a:r>
              <a:rPr sz="3200" spc="0" dirty="0" smtClean="0">
                <a:solidFill>
                  <a:srgbClr val="4E3A2F"/>
                </a:solidFill>
                <a:latin typeface="Arial"/>
                <a:cs typeface="Arial"/>
              </a:rPr>
              <a:t>ces</a:t>
            </a:r>
            <a:r>
              <a:rPr sz="3200" spc="-29" dirty="0" smtClean="0">
                <a:solidFill>
                  <a:srgbClr val="4E3A2F"/>
                </a:solidFill>
                <a:latin typeface="Arial"/>
                <a:cs typeface="Arial"/>
              </a:rPr>
              <a:t> </a:t>
            </a:r>
            <a:r>
              <a:rPr sz="3200" spc="0" dirty="0" smtClean="0">
                <a:solidFill>
                  <a:srgbClr val="4E3A2F"/>
                </a:solidFill>
                <a:latin typeface="Arial"/>
                <a:cs typeface="Arial"/>
              </a:rPr>
              <a:t>as</a:t>
            </a:r>
            <a:r>
              <a:rPr sz="3200" spc="-9" dirty="0" smtClean="0">
                <a:solidFill>
                  <a:srgbClr val="4E3A2F"/>
                </a:solidFill>
                <a:latin typeface="Arial"/>
                <a:cs typeface="Arial"/>
              </a:rPr>
              <a:t> </a:t>
            </a:r>
            <a:r>
              <a:rPr sz="3200" spc="0" dirty="0" smtClean="0">
                <a:solidFill>
                  <a:srgbClr val="4E3A2F"/>
                </a:solidFill>
                <a:latin typeface="Arial"/>
                <a:cs typeface="Arial"/>
              </a:rPr>
              <a:t>well as</a:t>
            </a:r>
            <a:r>
              <a:rPr sz="3200" spc="-9" dirty="0" smtClean="0">
                <a:solidFill>
                  <a:srgbClr val="4E3A2F"/>
                </a:solidFill>
                <a:latin typeface="Arial"/>
                <a:cs typeface="Arial"/>
              </a:rPr>
              <a:t> </a:t>
            </a:r>
            <a:r>
              <a:rPr sz="3200" spc="0" dirty="0" smtClean="0">
                <a:solidFill>
                  <a:srgbClr val="4E3A2F"/>
                </a:solidFill>
                <a:latin typeface="Arial"/>
                <a:cs typeface="Arial"/>
              </a:rPr>
              <a:t>the</a:t>
            </a:r>
            <a:r>
              <a:rPr sz="3200" spc="-9" dirty="0" smtClean="0">
                <a:solidFill>
                  <a:srgbClr val="4E3A2F"/>
                </a:solidFill>
                <a:latin typeface="Arial"/>
                <a:cs typeface="Arial"/>
              </a:rPr>
              <a:t> </a:t>
            </a:r>
            <a:r>
              <a:rPr sz="3200" spc="0" dirty="0" smtClean="0">
                <a:solidFill>
                  <a:srgbClr val="4E3A2F"/>
                </a:solidFill>
                <a:latin typeface="Arial"/>
                <a:cs typeface="Arial"/>
              </a:rPr>
              <a:t>h</a:t>
            </a:r>
            <a:r>
              <a:rPr sz="3200" spc="-14" dirty="0" smtClean="0">
                <a:solidFill>
                  <a:srgbClr val="4E3A2F"/>
                </a:solidFill>
                <a:latin typeface="Arial"/>
                <a:cs typeface="Arial"/>
              </a:rPr>
              <a:t>u</a:t>
            </a:r>
            <a:r>
              <a:rPr sz="3200" spc="0" dirty="0" smtClean="0">
                <a:solidFill>
                  <a:srgbClr val="4E3A2F"/>
                </a:solidFill>
                <a:latin typeface="Arial"/>
                <a:cs typeface="Arial"/>
              </a:rPr>
              <a:t>m</a:t>
            </a:r>
            <a:r>
              <a:rPr sz="3200" spc="-9" dirty="0" smtClean="0">
                <a:solidFill>
                  <a:srgbClr val="4E3A2F"/>
                </a:solidFill>
                <a:latin typeface="Arial"/>
                <a:cs typeface="Arial"/>
              </a:rPr>
              <a:t>a</a:t>
            </a:r>
            <a:r>
              <a:rPr sz="3200" spc="0" dirty="0" smtClean="0">
                <a:solidFill>
                  <a:srgbClr val="4E3A2F"/>
                </a:solidFill>
                <a:latin typeface="Arial"/>
                <a:cs typeface="Arial"/>
              </a:rPr>
              <a:t>ni</a:t>
            </a:r>
            <a:r>
              <a:rPr sz="3200" spc="-14" dirty="0" smtClean="0">
                <a:solidFill>
                  <a:srgbClr val="4E3A2F"/>
                </a:solidFill>
                <a:latin typeface="Arial"/>
                <a:cs typeface="Arial"/>
              </a:rPr>
              <a:t>t</a:t>
            </a:r>
            <a:r>
              <a:rPr sz="3200" spc="0" dirty="0" smtClean="0">
                <a:solidFill>
                  <a:srgbClr val="4E3A2F"/>
                </a:solidFill>
                <a:latin typeface="Arial"/>
                <a:cs typeface="Arial"/>
              </a:rPr>
              <a:t>ies.</a:t>
            </a:r>
            <a:endParaRPr sz="3200">
              <a:latin typeface="Arial"/>
              <a:cs typeface="Arial"/>
            </a:endParaRPr>
          </a:p>
        </p:txBody>
      </p:sp>
      <p:sp>
        <p:nvSpPr>
          <p:cNvPr id="9" name="object 9"/>
          <p:cNvSpPr txBox="1"/>
          <p:nvPr/>
        </p:nvSpPr>
        <p:spPr>
          <a:xfrm>
            <a:off x="383540" y="1754252"/>
            <a:ext cx="334772" cy="310388"/>
          </a:xfrm>
          <a:prstGeom prst="rect">
            <a:avLst/>
          </a:prstGeom>
        </p:spPr>
        <p:txBody>
          <a:bodyPr wrap="square" lIns="0" tIns="0" rIns="0" bIns="0" rtlCol="0">
            <a:noAutofit/>
          </a:bodyPr>
          <a:lstStyle/>
          <a:p>
            <a:pPr marL="12700">
              <a:lnSpc>
                <a:spcPts val="2370"/>
              </a:lnSpc>
              <a:spcBef>
                <a:spcPts val="118"/>
              </a:spcBef>
            </a:pPr>
            <a:r>
              <a:rPr sz="2250" spc="0" dirty="0" smtClean="0">
                <a:solidFill>
                  <a:srgbClr val="EFA12D"/>
                </a:solidFill>
                <a:latin typeface="Wingdings 2"/>
                <a:cs typeface="Wingdings 2"/>
              </a:rPr>
              <a:t></a:t>
            </a:r>
            <a:endParaRPr sz="2250">
              <a:latin typeface="Wingdings 2"/>
              <a:cs typeface="Wingdings 2"/>
            </a:endParaRPr>
          </a:p>
        </p:txBody>
      </p:sp>
      <p:sp>
        <p:nvSpPr>
          <p:cNvPr id="10" name="object 10"/>
          <p:cNvSpPr txBox="1"/>
          <p:nvPr/>
        </p:nvSpPr>
        <p:spPr>
          <a:xfrm>
            <a:off x="383540" y="3315082"/>
            <a:ext cx="334772" cy="310388"/>
          </a:xfrm>
          <a:prstGeom prst="rect">
            <a:avLst/>
          </a:prstGeom>
        </p:spPr>
        <p:txBody>
          <a:bodyPr wrap="square" lIns="0" tIns="0" rIns="0" bIns="0" rtlCol="0">
            <a:noAutofit/>
          </a:bodyPr>
          <a:lstStyle/>
          <a:p>
            <a:pPr marL="12700">
              <a:lnSpc>
                <a:spcPts val="2370"/>
              </a:lnSpc>
              <a:spcBef>
                <a:spcPts val="118"/>
              </a:spcBef>
            </a:pPr>
            <a:r>
              <a:rPr sz="2250" spc="0" dirty="0" smtClean="0">
                <a:solidFill>
                  <a:srgbClr val="EFA12D"/>
                </a:solidFill>
                <a:latin typeface="Wingdings 2"/>
                <a:cs typeface="Wingdings 2"/>
              </a:rPr>
              <a:t></a:t>
            </a:r>
            <a:endParaRPr sz="2250">
              <a:latin typeface="Wingdings 2"/>
              <a:cs typeface="Wingdings 2"/>
            </a:endParaRPr>
          </a:p>
        </p:txBody>
      </p:sp>
      <p:sp>
        <p:nvSpPr>
          <p:cNvPr id="11" name="object 11"/>
          <p:cNvSpPr txBox="1"/>
          <p:nvPr/>
        </p:nvSpPr>
        <p:spPr>
          <a:xfrm>
            <a:off x="8076631" y="3701136"/>
            <a:ext cx="415993" cy="432612"/>
          </a:xfrm>
          <a:prstGeom prst="rect">
            <a:avLst/>
          </a:prstGeom>
        </p:spPr>
        <p:txBody>
          <a:bodyPr wrap="square" lIns="0" tIns="0" rIns="0" bIns="0" rtlCol="0">
            <a:noAutofit/>
          </a:bodyPr>
          <a:lstStyle/>
          <a:p>
            <a:pPr marL="12700">
              <a:lnSpc>
                <a:spcPts val="3375"/>
              </a:lnSpc>
              <a:spcBef>
                <a:spcPts val="168"/>
              </a:spcBef>
            </a:pPr>
            <a:r>
              <a:rPr sz="3200" spc="0" dirty="0" smtClean="0">
                <a:solidFill>
                  <a:srgbClr val="4E3A2F"/>
                </a:solidFill>
                <a:latin typeface="Arial"/>
                <a:cs typeface="Arial"/>
              </a:rPr>
              <a:t>in</a:t>
            </a:r>
            <a:endParaRPr sz="3200">
              <a:latin typeface="Arial"/>
              <a:cs typeface="Arial"/>
            </a:endParaRPr>
          </a:p>
        </p:txBody>
      </p:sp>
      <p:sp>
        <p:nvSpPr>
          <p:cNvPr id="12" name="object 12"/>
          <p:cNvSpPr txBox="1"/>
          <p:nvPr/>
        </p:nvSpPr>
        <p:spPr>
          <a:xfrm>
            <a:off x="726440" y="4676743"/>
            <a:ext cx="8219063" cy="1407947"/>
          </a:xfrm>
          <a:prstGeom prst="rect">
            <a:avLst/>
          </a:prstGeom>
        </p:spPr>
        <p:txBody>
          <a:bodyPr wrap="square" lIns="0" tIns="0" rIns="0" bIns="0" rtlCol="0">
            <a:noAutofit/>
          </a:bodyPr>
          <a:lstStyle/>
          <a:p>
            <a:pPr marL="12700" marR="70098">
              <a:lnSpc>
                <a:spcPts val="3375"/>
              </a:lnSpc>
              <a:spcBef>
                <a:spcPts val="168"/>
              </a:spcBef>
            </a:pPr>
            <a:r>
              <a:rPr sz="3200" spc="0" dirty="0" smtClean="0">
                <a:solidFill>
                  <a:srgbClr val="4E3A2F"/>
                </a:solidFill>
                <a:latin typeface="Arial"/>
                <a:cs typeface="Arial"/>
              </a:rPr>
              <a:t>However</a:t>
            </a:r>
            <a:r>
              <a:rPr sz="3200" b="1" spc="0" dirty="0" smtClean="0">
                <a:solidFill>
                  <a:srgbClr val="4E3A2F"/>
                </a:solidFill>
                <a:latin typeface="Arial"/>
                <a:cs typeface="Arial"/>
              </a:rPr>
              <a:t>,</a:t>
            </a:r>
            <a:r>
              <a:rPr sz="3200" b="1" spc="-39" dirty="0" smtClean="0">
                <a:solidFill>
                  <a:srgbClr val="4E3A2F"/>
                </a:solidFill>
                <a:latin typeface="Arial"/>
                <a:cs typeface="Arial"/>
              </a:rPr>
              <a:t> </a:t>
            </a:r>
            <a:r>
              <a:rPr sz="3200" spc="0" dirty="0" smtClean="0">
                <a:solidFill>
                  <a:srgbClr val="4E3A2F"/>
                </a:solidFill>
                <a:latin typeface="Arial"/>
                <a:cs typeface="Arial"/>
              </a:rPr>
              <a:t>th</a:t>
            </a:r>
            <a:r>
              <a:rPr sz="3200" spc="-14" dirty="0" smtClean="0">
                <a:solidFill>
                  <a:srgbClr val="4E3A2F"/>
                </a:solidFill>
                <a:latin typeface="Arial"/>
                <a:cs typeface="Arial"/>
              </a:rPr>
              <a:t>e</a:t>
            </a:r>
            <a:r>
              <a:rPr sz="3200" spc="0" dirty="0" smtClean="0">
                <a:solidFill>
                  <a:srgbClr val="4E3A2F"/>
                </a:solidFill>
                <a:latin typeface="Arial"/>
                <a:cs typeface="Arial"/>
              </a:rPr>
              <a:t>y </a:t>
            </a:r>
            <a:r>
              <a:rPr sz="3200" spc="-14" dirty="0" smtClean="0">
                <a:solidFill>
                  <a:srgbClr val="4E3A2F"/>
                </a:solidFill>
                <a:latin typeface="Arial"/>
                <a:cs typeface="Arial"/>
              </a:rPr>
              <a:t>a</a:t>
            </a:r>
            <a:r>
              <a:rPr sz="3200" spc="0" dirty="0" smtClean="0">
                <a:solidFill>
                  <a:srgbClr val="4E3A2F"/>
                </a:solidFill>
                <a:latin typeface="Arial"/>
                <a:cs typeface="Arial"/>
              </a:rPr>
              <a:t>re</a:t>
            </a:r>
            <a:r>
              <a:rPr sz="3200" spc="-19" dirty="0" smtClean="0">
                <a:solidFill>
                  <a:srgbClr val="4E3A2F"/>
                </a:solidFill>
                <a:latin typeface="Arial"/>
                <a:cs typeface="Arial"/>
              </a:rPr>
              <a:t> </a:t>
            </a:r>
            <a:r>
              <a:rPr sz="3200" spc="0" dirty="0" smtClean="0">
                <a:solidFill>
                  <a:srgbClr val="4E3A2F"/>
                </a:solidFill>
                <a:latin typeface="Arial"/>
                <a:cs typeface="Arial"/>
              </a:rPr>
              <a:t>m</a:t>
            </a:r>
            <a:r>
              <a:rPr sz="3200" spc="-9" dirty="0" smtClean="0">
                <a:solidFill>
                  <a:srgbClr val="4E3A2F"/>
                </a:solidFill>
                <a:latin typeface="Arial"/>
                <a:cs typeface="Arial"/>
              </a:rPr>
              <a:t>o</a:t>
            </a:r>
            <a:r>
              <a:rPr sz="3200" spc="0" dirty="0" smtClean="0">
                <a:solidFill>
                  <a:srgbClr val="4E3A2F"/>
                </a:solidFill>
                <a:latin typeface="Arial"/>
                <a:cs typeface="Arial"/>
              </a:rPr>
              <a:t>st</a:t>
            </a:r>
            <a:r>
              <a:rPr sz="3200" spc="-9" dirty="0" smtClean="0">
                <a:solidFill>
                  <a:srgbClr val="4E3A2F"/>
                </a:solidFill>
                <a:latin typeface="Arial"/>
                <a:cs typeface="Arial"/>
              </a:rPr>
              <a:t> </a:t>
            </a:r>
            <a:r>
              <a:rPr sz="3200" spc="0" dirty="0" smtClean="0">
                <a:solidFill>
                  <a:srgbClr val="4E3A2F"/>
                </a:solidFill>
                <a:latin typeface="Arial"/>
                <a:cs typeface="Arial"/>
              </a:rPr>
              <a:t>suit</a:t>
            </a:r>
            <a:r>
              <a:rPr sz="3200" spc="-9" dirty="0" smtClean="0">
                <a:solidFill>
                  <a:srgbClr val="4E3A2F"/>
                </a:solidFill>
                <a:latin typeface="Arial"/>
                <a:cs typeface="Arial"/>
              </a:rPr>
              <a:t>a</a:t>
            </a:r>
            <a:r>
              <a:rPr sz="3200" spc="0" dirty="0" smtClean="0">
                <a:solidFill>
                  <a:srgbClr val="4E3A2F"/>
                </a:solidFill>
                <a:latin typeface="Arial"/>
                <a:cs typeface="Arial"/>
              </a:rPr>
              <a:t>ble</a:t>
            </a:r>
            <a:r>
              <a:rPr sz="3200" spc="-9" dirty="0" smtClean="0">
                <a:solidFill>
                  <a:srgbClr val="4E3A2F"/>
                </a:solidFill>
                <a:latin typeface="Arial"/>
                <a:cs typeface="Arial"/>
              </a:rPr>
              <a:t> </a:t>
            </a:r>
            <a:r>
              <a:rPr sz="3200" spc="0" dirty="0" smtClean="0">
                <a:solidFill>
                  <a:srgbClr val="4E3A2F"/>
                </a:solidFill>
                <a:latin typeface="Arial"/>
                <a:cs typeface="Arial"/>
              </a:rPr>
              <a:t>f</a:t>
            </a:r>
            <a:r>
              <a:rPr sz="3200" spc="-9" dirty="0" smtClean="0">
                <a:solidFill>
                  <a:srgbClr val="4E3A2F"/>
                </a:solidFill>
                <a:latin typeface="Arial"/>
                <a:cs typeface="Arial"/>
              </a:rPr>
              <a:t>o</a:t>
            </a:r>
            <a:r>
              <a:rPr sz="3200" spc="0" dirty="0" smtClean="0">
                <a:solidFill>
                  <a:srgbClr val="4E3A2F"/>
                </a:solidFill>
                <a:latin typeface="Arial"/>
                <a:cs typeface="Arial"/>
              </a:rPr>
              <a:t>r</a:t>
            </a:r>
            <a:r>
              <a:rPr sz="3200" spc="-9" dirty="0" smtClean="0">
                <a:solidFill>
                  <a:srgbClr val="4E3A2F"/>
                </a:solidFill>
                <a:latin typeface="Arial"/>
                <a:cs typeface="Arial"/>
              </a:rPr>
              <a:t> </a:t>
            </a:r>
            <a:r>
              <a:rPr sz="3200" spc="0" dirty="0" smtClean="0">
                <a:solidFill>
                  <a:srgbClr val="4E3A2F"/>
                </a:solidFill>
                <a:latin typeface="Arial"/>
                <a:cs typeface="Arial"/>
              </a:rPr>
              <a:t>subj</a:t>
            </a:r>
            <a:r>
              <a:rPr sz="3200" spc="-14" dirty="0" smtClean="0">
                <a:solidFill>
                  <a:srgbClr val="4E3A2F"/>
                </a:solidFill>
                <a:latin typeface="Arial"/>
                <a:cs typeface="Arial"/>
              </a:rPr>
              <a:t>e</a:t>
            </a:r>
            <a:r>
              <a:rPr sz="3200" spc="0" dirty="0" smtClean="0">
                <a:solidFill>
                  <a:srgbClr val="4E3A2F"/>
                </a:solidFill>
                <a:latin typeface="Arial"/>
                <a:cs typeface="Arial"/>
              </a:rPr>
              <a:t>cts</a:t>
            </a:r>
            <a:endParaRPr sz="3200">
              <a:latin typeface="Arial"/>
              <a:cs typeface="Arial"/>
            </a:endParaRPr>
          </a:p>
          <a:p>
            <a:pPr marL="12700">
              <a:lnSpc>
                <a:spcPct val="95825"/>
              </a:lnSpc>
            </a:pPr>
            <a:r>
              <a:rPr sz="3200" spc="0" dirty="0" smtClean="0">
                <a:solidFill>
                  <a:srgbClr val="4E3A2F"/>
                </a:solidFill>
                <a:latin typeface="Arial"/>
                <a:cs typeface="Arial"/>
              </a:rPr>
              <a:t>like</a:t>
            </a:r>
            <a:r>
              <a:rPr sz="3200" spc="-25" dirty="0" smtClean="0">
                <a:solidFill>
                  <a:srgbClr val="4E3A2F"/>
                </a:solidFill>
                <a:latin typeface="Arial"/>
                <a:cs typeface="Arial"/>
              </a:rPr>
              <a:t> </a:t>
            </a:r>
            <a:r>
              <a:rPr sz="3200" spc="0" dirty="0" smtClean="0">
                <a:solidFill>
                  <a:srgbClr val="4E3A2F"/>
                </a:solidFill>
                <a:latin typeface="Arial"/>
                <a:cs typeface="Arial"/>
              </a:rPr>
              <a:t>scienc</a:t>
            </a:r>
            <a:r>
              <a:rPr sz="3200" spc="-9" dirty="0" smtClean="0">
                <a:solidFill>
                  <a:srgbClr val="4E3A2F"/>
                </a:solidFill>
                <a:latin typeface="Arial"/>
                <a:cs typeface="Arial"/>
              </a:rPr>
              <a:t>e</a:t>
            </a:r>
            <a:r>
              <a:rPr sz="3200" spc="0" dirty="0" smtClean="0">
                <a:solidFill>
                  <a:srgbClr val="4E3A2F"/>
                </a:solidFill>
                <a:latin typeface="Arial"/>
                <a:cs typeface="Arial"/>
              </a:rPr>
              <a:t>,</a:t>
            </a:r>
            <a:r>
              <a:rPr sz="3200" spc="-29" dirty="0" smtClean="0">
                <a:solidFill>
                  <a:srgbClr val="4E3A2F"/>
                </a:solidFill>
                <a:latin typeface="Arial"/>
                <a:cs typeface="Arial"/>
              </a:rPr>
              <a:t> </a:t>
            </a:r>
            <a:r>
              <a:rPr sz="3200" spc="0" dirty="0" smtClean="0">
                <a:solidFill>
                  <a:srgbClr val="4E3A2F"/>
                </a:solidFill>
                <a:latin typeface="Arial"/>
                <a:cs typeface="Arial"/>
              </a:rPr>
              <a:t>g</a:t>
            </a:r>
            <a:r>
              <a:rPr sz="3200" spc="-14" dirty="0" smtClean="0">
                <a:solidFill>
                  <a:srgbClr val="4E3A2F"/>
                </a:solidFill>
                <a:latin typeface="Arial"/>
                <a:cs typeface="Arial"/>
              </a:rPr>
              <a:t>e</a:t>
            </a:r>
            <a:r>
              <a:rPr sz="3200" spc="0" dirty="0" smtClean="0">
                <a:solidFill>
                  <a:srgbClr val="4E3A2F"/>
                </a:solidFill>
                <a:latin typeface="Arial"/>
                <a:cs typeface="Arial"/>
              </a:rPr>
              <a:t>o</a:t>
            </a:r>
            <a:r>
              <a:rPr sz="3200" spc="-14" dirty="0" smtClean="0">
                <a:solidFill>
                  <a:srgbClr val="4E3A2F"/>
                </a:solidFill>
                <a:latin typeface="Arial"/>
                <a:cs typeface="Arial"/>
              </a:rPr>
              <a:t>g</a:t>
            </a:r>
            <a:r>
              <a:rPr sz="3200" spc="0" dirty="0" smtClean="0">
                <a:solidFill>
                  <a:srgbClr val="4E3A2F"/>
                </a:solidFill>
                <a:latin typeface="Arial"/>
                <a:cs typeface="Arial"/>
              </a:rPr>
              <a:t>ra</a:t>
            </a:r>
            <a:r>
              <a:rPr sz="3200" spc="-14" dirty="0" smtClean="0">
                <a:solidFill>
                  <a:srgbClr val="4E3A2F"/>
                </a:solidFill>
                <a:latin typeface="Arial"/>
                <a:cs typeface="Arial"/>
              </a:rPr>
              <a:t>p</a:t>
            </a:r>
            <a:r>
              <a:rPr sz="3200" spc="0" dirty="0" smtClean="0">
                <a:solidFill>
                  <a:srgbClr val="4E3A2F"/>
                </a:solidFill>
                <a:latin typeface="Arial"/>
                <a:cs typeface="Arial"/>
              </a:rPr>
              <a:t>h</a:t>
            </a:r>
            <a:r>
              <a:rPr sz="3200" spc="-239" dirty="0" smtClean="0">
                <a:solidFill>
                  <a:srgbClr val="4E3A2F"/>
                </a:solidFill>
                <a:latin typeface="Arial"/>
                <a:cs typeface="Arial"/>
              </a:rPr>
              <a:t>y</a:t>
            </a:r>
            <a:r>
              <a:rPr sz="3200" spc="0" dirty="0" smtClean="0">
                <a:solidFill>
                  <a:srgbClr val="4E3A2F"/>
                </a:solidFill>
                <a:latin typeface="Arial"/>
                <a:cs typeface="Arial"/>
              </a:rPr>
              <a:t>,</a:t>
            </a:r>
            <a:r>
              <a:rPr sz="3200" spc="-29" dirty="0" smtClean="0">
                <a:solidFill>
                  <a:srgbClr val="4E3A2F"/>
                </a:solidFill>
                <a:latin typeface="Arial"/>
                <a:cs typeface="Arial"/>
              </a:rPr>
              <a:t> </a:t>
            </a:r>
            <a:r>
              <a:rPr sz="3200" spc="0" dirty="0" smtClean="0">
                <a:solidFill>
                  <a:srgbClr val="4E3A2F"/>
                </a:solidFill>
                <a:latin typeface="Arial"/>
                <a:cs typeface="Arial"/>
              </a:rPr>
              <a:t>m</a:t>
            </a:r>
            <a:r>
              <a:rPr sz="3200" spc="-14" dirty="0" smtClean="0">
                <a:solidFill>
                  <a:srgbClr val="4E3A2F"/>
                </a:solidFill>
                <a:latin typeface="Arial"/>
                <a:cs typeface="Arial"/>
              </a:rPr>
              <a:t>a</a:t>
            </a:r>
            <a:r>
              <a:rPr sz="3200" spc="0" dirty="0" smtClean="0">
                <a:solidFill>
                  <a:srgbClr val="4E3A2F"/>
                </a:solidFill>
                <a:latin typeface="Arial"/>
                <a:cs typeface="Arial"/>
              </a:rPr>
              <a:t>t</a:t>
            </a:r>
            <a:r>
              <a:rPr sz="3200" spc="-9" dirty="0" smtClean="0">
                <a:solidFill>
                  <a:srgbClr val="4E3A2F"/>
                </a:solidFill>
                <a:latin typeface="Arial"/>
                <a:cs typeface="Arial"/>
              </a:rPr>
              <a:t>h</a:t>
            </a:r>
            <a:r>
              <a:rPr sz="3200" spc="0" dirty="0" smtClean="0">
                <a:solidFill>
                  <a:srgbClr val="4E3A2F"/>
                </a:solidFill>
                <a:latin typeface="Arial"/>
                <a:cs typeface="Arial"/>
              </a:rPr>
              <a:t>e</a:t>
            </a:r>
            <a:r>
              <a:rPr sz="3200" spc="-14" dirty="0" smtClean="0">
                <a:solidFill>
                  <a:srgbClr val="4E3A2F"/>
                </a:solidFill>
                <a:latin typeface="Arial"/>
                <a:cs typeface="Arial"/>
              </a:rPr>
              <a:t>m</a:t>
            </a:r>
            <a:r>
              <a:rPr sz="3200" spc="0" dirty="0" smtClean="0">
                <a:solidFill>
                  <a:srgbClr val="4E3A2F"/>
                </a:solidFill>
                <a:latin typeface="Arial"/>
                <a:cs typeface="Arial"/>
              </a:rPr>
              <a:t>a</a:t>
            </a:r>
            <a:r>
              <a:rPr sz="3200" spc="-9" dirty="0" smtClean="0">
                <a:solidFill>
                  <a:srgbClr val="4E3A2F"/>
                </a:solidFill>
                <a:latin typeface="Arial"/>
                <a:cs typeface="Arial"/>
              </a:rPr>
              <a:t>t</a:t>
            </a:r>
            <a:r>
              <a:rPr sz="3200" spc="0" dirty="0" smtClean="0">
                <a:solidFill>
                  <a:srgbClr val="4E3A2F"/>
                </a:solidFill>
                <a:latin typeface="Arial"/>
                <a:cs typeface="Arial"/>
              </a:rPr>
              <a:t>ics </a:t>
            </a:r>
            <a:r>
              <a:rPr sz="3200" spc="-14" dirty="0" smtClean="0">
                <a:solidFill>
                  <a:srgbClr val="4E3A2F"/>
                </a:solidFill>
                <a:latin typeface="Arial"/>
                <a:cs typeface="Arial"/>
              </a:rPr>
              <a:t>a</a:t>
            </a:r>
            <a:r>
              <a:rPr sz="3200" spc="0" dirty="0" smtClean="0">
                <a:solidFill>
                  <a:srgbClr val="4E3A2F"/>
                </a:solidFill>
                <a:latin typeface="Arial"/>
                <a:cs typeface="Arial"/>
              </a:rPr>
              <a:t>nd</a:t>
            </a:r>
            <a:r>
              <a:rPr sz="3200" spc="-25" dirty="0" smtClean="0">
                <a:solidFill>
                  <a:srgbClr val="4E3A2F"/>
                </a:solidFill>
                <a:latin typeface="Arial"/>
                <a:cs typeface="Arial"/>
              </a:rPr>
              <a:t> </a:t>
            </a:r>
            <a:r>
              <a:rPr sz="3200" spc="0" dirty="0" smtClean="0">
                <a:solidFill>
                  <a:srgbClr val="4E3A2F"/>
                </a:solidFill>
                <a:latin typeface="Arial"/>
                <a:cs typeface="Arial"/>
              </a:rPr>
              <a:t>art</a:t>
            </a:r>
            <a:endParaRPr sz="3200">
              <a:latin typeface="Arial"/>
              <a:cs typeface="Arial"/>
            </a:endParaRPr>
          </a:p>
          <a:p>
            <a:pPr marL="12700" marR="70098">
              <a:lnSpc>
                <a:spcPct val="95825"/>
              </a:lnSpc>
              <a:spcBef>
                <a:spcPts val="160"/>
              </a:spcBef>
            </a:pPr>
            <a:r>
              <a:rPr sz="3200" spc="0" dirty="0" smtClean="0">
                <a:solidFill>
                  <a:srgbClr val="4E3A2F"/>
                </a:solidFill>
                <a:latin typeface="Arial"/>
                <a:cs typeface="Arial"/>
              </a:rPr>
              <a:t>a</a:t>
            </a:r>
            <a:r>
              <a:rPr sz="3200" spc="-9" dirty="0" smtClean="0">
                <a:solidFill>
                  <a:srgbClr val="4E3A2F"/>
                </a:solidFill>
                <a:latin typeface="Arial"/>
                <a:cs typeface="Arial"/>
              </a:rPr>
              <a:t>n</a:t>
            </a:r>
            <a:r>
              <a:rPr sz="3200" spc="0" dirty="0" smtClean="0">
                <a:solidFill>
                  <a:srgbClr val="4E3A2F"/>
                </a:solidFill>
                <a:latin typeface="Arial"/>
                <a:cs typeface="Arial"/>
              </a:rPr>
              <a:t>d</a:t>
            </a:r>
            <a:r>
              <a:rPr sz="3200" spc="-19" dirty="0" smtClean="0">
                <a:solidFill>
                  <a:srgbClr val="4E3A2F"/>
                </a:solidFill>
                <a:latin typeface="Arial"/>
                <a:cs typeface="Arial"/>
              </a:rPr>
              <a:t> </a:t>
            </a:r>
            <a:r>
              <a:rPr sz="3200" spc="0" dirty="0" smtClean="0">
                <a:solidFill>
                  <a:srgbClr val="4E3A2F"/>
                </a:solidFill>
                <a:latin typeface="Arial"/>
                <a:cs typeface="Arial"/>
              </a:rPr>
              <a:t>crafts.</a:t>
            </a:r>
            <a:endParaRPr sz="3200">
              <a:latin typeface="Arial"/>
              <a:cs typeface="Arial"/>
            </a:endParaRPr>
          </a:p>
        </p:txBody>
      </p:sp>
    </p:spTree>
    <p:extLst>
      <p:ext uri="{BB962C8B-B14F-4D97-AF65-F5344CB8AC3E}">
        <p14:creationId xmlns:p14="http://schemas.microsoft.com/office/powerpoint/2010/main" val="182955697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514350" y="1044575"/>
            <a:ext cx="8629650" cy="15112"/>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514350" y="1044575"/>
            <a:ext cx="8629650" cy="15112"/>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514350" y="1051686"/>
            <a:ext cx="8629650" cy="14986"/>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p:nvPr/>
        </p:nvSpPr>
        <p:spPr>
          <a:xfrm>
            <a:off x="138684" y="943355"/>
            <a:ext cx="6990588" cy="576072"/>
          </a:xfrm>
          <a:prstGeom prst="rect">
            <a:avLst/>
          </a:prstGeom>
          <a:blipFill>
            <a:blip r:embed="rId5" cstate="print"/>
            <a:stretch>
              <a:fillRect/>
            </a:stretch>
          </a:blipFill>
        </p:spPr>
        <p:txBody>
          <a:bodyPr wrap="square" lIns="0" tIns="0" rIns="0" bIns="0" rtlCol="0">
            <a:noAutofit/>
          </a:bodyPr>
          <a:lstStyle/>
          <a:p>
            <a:endParaRPr/>
          </a:p>
        </p:txBody>
      </p:sp>
      <p:sp>
        <p:nvSpPr>
          <p:cNvPr id="7" name="object 7"/>
          <p:cNvSpPr/>
          <p:nvPr/>
        </p:nvSpPr>
        <p:spPr>
          <a:xfrm>
            <a:off x="6614159" y="943355"/>
            <a:ext cx="2269236" cy="576072"/>
          </a:xfrm>
          <a:prstGeom prst="rect">
            <a:avLst/>
          </a:prstGeom>
          <a:blipFill>
            <a:blip r:embed="rId6" cstate="print"/>
            <a:stretch>
              <a:fillRect/>
            </a:stretch>
          </a:blipFill>
        </p:spPr>
        <p:txBody>
          <a:bodyPr wrap="square" lIns="0" tIns="0" rIns="0" bIns="0" rtlCol="0">
            <a:noAutofit/>
          </a:bodyPr>
          <a:lstStyle/>
          <a:p>
            <a:endParaRPr/>
          </a:p>
        </p:txBody>
      </p:sp>
      <p:sp>
        <p:nvSpPr>
          <p:cNvPr id="8" name="object 8"/>
          <p:cNvSpPr/>
          <p:nvPr/>
        </p:nvSpPr>
        <p:spPr>
          <a:xfrm>
            <a:off x="1676400" y="1143000"/>
            <a:ext cx="5108448" cy="3340607"/>
          </a:xfrm>
          <a:prstGeom prst="rect">
            <a:avLst/>
          </a:prstGeom>
          <a:blipFill>
            <a:blip r:embed="rId7" cstate="print"/>
            <a:stretch>
              <a:fillRect/>
            </a:stretch>
          </a:blipFill>
        </p:spPr>
        <p:txBody>
          <a:bodyPr wrap="square" lIns="0" tIns="0" rIns="0" bIns="0" rtlCol="0">
            <a:noAutofit/>
          </a:bodyPr>
          <a:lstStyle/>
          <a:p>
            <a:endParaRPr/>
          </a:p>
        </p:txBody>
      </p:sp>
      <p:sp>
        <p:nvSpPr>
          <p:cNvPr id="9" name="object 9"/>
          <p:cNvSpPr txBox="1"/>
          <p:nvPr/>
        </p:nvSpPr>
        <p:spPr>
          <a:xfrm>
            <a:off x="383540" y="685557"/>
            <a:ext cx="1047173" cy="432612"/>
          </a:xfrm>
          <a:prstGeom prst="rect">
            <a:avLst/>
          </a:prstGeom>
        </p:spPr>
        <p:txBody>
          <a:bodyPr wrap="square" lIns="0" tIns="0" rIns="0" bIns="0" rtlCol="0">
            <a:noAutofit/>
          </a:bodyPr>
          <a:lstStyle/>
          <a:p>
            <a:pPr marL="12700">
              <a:lnSpc>
                <a:spcPts val="3385"/>
              </a:lnSpc>
              <a:spcBef>
                <a:spcPts val="169"/>
              </a:spcBef>
            </a:pPr>
            <a:r>
              <a:rPr sz="3200" spc="0" dirty="0" smtClean="0">
                <a:solidFill>
                  <a:srgbClr val="4E3A2F"/>
                </a:solidFill>
                <a:latin typeface="Franklin Gothic Medium"/>
                <a:cs typeface="Franklin Gothic Medium"/>
              </a:rPr>
              <a:t>L</a:t>
            </a:r>
            <a:r>
              <a:rPr sz="3200" spc="-9" dirty="0" smtClean="0">
                <a:solidFill>
                  <a:srgbClr val="4E3A2F"/>
                </a:solidFill>
                <a:latin typeface="Franklin Gothic Medium"/>
                <a:cs typeface="Franklin Gothic Medium"/>
              </a:rPr>
              <a:t>E</a:t>
            </a:r>
            <a:r>
              <a:rPr sz="3200" spc="0" dirty="0" smtClean="0">
                <a:solidFill>
                  <a:srgbClr val="4E3A2F"/>
                </a:solidFill>
                <a:latin typeface="Franklin Gothic Medium"/>
                <a:cs typeface="Franklin Gothic Medium"/>
              </a:rPr>
              <a:t>T’S</a:t>
            </a:r>
            <a:endParaRPr sz="3200">
              <a:latin typeface="Franklin Gothic Medium"/>
              <a:cs typeface="Franklin Gothic Medium"/>
            </a:endParaRPr>
          </a:p>
        </p:txBody>
      </p:sp>
      <p:sp>
        <p:nvSpPr>
          <p:cNvPr id="10" name="object 10"/>
          <p:cNvSpPr txBox="1"/>
          <p:nvPr/>
        </p:nvSpPr>
        <p:spPr>
          <a:xfrm>
            <a:off x="1432112" y="685557"/>
            <a:ext cx="1722332" cy="432612"/>
          </a:xfrm>
          <a:prstGeom prst="rect">
            <a:avLst/>
          </a:prstGeom>
        </p:spPr>
        <p:txBody>
          <a:bodyPr wrap="square" lIns="0" tIns="0" rIns="0" bIns="0" rtlCol="0">
            <a:noAutofit/>
          </a:bodyPr>
          <a:lstStyle/>
          <a:p>
            <a:pPr marL="12700">
              <a:lnSpc>
                <a:spcPts val="3385"/>
              </a:lnSpc>
              <a:spcBef>
                <a:spcPts val="169"/>
              </a:spcBef>
            </a:pPr>
            <a:r>
              <a:rPr sz="3200" spc="0" dirty="0" smtClean="0">
                <a:solidFill>
                  <a:srgbClr val="4E3A2F"/>
                </a:solidFill>
                <a:latin typeface="Franklin Gothic Medium"/>
                <a:cs typeface="Franklin Gothic Medium"/>
              </a:rPr>
              <a:t>DE</a:t>
            </a:r>
            <a:r>
              <a:rPr sz="3200" spc="-14" dirty="0" smtClean="0">
                <a:solidFill>
                  <a:srgbClr val="4E3A2F"/>
                </a:solidFill>
                <a:latin typeface="Franklin Gothic Medium"/>
                <a:cs typeface="Franklin Gothic Medium"/>
              </a:rPr>
              <a:t>V</a:t>
            </a:r>
            <a:r>
              <a:rPr sz="3200" spc="0" dirty="0" smtClean="0">
                <a:solidFill>
                  <a:srgbClr val="4E3A2F"/>
                </a:solidFill>
                <a:latin typeface="Franklin Gothic Medium"/>
                <a:cs typeface="Franklin Gothic Medium"/>
              </a:rPr>
              <a:t>E</a:t>
            </a:r>
            <a:r>
              <a:rPr sz="3200" spc="-69" dirty="0" smtClean="0">
                <a:solidFill>
                  <a:srgbClr val="4E3A2F"/>
                </a:solidFill>
                <a:latin typeface="Franklin Gothic Medium"/>
                <a:cs typeface="Franklin Gothic Medium"/>
              </a:rPr>
              <a:t>L</a:t>
            </a:r>
            <a:r>
              <a:rPr sz="3200" spc="0" dirty="0" smtClean="0">
                <a:solidFill>
                  <a:srgbClr val="4E3A2F"/>
                </a:solidFill>
                <a:latin typeface="Franklin Gothic Medium"/>
                <a:cs typeface="Franklin Gothic Medium"/>
              </a:rPr>
              <a:t>OP</a:t>
            </a:r>
            <a:endParaRPr sz="3200">
              <a:latin typeface="Franklin Gothic Medium"/>
              <a:cs typeface="Franklin Gothic Medium"/>
            </a:endParaRPr>
          </a:p>
        </p:txBody>
      </p:sp>
      <p:sp>
        <p:nvSpPr>
          <p:cNvPr id="11" name="object 11"/>
          <p:cNvSpPr txBox="1"/>
          <p:nvPr/>
        </p:nvSpPr>
        <p:spPr>
          <a:xfrm>
            <a:off x="3154215" y="685557"/>
            <a:ext cx="1138796" cy="432612"/>
          </a:xfrm>
          <a:prstGeom prst="rect">
            <a:avLst/>
          </a:prstGeom>
        </p:spPr>
        <p:txBody>
          <a:bodyPr wrap="square" lIns="0" tIns="0" rIns="0" bIns="0" rtlCol="0">
            <a:noAutofit/>
          </a:bodyPr>
          <a:lstStyle/>
          <a:p>
            <a:pPr marL="12700">
              <a:lnSpc>
                <a:spcPts val="3385"/>
              </a:lnSpc>
              <a:spcBef>
                <a:spcPts val="169"/>
              </a:spcBef>
            </a:pPr>
            <a:r>
              <a:rPr sz="3200" spc="0" dirty="0" smtClean="0">
                <a:solidFill>
                  <a:srgbClr val="4E3A2F"/>
                </a:solidFill>
                <a:latin typeface="Franklin Gothic Medium"/>
                <a:cs typeface="Franklin Gothic Medium"/>
              </a:rPr>
              <a:t>SOME</a:t>
            </a:r>
            <a:endParaRPr sz="3200">
              <a:latin typeface="Franklin Gothic Medium"/>
              <a:cs typeface="Franklin Gothic Medium"/>
            </a:endParaRPr>
          </a:p>
        </p:txBody>
      </p:sp>
      <p:sp>
        <p:nvSpPr>
          <p:cNvPr id="12" name="object 12"/>
          <p:cNvSpPr txBox="1"/>
          <p:nvPr/>
        </p:nvSpPr>
        <p:spPr>
          <a:xfrm>
            <a:off x="4292782" y="685557"/>
            <a:ext cx="626115" cy="432612"/>
          </a:xfrm>
          <a:prstGeom prst="rect">
            <a:avLst/>
          </a:prstGeom>
        </p:spPr>
        <p:txBody>
          <a:bodyPr wrap="square" lIns="0" tIns="0" rIns="0" bIns="0" rtlCol="0">
            <a:noAutofit/>
          </a:bodyPr>
          <a:lstStyle/>
          <a:p>
            <a:pPr marL="12700">
              <a:lnSpc>
                <a:spcPts val="3385"/>
              </a:lnSpc>
              <a:spcBef>
                <a:spcPts val="169"/>
              </a:spcBef>
            </a:pPr>
            <a:r>
              <a:rPr sz="3200" spc="0" dirty="0" smtClean="0">
                <a:solidFill>
                  <a:srgbClr val="4E3A2F"/>
                </a:solidFill>
                <a:latin typeface="Franklin Gothic Medium"/>
                <a:cs typeface="Franklin Gothic Medium"/>
              </a:rPr>
              <a:t>NO</a:t>
            </a:r>
            <a:endParaRPr sz="3200">
              <a:latin typeface="Franklin Gothic Medium"/>
              <a:cs typeface="Franklin Gothic Medium"/>
            </a:endParaRPr>
          </a:p>
        </p:txBody>
      </p:sp>
      <p:sp>
        <p:nvSpPr>
          <p:cNvPr id="13" name="object 13"/>
          <p:cNvSpPr txBox="1"/>
          <p:nvPr/>
        </p:nvSpPr>
        <p:spPr>
          <a:xfrm>
            <a:off x="4919076" y="685557"/>
            <a:ext cx="909942" cy="432612"/>
          </a:xfrm>
          <a:prstGeom prst="rect">
            <a:avLst/>
          </a:prstGeom>
        </p:spPr>
        <p:txBody>
          <a:bodyPr wrap="square" lIns="0" tIns="0" rIns="0" bIns="0" rtlCol="0">
            <a:noAutofit/>
          </a:bodyPr>
          <a:lstStyle/>
          <a:p>
            <a:pPr marL="12700">
              <a:lnSpc>
                <a:spcPts val="3385"/>
              </a:lnSpc>
              <a:spcBef>
                <a:spcPts val="169"/>
              </a:spcBef>
            </a:pPr>
            <a:r>
              <a:rPr sz="3200" spc="-64" dirty="0" smtClean="0">
                <a:solidFill>
                  <a:srgbClr val="4E3A2F"/>
                </a:solidFill>
                <a:latin typeface="Franklin Gothic Medium"/>
                <a:cs typeface="Franklin Gothic Medium"/>
              </a:rPr>
              <a:t>L</a:t>
            </a:r>
            <a:r>
              <a:rPr sz="3200" spc="-50" dirty="0" smtClean="0">
                <a:solidFill>
                  <a:srgbClr val="4E3A2F"/>
                </a:solidFill>
                <a:latin typeface="Franklin Gothic Medium"/>
                <a:cs typeface="Franklin Gothic Medium"/>
              </a:rPr>
              <a:t>O</a:t>
            </a:r>
            <a:r>
              <a:rPr sz="3200" spc="0" dirty="0" smtClean="0">
                <a:solidFill>
                  <a:srgbClr val="4E3A2F"/>
                </a:solidFill>
                <a:latin typeface="Franklin Gothic Medium"/>
                <a:cs typeface="Franklin Gothic Medium"/>
              </a:rPr>
              <a:t>W</a:t>
            </a:r>
            <a:endParaRPr sz="3200">
              <a:latin typeface="Franklin Gothic Medium"/>
              <a:cs typeface="Franklin Gothic Medium"/>
            </a:endParaRPr>
          </a:p>
        </p:txBody>
      </p:sp>
      <p:sp>
        <p:nvSpPr>
          <p:cNvPr id="14" name="object 14"/>
          <p:cNvSpPr txBox="1"/>
          <p:nvPr/>
        </p:nvSpPr>
        <p:spPr>
          <a:xfrm>
            <a:off x="5831640" y="685557"/>
            <a:ext cx="1027219" cy="432612"/>
          </a:xfrm>
          <a:prstGeom prst="rect">
            <a:avLst/>
          </a:prstGeom>
        </p:spPr>
        <p:txBody>
          <a:bodyPr wrap="square" lIns="0" tIns="0" rIns="0" bIns="0" rtlCol="0">
            <a:noAutofit/>
          </a:bodyPr>
          <a:lstStyle/>
          <a:p>
            <a:pPr marL="12700">
              <a:lnSpc>
                <a:spcPts val="3385"/>
              </a:lnSpc>
              <a:spcBef>
                <a:spcPts val="169"/>
              </a:spcBef>
            </a:pPr>
            <a:r>
              <a:rPr sz="3200" spc="0" dirty="0" smtClean="0">
                <a:solidFill>
                  <a:srgbClr val="4E3A2F"/>
                </a:solidFill>
                <a:latin typeface="Franklin Gothic Medium"/>
                <a:cs typeface="Franklin Gothic Medium"/>
              </a:rPr>
              <a:t>CO</a:t>
            </a:r>
            <a:r>
              <a:rPr sz="3200" spc="4" dirty="0" smtClean="0">
                <a:solidFill>
                  <a:srgbClr val="4E3A2F"/>
                </a:solidFill>
                <a:latin typeface="Franklin Gothic Medium"/>
                <a:cs typeface="Franklin Gothic Medium"/>
              </a:rPr>
              <a:t>S</a:t>
            </a:r>
            <a:r>
              <a:rPr sz="3200" spc="0" dirty="0" smtClean="0">
                <a:solidFill>
                  <a:srgbClr val="4E3A2F"/>
                </a:solidFill>
                <a:latin typeface="Franklin Gothic Medium"/>
                <a:cs typeface="Franklin Gothic Medium"/>
              </a:rPr>
              <a:t>T</a:t>
            </a:r>
            <a:endParaRPr sz="3200">
              <a:latin typeface="Franklin Gothic Medium"/>
              <a:cs typeface="Franklin Gothic Medium"/>
            </a:endParaRPr>
          </a:p>
        </p:txBody>
      </p:sp>
      <p:sp>
        <p:nvSpPr>
          <p:cNvPr id="15" name="object 15"/>
          <p:cNvSpPr txBox="1"/>
          <p:nvPr/>
        </p:nvSpPr>
        <p:spPr>
          <a:xfrm>
            <a:off x="6859905" y="685557"/>
            <a:ext cx="1853394" cy="432612"/>
          </a:xfrm>
          <a:prstGeom prst="rect">
            <a:avLst/>
          </a:prstGeom>
        </p:spPr>
        <p:txBody>
          <a:bodyPr wrap="square" lIns="0" tIns="0" rIns="0" bIns="0" rtlCol="0">
            <a:noAutofit/>
          </a:bodyPr>
          <a:lstStyle/>
          <a:p>
            <a:pPr marL="12700">
              <a:lnSpc>
                <a:spcPts val="3385"/>
              </a:lnSpc>
              <a:spcBef>
                <a:spcPts val="169"/>
              </a:spcBef>
            </a:pPr>
            <a:r>
              <a:rPr sz="3200" spc="0" dirty="0" smtClean="0">
                <a:solidFill>
                  <a:srgbClr val="4E3A2F"/>
                </a:solidFill>
                <a:latin typeface="Franklin Gothic Medium"/>
                <a:cs typeface="Franklin Gothic Medium"/>
              </a:rPr>
              <a:t>M</a:t>
            </a:r>
            <a:r>
              <a:rPr sz="3200" spc="-169" dirty="0" smtClean="0">
                <a:solidFill>
                  <a:srgbClr val="4E3A2F"/>
                </a:solidFill>
                <a:latin typeface="Franklin Gothic Medium"/>
                <a:cs typeface="Franklin Gothic Medium"/>
              </a:rPr>
              <a:t>A</a:t>
            </a:r>
            <a:r>
              <a:rPr sz="3200" spc="0" dirty="0" smtClean="0">
                <a:solidFill>
                  <a:srgbClr val="4E3A2F"/>
                </a:solidFill>
                <a:latin typeface="Franklin Gothic Medium"/>
                <a:cs typeface="Franklin Gothic Medium"/>
              </a:rPr>
              <a:t>TE</a:t>
            </a:r>
            <a:r>
              <a:rPr sz="3200" spc="-9" dirty="0" smtClean="0">
                <a:solidFill>
                  <a:srgbClr val="4E3A2F"/>
                </a:solidFill>
                <a:latin typeface="Franklin Gothic Medium"/>
                <a:cs typeface="Franklin Gothic Medium"/>
              </a:rPr>
              <a:t>I</a:t>
            </a:r>
            <a:r>
              <a:rPr sz="3200" spc="0" dirty="0" smtClean="0">
                <a:solidFill>
                  <a:srgbClr val="4E3A2F"/>
                </a:solidFill>
                <a:latin typeface="Franklin Gothic Medium"/>
                <a:cs typeface="Franklin Gothic Medium"/>
              </a:rPr>
              <a:t>ALS</a:t>
            </a:r>
            <a:endParaRPr sz="3200">
              <a:latin typeface="Franklin Gothic Medium"/>
              <a:cs typeface="Franklin Gothic Medium"/>
            </a:endParaRPr>
          </a:p>
        </p:txBody>
      </p:sp>
      <p:sp>
        <p:nvSpPr>
          <p:cNvPr id="16" name="object 16"/>
          <p:cNvSpPr txBox="1"/>
          <p:nvPr/>
        </p:nvSpPr>
        <p:spPr>
          <a:xfrm>
            <a:off x="1166266" y="4772961"/>
            <a:ext cx="3197071" cy="584707"/>
          </a:xfrm>
          <a:prstGeom prst="rect">
            <a:avLst/>
          </a:prstGeom>
        </p:spPr>
        <p:txBody>
          <a:bodyPr wrap="square" lIns="0" tIns="0" rIns="0" bIns="0" rtlCol="0">
            <a:noAutofit/>
          </a:bodyPr>
          <a:lstStyle/>
          <a:p>
            <a:pPr marL="12700">
              <a:lnSpc>
                <a:spcPts val="4600"/>
              </a:lnSpc>
              <a:spcBef>
                <a:spcPts val="230"/>
              </a:spcBef>
            </a:pPr>
            <a:r>
              <a:rPr sz="4400" spc="0" dirty="0" smtClean="0">
                <a:latin typeface="Arial"/>
                <a:cs typeface="Arial"/>
              </a:rPr>
              <a:t>Examp</a:t>
            </a:r>
            <a:r>
              <a:rPr sz="4400" spc="14" dirty="0" smtClean="0">
                <a:latin typeface="Arial"/>
                <a:cs typeface="Arial"/>
              </a:rPr>
              <a:t>l</a:t>
            </a:r>
            <a:r>
              <a:rPr sz="4400" spc="0" dirty="0" smtClean="0">
                <a:latin typeface="Arial"/>
                <a:cs typeface="Arial"/>
              </a:rPr>
              <a:t>es</a:t>
            </a:r>
            <a:r>
              <a:rPr sz="4400" spc="-29" dirty="0" smtClean="0">
                <a:latin typeface="Arial"/>
                <a:cs typeface="Arial"/>
              </a:rPr>
              <a:t> </a:t>
            </a:r>
            <a:r>
              <a:rPr sz="4400" spc="0" dirty="0" smtClean="0">
                <a:latin typeface="Arial"/>
                <a:cs typeface="Arial"/>
              </a:rPr>
              <a:t>of</a:t>
            </a:r>
            <a:endParaRPr sz="4400">
              <a:latin typeface="Arial"/>
              <a:cs typeface="Arial"/>
            </a:endParaRPr>
          </a:p>
        </p:txBody>
      </p:sp>
      <p:sp>
        <p:nvSpPr>
          <p:cNvPr id="17" name="object 17"/>
          <p:cNvSpPr txBox="1"/>
          <p:nvPr/>
        </p:nvSpPr>
        <p:spPr>
          <a:xfrm>
            <a:off x="4396829" y="4772961"/>
            <a:ext cx="3447641" cy="584707"/>
          </a:xfrm>
          <a:prstGeom prst="rect">
            <a:avLst/>
          </a:prstGeom>
        </p:spPr>
        <p:txBody>
          <a:bodyPr wrap="square" lIns="0" tIns="0" rIns="0" bIns="0" rtlCol="0">
            <a:noAutofit/>
          </a:bodyPr>
          <a:lstStyle/>
          <a:p>
            <a:pPr marL="12700">
              <a:lnSpc>
                <a:spcPts val="4600"/>
              </a:lnSpc>
              <a:spcBef>
                <a:spcPts val="230"/>
              </a:spcBef>
              <a:tabLst>
                <a:tab pos="1752600" algn="l"/>
              </a:tabLst>
            </a:pPr>
            <a:r>
              <a:rPr sz="4400" spc="0" dirty="0" smtClean="0">
                <a:latin typeface="Arial"/>
                <a:cs typeface="Arial"/>
              </a:rPr>
              <a:t>“home	made”</a:t>
            </a:r>
            <a:endParaRPr sz="4400">
              <a:latin typeface="Arial"/>
              <a:cs typeface="Arial"/>
            </a:endParaRPr>
          </a:p>
        </p:txBody>
      </p:sp>
      <p:sp>
        <p:nvSpPr>
          <p:cNvPr id="18" name="object 18"/>
          <p:cNvSpPr txBox="1"/>
          <p:nvPr/>
        </p:nvSpPr>
        <p:spPr>
          <a:xfrm>
            <a:off x="685901" y="5443604"/>
            <a:ext cx="7598469" cy="1255514"/>
          </a:xfrm>
          <a:prstGeom prst="rect">
            <a:avLst/>
          </a:prstGeom>
        </p:spPr>
        <p:txBody>
          <a:bodyPr wrap="square" lIns="0" tIns="0" rIns="0" bIns="0" rtlCol="0">
            <a:noAutofit/>
          </a:bodyPr>
          <a:lstStyle/>
          <a:p>
            <a:pPr algn="ctr">
              <a:lnSpc>
                <a:spcPts val="4605"/>
              </a:lnSpc>
              <a:spcBef>
                <a:spcPts val="230"/>
              </a:spcBef>
            </a:pPr>
            <a:r>
              <a:rPr sz="4400" spc="0" dirty="0" smtClean="0">
                <a:latin typeface="Arial"/>
                <a:cs typeface="Arial"/>
              </a:rPr>
              <a:t>Primary</a:t>
            </a:r>
            <a:r>
              <a:rPr sz="4400" spc="-29" dirty="0" smtClean="0">
                <a:latin typeface="Arial"/>
                <a:cs typeface="Arial"/>
              </a:rPr>
              <a:t> </a:t>
            </a:r>
            <a:r>
              <a:rPr sz="4400" spc="0" dirty="0" smtClean="0">
                <a:latin typeface="Arial"/>
                <a:cs typeface="Arial"/>
              </a:rPr>
              <a:t>mathematics</a:t>
            </a:r>
            <a:r>
              <a:rPr sz="4400" spc="-25" dirty="0" smtClean="0">
                <a:latin typeface="Arial"/>
                <a:cs typeface="Arial"/>
              </a:rPr>
              <a:t> </a:t>
            </a:r>
            <a:r>
              <a:rPr sz="4400" spc="0" dirty="0" smtClean="0">
                <a:latin typeface="Arial"/>
                <a:cs typeface="Arial"/>
              </a:rPr>
              <a:t>teaching</a:t>
            </a:r>
            <a:endParaRPr sz="4400">
              <a:latin typeface="Arial"/>
              <a:cs typeface="Arial"/>
            </a:endParaRPr>
          </a:p>
          <a:p>
            <a:pPr marL="3203308" marR="3247393" algn="ctr">
              <a:lnSpc>
                <a:spcPct val="95825"/>
              </a:lnSpc>
            </a:pPr>
            <a:r>
              <a:rPr sz="4400" spc="0" dirty="0" smtClean="0">
                <a:latin typeface="Arial"/>
                <a:cs typeface="Arial"/>
              </a:rPr>
              <a:t>aids</a:t>
            </a:r>
            <a:endParaRPr sz="4400">
              <a:latin typeface="Arial"/>
              <a:cs typeface="Arial"/>
            </a:endParaRPr>
          </a:p>
        </p:txBody>
      </p:sp>
    </p:spTree>
    <p:extLst>
      <p:ext uri="{BB962C8B-B14F-4D97-AF65-F5344CB8AC3E}">
        <p14:creationId xmlns:p14="http://schemas.microsoft.com/office/powerpoint/2010/main" val="199613178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514350" y="1044575"/>
            <a:ext cx="8629650" cy="15112"/>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514350" y="1044575"/>
            <a:ext cx="8629650" cy="15112"/>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514350" y="1051686"/>
            <a:ext cx="8629650" cy="14986"/>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p:nvPr/>
        </p:nvSpPr>
        <p:spPr>
          <a:xfrm>
            <a:off x="1374647" y="800100"/>
            <a:ext cx="6848856" cy="644651"/>
          </a:xfrm>
          <a:prstGeom prst="rect">
            <a:avLst/>
          </a:prstGeom>
          <a:blipFill>
            <a:blip r:embed="rId5" cstate="print"/>
            <a:stretch>
              <a:fillRect/>
            </a:stretch>
          </a:blipFill>
        </p:spPr>
        <p:txBody>
          <a:bodyPr wrap="square" lIns="0" tIns="0" rIns="0" bIns="0" rtlCol="0">
            <a:noAutofit/>
          </a:bodyPr>
          <a:lstStyle/>
          <a:p>
            <a:endParaRPr/>
          </a:p>
        </p:txBody>
      </p:sp>
      <p:sp>
        <p:nvSpPr>
          <p:cNvPr id="7" name="object 7"/>
          <p:cNvSpPr/>
          <p:nvPr/>
        </p:nvSpPr>
        <p:spPr>
          <a:xfrm>
            <a:off x="0" y="1066798"/>
            <a:ext cx="9144000" cy="5791199"/>
          </a:xfrm>
          <a:prstGeom prst="rect">
            <a:avLst/>
          </a:prstGeom>
          <a:blipFill>
            <a:blip r:embed="rId6" cstate="print"/>
            <a:stretch>
              <a:fillRect/>
            </a:stretch>
          </a:blipFill>
        </p:spPr>
        <p:txBody>
          <a:bodyPr wrap="square" lIns="0" tIns="0" rIns="0" bIns="0" rtlCol="0">
            <a:noAutofit/>
          </a:bodyPr>
          <a:lstStyle/>
          <a:p>
            <a:endParaRPr/>
          </a:p>
        </p:txBody>
      </p:sp>
      <p:sp>
        <p:nvSpPr>
          <p:cNvPr id="8" name="object 8"/>
          <p:cNvSpPr txBox="1"/>
          <p:nvPr/>
        </p:nvSpPr>
        <p:spPr>
          <a:xfrm>
            <a:off x="1650873" y="510791"/>
            <a:ext cx="6384841" cy="482904"/>
          </a:xfrm>
          <a:prstGeom prst="rect">
            <a:avLst/>
          </a:prstGeom>
        </p:spPr>
        <p:txBody>
          <a:bodyPr wrap="square" lIns="0" tIns="0" rIns="0" bIns="0" rtlCol="0">
            <a:noAutofit/>
          </a:bodyPr>
          <a:lstStyle/>
          <a:p>
            <a:pPr marL="12700">
              <a:lnSpc>
                <a:spcPts val="3795"/>
              </a:lnSpc>
              <a:spcBef>
                <a:spcPts val="189"/>
              </a:spcBef>
            </a:pPr>
            <a:r>
              <a:rPr sz="3600" spc="0" dirty="0" smtClean="0">
                <a:solidFill>
                  <a:srgbClr val="4E3A2F"/>
                </a:solidFill>
                <a:latin typeface="Franklin Gothic Medium"/>
                <a:cs typeface="Franklin Gothic Medium"/>
              </a:rPr>
              <a:t>CONCE</a:t>
            </a:r>
            <a:r>
              <a:rPr sz="3600" spc="14" dirty="0" smtClean="0">
                <a:solidFill>
                  <a:srgbClr val="4E3A2F"/>
                </a:solidFill>
                <a:latin typeface="Franklin Gothic Medium"/>
                <a:cs typeface="Franklin Gothic Medium"/>
              </a:rPr>
              <a:t>P</a:t>
            </a:r>
            <a:r>
              <a:rPr sz="3600" spc="19" dirty="0" smtClean="0">
                <a:solidFill>
                  <a:srgbClr val="4E3A2F"/>
                </a:solidFill>
                <a:latin typeface="Franklin Gothic Medium"/>
                <a:cs typeface="Franklin Gothic Medium"/>
              </a:rPr>
              <a:t>T</a:t>
            </a:r>
            <a:r>
              <a:rPr sz="3600" spc="0" dirty="0" smtClean="0">
                <a:solidFill>
                  <a:srgbClr val="4E3A2F"/>
                </a:solidFill>
                <a:latin typeface="Franklin Gothic Medium"/>
                <a:cs typeface="Franklin Gothic Medium"/>
              </a:rPr>
              <a:t>S OF </a:t>
            </a:r>
            <a:r>
              <a:rPr sz="3600" spc="-9" dirty="0" smtClean="0">
                <a:solidFill>
                  <a:srgbClr val="4E3A2F"/>
                </a:solidFill>
                <a:latin typeface="Franklin Gothic Medium"/>
                <a:cs typeface="Franklin Gothic Medium"/>
              </a:rPr>
              <a:t>S</a:t>
            </a:r>
            <a:r>
              <a:rPr sz="3600" spc="0" dirty="0" smtClean="0">
                <a:solidFill>
                  <a:srgbClr val="4E3A2F"/>
                </a:solidFill>
                <a:latin typeface="Franklin Gothic Medium"/>
                <a:cs typeface="Franklin Gothic Medium"/>
              </a:rPr>
              <a:t>HAPES</a:t>
            </a:r>
            <a:r>
              <a:rPr sz="3600" spc="29" dirty="0" smtClean="0">
                <a:solidFill>
                  <a:srgbClr val="4E3A2F"/>
                </a:solidFill>
                <a:latin typeface="Franklin Gothic Medium"/>
                <a:cs typeface="Franklin Gothic Medium"/>
              </a:rPr>
              <a:t> </a:t>
            </a:r>
            <a:r>
              <a:rPr sz="3600" spc="0" dirty="0" smtClean="0">
                <a:solidFill>
                  <a:srgbClr val="4E3A2F"/>
                </a:solidFill>
                <a:latin typeface="Franklin Gothic Medium"/>
                <a:cs typeface="Franklin Gothic Medium"/>
              </a:rPr>
              <a:t>IN M</a:t>
            </a:r>
            <a:r>
              <a:rPr sz="3600" spc="-194" dirty="0" smtClean="0">
                <a:solidFill>
                  <a:srgbClr val="4E3A2F"/>
                </a:solidFill>
                <a:latin typeface="Franklin Gothic Medium"/>
                <a:cs typeface="Franklin Gothic Medium"/>
              </a:rPr>
              <a:t>A</a:t>
            </a:r>
            <a:r>
              <a:rPr sz="3600" spc="0" dirty="0" smtClean="0">
                <a:solidFill>
                  <a:srgbClr val="4E3A2F"/>
                </a:solidFill>
                <a:latin typeface="Franklin Gothic Medium"/>
                <a:cs typeface="Franklin Gothic Medium"/>
              </a:rPr>
              <a:t>TH</a:t>
            </a:r>
            <a:endParaRPr sz="3600">
              <a:latin typeface="Franklin Gothic Medium"/>
              <a:cs typeface="Franklin Gothic Medium"/>
            </a:endParaRPr>
          </a:p>
        </p:txBody>
      </p:sp>
    </p:spTree>
    <p:extLst>
      <p:ext uri="{BB962C8B-B14F-4D97-AF65-F5344CB8AC3E}">
        <p14:creationId xmlns:p14="http://schemas.microsoft.com/office/powerpoint/2010/main" val="346487447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514350" y="1044575"/>
            <a:ext cx="8629650" cy="15112"/>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514350" y="1044575"/>
            <a:ext cx="8629650" cy="15112"/>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514350" y="1051686"/>
            <a:ext cx="8629650" cy="14986"/>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p:nvPr/>
        </p:nvSpPr>
        <p:spPr>
          <a:xfrm>
            <a:off x="1958339" y="699516"/>
            <a:ext cx="5376671" cy="576072"/>
          </a:xfrm>
          <a:prstGeom prst="rect">
            <a:avLst/>
          </a:prstGeom>
          <a:blipFill>
            <a:blip r:embed="rId5" cstate="print"/>
            <a:stretch>
              <a:fillRect/>
            </a:stretch>
          </a:blipFill>
        </p:spPr>
        <p:txBody>
          <a:bodyPr wrap="square" lIns="0" tIns="0" rIns="0" bIns="0" rtlCol="0">
            <a:noAutofit/>
          </a:bodyPr>
          <a:lstStyle/>
          <a:p>
            <a:endParaRPr/>
          </a:p>
        </p:txBody>
      </p:sp>
      <p:sp>
        <p:nvSpPr>
          <p:cNvPr id="7" name="object 7"/>
          <p:cNvSpPr/>
          <p:nvPr/>
        </p:nvSpPr>
        <p:spPr>
          <a:xfrm>
            <a:off x="228600" y="1295400"/>
            <a:ext cx="4700397" cy="2712974"/>
          </a:xfrm>
          <a:prstGeom prst="rect">
            <a:avLst/>
          </a:prstGeom>
          <a:blipFill>
            <a:blip r:embed="rId6" cstate="print"/>
            <a:stretch>
              <a:fillRect/>
            </a:stretch>
          </a:blipFill>
        </p:spPr>
        <p:txBody>
          <a:bodyPr wrap="square" lIns="0" tIns="0" rIns="0" bIns="0" rtlCol="0">
            <a:noAutofit/>
          </a:bodyPr>
          <a:lstStyle/>
          <a:p>
            <a:endParaRPr/>
          </a:p>
        </p:txBody>
      </p:sp>
      <p:sp>
        <p:nvSpPr>
          <p:cNvPr id="8" name="object 8"/>
          <p:cNvSpPr/>
          <p:nvPr/>
        </p:nvSpPr>
        <p:spPr>
          <a:xfrm>
            <a:off x="222250" y="1289050"/>
            <a:ext cx="4713097" cy="2725674"/>
          </a:xfrm>
          <a:custGeom>
            <a:avLst/>
            <a:gdLst/>
            <a:ahLst/>
            <a:cxnLst/>
            <a:rect l="l" t="t" r="r" b="b"/>
            <a:pathLst>
              <a:path w="4713097" h="2725674">
                <a:moveTo>
                  <a:pt x="0" y="2725674"/>
                </a:moveTo>
                <a:lnTo>
                  <a:pt x="4713097" y="2725674"/>
                </a:lnTo>
                <a:lnTo>
                  <a:pt x="4713097" y="0"/>
                </a:lnTo>
                <a:lnTo>
                  <a:pt x="0" y="0"/>
                </a:lnTo>
                <a:lnTo>
                  <a:pt x="0" y="2725674"/>
                </a:lnTo>
                <a:close/>
              </a:path>
            </a:pathLst>
          </a:custGeom>
          <a:ln w="12700">
            <a:solidFill>
              <a:srgbClr val="000080"/>
            </a:solidFill>
          </a:ln>
        </p:spPr>
        <p:txBody>
          <a:bodyPr wrap="square" lIns="0" tIns="0" rIns="0" bIns="0" rtlCol="0">
            <a:noAutofit/>
          </a:bodyPr>
          <a:lstStyle/>
          <a:p>
            <a:endParaRPr/>
          </a:p>
        </p:txBody>
      </p:sp>
      <p:sp>
        <p:nvSpPr>
          <p:cNvPr id="9" name="object 9"/>
          <p:cNvSpPr/>
          <p:nvPr/>
        </p:nvSpPr>
        <p:spPr>
          <a:xfrm>
            <a:off x="152400" y="4072001"/>
            <a:ext cx="4800600" cy="2785996"/>
          </a:xfrm>
          <a:prstGeom prst="rect">
            <a:avLst/>
          </a:prstGeom>
          <a:blipFill>
            <a:blip r:embed="rId7" cstate="print"/>
            <a:stretch>
              <a:fillRect/>
            </a:stretch>
          </a:blipFill>
        </p:spPr>
        <p:txBody>
          <a:bodyPr wrap="square" lIns="0" tIns="0" rIns="0" bIns="0" rtlCol="0">
            <a:noAutofit/>
          </a:bodyPr>
          <a:lstStyle/>
          <a:p>
            <a:endParaRPr/>
          </a:p>
        </p:txBody>
      </p:sp>
      <p:sp>
        <p:nvSpPr>
          <p:cNvPr id="10" name="object 10"/>
          <p:cNvSpPr/>
          <p:nvPr/>
        </p:nvSpPr>
        <p:spPr>
          <a:xfrm>
            <a:off x="146050" y="4065650"/>
            <a:ext cx="4813300" cy="2792348"/>
          </a:xfrm>
          <a:custGeom>
            <a:avLst/>
            <a:gdLst/>
            <a:ahLst/>
            <a:cxnLst/>
            <a:rect l="l" t="t" r="r" b="b"/>
            <a:pathLst>
              <a:path w="4813300" h="2792348">
                <a:moveTo>
                  <a:pt x="4813300" y="2792348"/>
                </a:moveTo>
                <a:lnTo>
                  <a:pt x="4813300" y="0"/>
                </a:lnTo>
                <a:lnTo>
                  <a:pt x="0" y="0"/>
                </a:lnTo>
                <a:lnTo>
                  <a:pt x="0" y="2792348"/>
                </a:lnTo>
              </a:path>
            </a:pathLst>
          </a:custGeom>
          <a:ln w="12700">
            <a:solidFill>
              <a:srgbClr val="000080"/>
            </a:solidFill>
          </a:ln>
        </p:spPr>
        <p:txBody>
          <a:bodyPr wrap="square" lIns="0" tIns="0" rIns="0" bIns="0" rtlCol="0">
            <a:noAutofit/>
          </a:bodyPr>
          <a:lstStyle/>
          <a:p>
            <a:endParaRPr/>
          </a:p>
        </p:txBody>
      </p:sp>
      <p:sp>
        <p:nvSpPr>
          <p:cNvPr id="11" name="object 11"/>
          <p:cNvSpPr txBox="1"/>
          <p:nvPr/>
        </p:nvSpPr>
        <p:spPr>
          <a:xfrm>
            <a:off x="2204085" y="441717"/>
            <a:ext cx="1659634" cy="432612"/>
          </a:xfrm>
          <a:prstGeom prst="rect">
            <a:avLst/>
          </a:prstGeom>
        </p:spPr>
        <p:txBody>
          <a:bodyPr wrap="square" lIns="0" tIns="0" rIns="0" bIns="0" rtlCol="0">
            <a:noAutofit/>
          </a:bodyPr>
          <a:lstStyle/>
          <a:p>
            <a:pPr marL="12700">
              <a:lnSpc>
                <a:spcPts val="3385"/>
              </a:lnSpc>
              <a:spcBef>
                <a:spcPts val="169"/>
              </a:spcBef>
            </a:pPr>
            <a:r>
              <a:rPr sz="3200" spc="0" dirty="0" smtClean="0">
                <a:solidFill>
                  <a:srgbClr val="4E3A2F"/>
                </a:solidFill>
                <a:latin typeface="Franklin Gothic Medium"/>
                <a:cs typeface="Franklin Gothic Medium"/>
              </a:rPr>
              <a:t>NUMBER</a:t>
            </a:r>
            <a:endParaRPr sz="3200">
              <a:latin typeface="Franklin Gothic Medium"/>
              <a:cs typeface="Franklin Gothic Medium"/>
            </a:endParaRPr>
          </a:p>
        </p:txBody>
      </p:sp>
      <p:sp>
        <p:nvSpPr>
          <p:cNvPr id="12" name="object 12"/>
          <p:cNvSpPr txBox="1"/>
          <p:nvPr/>
        </p:nvSpPr>
        <p:spPr>
          <a:xfrm>
            <a:off x="3862255" y="441717"/>
            <a:ext cx="876027" cy="432612"/>
          </a:xfrm>
          <a:prstGeom prst="rect">
            <a:avLst/>
          </a:prstGeom>
        </p:spPr>
        <p:txBody>
          <a:bodyPr wrap="square" lIns="0" tIns="0" rIns="0" bIns="0" rtlCol="0">
            <a:noAutofit/>
          </a:bodyPr>
          <a:lstStyle/>
          <a:p>
            <a:pPr marL="12700">
              <a:lnSpc>
                <a:spcPts val="3385"/>
              </a:lnSpc>
              <a:spcBef>
                <a:spcPts val="169"/>
              </a:spcBef>
            </a:pPr>
            <a:r>
              <a:rPr sz="3200" spc="0" dirty="0" smtClean="0">
                <a:solidFill>
                  <a:srgbClr val="4E3A2F"/>
                </a:solidFill>
                <a:latin typeface="Franklin Gothic Medium"/>
                <a:cs typeface="Franklin Gothic Medium"/>
              </a:rPr>
              <a:t>AND</a:t>
            </a:r>
            <a:endParaRPr sz="3200">
              <a:latin typeface="Franklin Gothic Medium"/>
              <a:cs typeface="Franklin Gothic Medium"/>
            </a:endParaRPr>
          </a:p>
        </p:txBody>
      </p:sp>
      <p:sp>
        <p:nvSpPr>
          <p:cNvPr id="13" name="object 13"/>
          <p:cNvSpPr txBox="1"/>
          <p:nvPr/>
        </p:nvSpPr>
        <p:spPr>
          <a:xfrm>
            <a:off x="4738577" y="441717"/>
            <a:ext cx="2425270" cy="432612"/>
          </a:xfrm>
          <a:prstGeom prst="rect">
            <a:avLst/>
          </a:prstGeom>
        </p:spPr>
        <p:txBody>
          <a:bodyPr wrap="square" lIns="0" tIns="0" rIns="0" bIns="0" rtlCol="0">
            <a:noAutofit/>
          </a:bodyPr>
          <a:lstStyle/>
          <a:p>
            <a:pPr marL="12700">
              <a:lnSpc>
                <a:spcPts val="3385"/>
              </a:lnSpc>
              <a:spcBef>
                <a:spcPts val="169"/>
              </a:spcBef>
            </a:pPr>
            <a:r>
              <a:rPr sz="3200" spc="0" dirty="0" smtClean="0">
                <a:solidFill>
                  <a:srgbClr val="4E3A2F"/>
                </a:solidFill>
                <a:latin typeface="Franklin Gothic Medium"/>
                <a:cs typeface="Franklin Gothic Medium"/>
              </a:rPr>
              <a:t>L</a:t>
            </a:r>
            <a:r>
              <a:rPr sz="3200" spc="-4" dirty="0" smtClean="0">
                <a:solidFill>
                  <a:srgbClr val="4E3A2F"/>
                </a:solidFill>
                <a:latin typeface="Franklin Gothic Medium"/>
                <a:cs typeface="Franklin Gothic Medium"/>
              </a:rPr>
              <a:t>E</a:t>
            </a:r>
            <a:r>
              <a:rPr sz="3200" spc="0" dirty="0" smtClean="0">
                <a:solidFill>
                  <a:srgbClr val="4E3A2F"/>
                </a:solidFill>
                <a:latin typeface="Franklin Gothic Medium"/>
                <a:cs typeface="Franklin Gothic Medium"/>
              </a:rPr>
              <a:t>TTER</a:t>
            </a:r>
            <a:r>
              <a:rPr sz="3200" spc="-14" dirty="0" smtClean="0">
                <a:solidFill>
                  <a:srgbClr val="4E3A2F"/>
                </a:solidFill>
                <a:latin typeface="Franklin Gothic Medium"/>
                <a:cs typeface="Franklin Gothic Medium"/>
              </a:rPr>
              <a:t> </a:t>
            </a:r>
            <a:r>
              <a:rPr sz="3200" spc="-139" dirty="0" smtClean="0">
                <a:solidFill>
                  <a:srgbClr val="4E3A2F"/>
                </a:solidFill>
                <a:latin typeface="Franklin Gothic Medium"/>
                <a:cs typeface="Franklin Gothic Medium"/>
              </a:rPr>
              <a:t>F</a:t>
            </a:r>
            <a:r>
              <a:rPr sz="3200" spc="0" dirty="0" smtClean="0">
                <a:solidFill>
                  <a:srgbClr val="4E3A2F"/>
                </a:solidFill>
                <a:latin typeface="Franklin Gothic Medium"/>
                <a:cs typeface="Franklin Gothic Medium"/>
              </a:rPr>
              <a:t>ANS</a:t>
            </a:r>
            <a:endParaRPr sz="3200">
              <a:latin typeface="Franklin Gothic Medium"/>
              <a:cs typeface="Franklin Gothic Medium"/>
            </a:endParaRPr>
          </a:p>
        </p:txBody>
      </p:sp>
      <p:sp>
        <p:nvSpPr>
          <p:cNvPr id="14" name="object 14"/>
          <p:cNvSpPr txBox="1"/>
          <p:nvPr/>
        </p:nvSpPr>
        <p:spPr>
          <a:xfrm>
            <a:off x="5185028" y="1866550"/>
            <a:ext cx="3435096" cy="1427861"/>
          </a:xfrm>
          <a:prstGeom prst="rect">
            <a:avLst/>
          </a:prstGeom>
        </p:spPr>
        <p:txBody>
          <a:bodyPr wrap="square" lIns="0" tIns="0" rIns="0" bIns="0" rtlCol="0">
            <a:noAutofit/>
          </a:bodyPr>
          <a:lstStyle/>
          <a:p>
            <a:pPr marL="12700">
              <a:lnSpc>
                <a:spcPts val="2555"/>
              </a:lnSpc>
              <a:spcBef>
                <a:spcPts val="127"/>
              </a:spcBef>
            </a:pPr>
            <a:r>
              <a:rPr sz="2400" spc="0" dirty="0" smtClean="0">
                <a:latin typeface="Arial"/>
                <a:cs typeface="Arial"/>
              </a:rPr>
              <a:t>For</a:t>
            </a:r>
            <a:r>
              <a:rPr sz="2400" spc="-19" dirty="0" smtClean="0">
                <a:latin typeface="Arial"/>
                <a:cs typeface="Arial"/>
              </a:rPr>
              <a:t> </a:t>
            </a:r>
            <a:r>
              <a:rPr sz="2400" spc="0" dirty="0" smtClean="0">
                <a:latin typeface="Arial"/>
                <a:cs typeface="Arial"/>
              </a:rPr>
              <a:t>e</a:t>
            </a:r>
            <a:r>
              <a:rPr sz="2400" spc="-14" dirty="0" smtClean="0">
                <a:latin typeface="Arial"/>
                <a:cs typeface="Arial"/>
              </a:rPr>
              <a:t>x</a:t>
            </a:r>
            <a:r>
              <a:rPr sz="2400" spc="0" dirty="0" smtClean="0">
                <a:latin typeface="Arial"/>
                <a:cs typeface="Arial"/>
              </a:rPr>
              <a:t>ample,</a:t>
            </a:r>
            <a:r>
              <a:rPr sz="2400" spc="24" dirty="0" smtClean="0">
                <a:latin typeface="Arial"/>
                <a:cs typeface="Arial"/>
              </a:rPr>
              <a:t> </a:t>
            </a:r>
            <a:r>
              <a:rPr sz="2400" spc="0" dirty="0" smtClean="0">
                <a:latin typeface="Arial"/>
                <a:cs typeface="Arial"/>
              </a:rPr>
              <a:t>if</a:t>
            </a:r>
            <a:r>
              <a:rPr sz="2400" spc="-4" dirty="0" smtClean="0">
                <a:latin typeface="Arial"/>
                <a:cs typeface="Arial"/>
              </a:rPr>
              <a:t> </a:t>
            </a:r>
            <a:r>
              <a:rPr sz="2400" spc="0" dirty="0" smtClean="0">
                <a:latin typeface="Arial"/>
                <a:cs typeface="Arial"/>
              </a:rPr>
              <a:t>a </a:t>
            </a:r>
            <a:r>
              <a:rPr sz="2400" spc="4" dirty="0" smtClean="0">
                <a:latin typeface="Arial"/>
                <a:cs typeface="Arial"/>
              </a:rPr>
              <a:t>f</a:t>
            </a:r>
            <a:r>
              <a:rPr sz="2400" spc="0" dirty="0" smtClean="0">
                <a:latin typeface="Arial"/>
                <a:cs typeface="Arial"/>
              </a:rPr>
              <a:t>an</a:t>
            </a:r>
            <a:r>
              <a:rPr sz="2400" spc="-9" dirty="0" smtClean="0">
                <a:latin typeface="Arial"/>
                <a:cs typeface="Arial"/>
              </a:rPr>
              <a:t> </a:t>
            </a:r>
            <a:r>
              <a:rPr sz="2400" spc="0" dirty="0" smtClean="0">
                <a:latin typeface="Arial"/>
                <a:cs typeface="Arial"/>
              </a:rPr>
              <a:t>has</a:t>
            </a:r>
            <a:endParaRPr sz="2400">
              <a:latin typeface="Arial"/>
              <a:cs typeface="Arial"/>
            </a:endParaRPr>
          </a:p>
          <a:p>
            <a:pPr marL="12700" marR="374723">
              <a:lnSpc>
                <a:spcPct val="100041"/>
              </a:lnSpc>
            </a:pPr>
            <a:r>
              <a:rPr sz="2400" spc="0" dirty="0" smtClean="0">
                <a:latin typeface="Arial"/>
                <a:cs typeface="Arial"/>
              </a:rPr>
              <a:t>n</a:t>
            </a:r>
            <a:r>
              <a:rPr sz="2400" spc="-9" dirty="0" smtClean="0">
                <a:latin typeface="Arial"/>
                <a:cs typeface="Arial"/>
              </a:rPr>
              <a:t>i</a:t>
            </a:r>
            <a:r>
              <a:rPr sz="2400" spc="0" dirty="0" smtClean="0">
                <a:latin typeface="Arial"/>
                <a:cs typeface="Arial"/>
              </a:rPr>
              <a:t>ne bl</a:t>
            </a:r>
            <a:r>
              <a:rPr sz="2400" spc="-9" dirty="0" smtClean="0">
                <a:latin typeface="Arial"/>
                <a:cs typeface="Arial"/>
              </a:rPr>
              <a:t>a</a:t>
            </a:r>
            <a:r>
              <a:rPr sz="2400" spc="0" dirty="0" smtClean="0">
                <a:latin typeface="Arial"/>
                <a:cs typeface="Arial"/>
              </a:rPr>
              <a:t>d</a:t>
            </a:r>
            <a:r>
              <a:rPr sz="2400" spc="-4" dirty="0" smtClean="0">
                <a:latin typeface="Arial"/>
                <a:cs typeface="Arial"/>
              </a:rPr>
              <a:t>e</a:t>
            </a:r>
            <a:r>
              <a:rPr sz="2400" spc="0" dirty="0" smtClean="0">
                <a:latin typeface="Arial"/>
                <a:cs typeface="Arial"/>
              </a:rPr>
              <a:t>s,</a:t>
            </a:r>
            <a:r>
              <a:rPr sz="2400" spc="14" dirty="0" smtClean="0">
                <a:latin typeface="Arial"/>
                <a:cs typeface="Arial"/>
              </a:rPr>
              <a:t> </a:t>
            </a:r>
            <a:r>
              <a:rPr sz="2400" spc="0" dirty="0" smtClean="0">
                <a:latin typeface="Arial"/>
                <a:cs typeface="Arial"/>
              </a:rPr>
              <a:t>a</a:t>
            </a:r>
            <a:r>
              <a:rPr sz="2400" spc="-4" dirty="0" smtClean="0">
                <a:latin typeface="Arial"/>
                <a:cs typeface="Arial"/>
              </a:rPr>
              <a:t>n</a:t>
            </a:r>
            <a:r>
              <a:rPr sz="2400" spc="0" dirty="0" smtClean="0">
                <a:latin typeface="Arial"/>
                <a:cs typeface="Arial"/>
              </a:rPr>
              <a:t>d</a:t>
            </a:r>
            <a:r>
              <a:rPr sz="2400" spc="9" dirty="0" smtClean="0">
                <a:latin typeface="Arial"/>
                <a:cs typeface="Arial"/>
              </a:rPr>
              <a:t> </a:t>
            </a:r>
            <a:r>
              <a:rPr sz="2400" spc="0" dirty="0" smtClean="0">
                <a:latin typeface="Arial"/>
                <a:cs typeface="Arial"/>
              </a:rPr>
              <a:t>e</a:t>
            </a:r>
            <a:r>
              <a:rPr sz="2400" spc="-4" dirty="0" smtClean="0">
                <a:latin typeface="Arial"/>
                <a:cs typeface="Arial"/>
              </a:rPr>
              <a:t>a</a:t>
            </a:r>
            <a:r>
              <a:rPr sz="2400" spc="0" dirty="0" smtClean="0">
                <a:latin typeface="Arial"/>
                <a:cs typeface="Arial"/>
              </a:rPr>
              <a:t>ch bl</a:t>
            </a:r>
            <a:r>
              <a:rPr sz="2400" spc="-9" dirty="0" smtClean="0">
                <a:latin typeface="Arial"/>
                <a:cs typeface="Arial"/>
              </a:rPr>
              <a:t>a</a:t>
            </a:r>
            <a:r>
              <a:rPr sz="2400" spc="0" dirty="0" smtClean="0">
                <a:latin typeface="Arial"/>
                <a:cs typeface="Arial"/>
              </a:rPr>
              <a:t>de</a:t>
            </a:r>
            <a:r>
              <a:rPr sz="2400" spc="9" dirty="0" smtClean="0">
                <a:latin typeface="Arial"/>
                <a:cs typeface="Arial"/>
              </a:rPr>
              <a:t> </a:t>
            </a:r>
            <a:r>
              <a:rPr sz="2400" spc="0" dirty="0" smtClean="0">
                <a:latin typeface="Arial"/>
                <a:cs typeface="Arial"/>
              </a:rPr>
              <a:t>has one</a:t>
            </a:r>
            <a:r>
              <a:rPr sz="2400" spc="4" dirty="0" smtClean="0">
                <a:latin typeface="Arial"/>
                <a:cs typeface="Arial"/>
              </a:rPr>
              <a:t> </a:t>
            </a:r>
            <a:r>
              <a:rPr sz="2400" spc="0" dirty="0" smtClean="0">
                <a:latin typeface="Arial"/>
                <a:cs typeface="Arial"/>
              </a:rPr>
              <a:t>of</a:t>
            </a:r>
            <a:r>
              <a:rPr sz="2400" spc="-14" dirty="0" smtClean="0">
                <a:latin typeface="Arial"/>
                <a:cs typeface="Arial"/>
              </a:rPr>
              <a:t> </a:t>
            </a:r>
            <a:r>
              <a:rPr sz="2400" spc="0" dirty="0" smtClean="0">
                <a:latin typeface="Arial"/>
                <a:cs typeface="Arial"/>
              </a:rPr>
              <a:t>the fol</a:t>
            </a:r>
            <a:r>
              <a:rPr sz="2400" spc="-4" dirty="0" smtClean="0">
                <a:latin typeface="Arial"/>
                <a:cs typeface="Arial"/>
              </a:rPr>
              <a:t>l</a:t>
            </a:r>
            <a:r>
              <a:rPr sz="2400" spc="0" dirty="0" smtClean="0">
                <a:latin typeface="Arial"/>
                <a:cs typeface="Arial"/>
              </a:rPr>
              <a:t>ow</a:t>
            </a:r>
            <a:r>
              <a:rPr sz="2400" spc="-9" dirty="0" smtClean="0">
                <a:latin typeface="Arial"/>
                <a:cs typeface="Arial"/>
              </a:rPr>
              <a:t>i</a:t>
            </a:r>
            <a:r>
              <a:rPr sz="2400" spc="0" dirty="0" smtClean="0">
                <a:latin typeface="Arial"/>
                <a:cs typeface="Arial"/>
              </a:rPr>
              <a:t>ng</a:t>
            </a:r>
            <a:r>
              <a:rPr sz="2400" spc="19" dirty="0" smtClean="0">
                <a:latin typeface="Arial"/>
                <a:cs typeface="Arial"/>
              </a:rPr>
              <a:t> </a:t>
            </a:r>
            <a:r>
              <a:rPr sz="2400" spc="0" dirty="0" smtClean="0">
                <a:latin typeface="Arial"/>
                <a:cs typeface="Arial"/>
              </a:rPr>
              <a:t>l</a:t>
            </a:r>
            <a:r>
              <a:rPr sz="2400" spc="-4" dirty="0" smtClean="0">
                <a:latin typeface="Arial"/>
                <a:cs typeface="Arial"/>
              </a:rPr>
              <a:t>e</a:t>
            </a:r>
            <a:r>
              <a:rPr sz="2400" spc="0" dirty="0" smtClean="0">
                <a:latin typeface="Arial"/>
                <a:cs typeface="Arial"/>
              </a:rPr>
              <a:t>t</a:t>
            </a:r>
            <a:r>
              <a:rPr sz="2400" spc="4" dirty="0" smtClean="0">
                <a:latin typeface="Arial"/>
                <a:cs typeface="Arial"/>
              </a:rPr>
              <a:t>t</a:t>
            </a:r>
            <a:r>
              <a:rPr sz="2400" spc="0" dirty="0" smtClean="0">
                <a:latin typeface="Arial"/>
                <a:cs typeface="Arial"/>
              </a:rPr>
              <a:t>ers:</a:t>
            </a:r>
            <a:endParaRPr sz="2400">
              <a:latin typeface="Arial"/>
              <a:cs typeface="Arial"/>
            </a:endParaRPr>
          </a:p>
        </p:txBody>
      </p:sp>
      <p:sp>
        <p:nvSpPr>
          <p:cNvPr id="15" name="object 15"/>
          <p:cNvSpPr txBox="1"/>
          <p:nvPr/>
        </p:nvSpPr>
        <p:spPr>
          <a:xfrm>
            <a:off x="5185028" y="3695737"/>
            <a:ext cx="2734216" cy="330504"/>
          </a:xfrm>
          <a:prstGeom prst="rect">
            <a:avLst/>
          </a:prstGeom>
        </p:spPr>
        <p:txBody>
          <a:bodyPr wrap="square" lIns="0" tIns="0" rIns="0" bIns="0" rtlCol="0">
            <a:noAutofit/>
          </a:bodyPr>
          <a:lstStyle/>
          <a:p>
            <a:pPr marL="12700">
              <a:lnSpc>
                <a:spcPts val="2555"/>
              </a:lnSpc>
              <a:spcBef>
                <a:spcPts val="127"/>
              </a:spcBef>
            </a:pPr>
            <a:r>
              <a:rPr sz="2400" spc="0" dirty="0" smtClean="0">
                <a:latin typeface="Arial"/>
                <a:cs typeface="Arial"/>
              </a:rPr>
              <a:t>s,</a:t>
            </a:r>
            <a:r>
              <a:rPr sz="2400" spc="-29" dirty="0" smtClean="0">
                <a:latin typeface="Arial"/>
                <a:cs typeface="Arial"/>
              </a:rPr>
              <a:t> </a:t>
            </a:r>
            <a:r>
              <a:rPr sz="2400" spc="0" dirty="0" smtClean="0">
                <a:latin typeface="Arial"/>
                <a:cs typeface="Arial"/>
              </a:rPr>
              <a:t>t,</a:t>
            </a:r>
            <a:r>
              <a:rPr sz="2400" spc="-14" dirty="0" smtClean="0">
                <a:latin typeface="Arial"/>
                <a:cs typeface="Arial"/>
              </a:rPr>
              <a:t> </a:t>
            </a:r>
            <a:r>
              <a:rPr sz="2400" spc="0" dirty="0" smtClean="0">
                <a:latin typeface="Arial"/>
                <a:cs typeface="Arial"/>
              </a:rPr>
              <a:t>e, a, </a:t>
            </a:r>
            <a:r>
              <a:rPr sz="2400" spc="-4" dirty="0" smtClean="0">
                <a:latin typeface="Arial"/>
                <a:cs typeface="Arial"/>
              </a:rPr>
              <a:t>i</a:t>
            </a:r>
            <a:r>
              <a:rPr sz="2400" spc="0" dirty="0" smtClean="0">
                <a:latin typeface="Arial"/>
                <a:cs typeface="Arial"/>
              </a:rPr>
              <a:t>, m,</a:t>
            </a:r>
            <a:r>
              <a:rPr sz="2400" spc="-14" dirty="0" smtClean="0">
                <a:latin typeface="Arial"/>
                <a:cs typeface="Arial"/>
              </a:rPr>
              <a:t> </a:t>
            </a:r>
            <a:r>
              <a:rPr sz="2400" spc="0" dirty="0" smtClean="0">
                <a:latin typeface="Arial"/>
                <a:cs typeface="Arial"/>
              </a:rPr>
              <a:t>p, </a:t>
            </a:r>
            <a:r>
              <a:rPr sz="2400" spc="-125" dirty="0" smtClean="0">
                <a:latin typeface="Arial"/>
                <a:cs typeface="Arial"/>
              </a:rPr>
              <a:t>r</a:t>
            </a:r>
            <a:r>
              <a:rPr sz="2400" spc="0" dirty="0" smtClean="0">
                <a:latin typeface="Arial"/>
                <a:cs typeface="Arial"/>
              </a:rPr>
              <a:t>,</a:t>
            </a:r>
            <a:r>
              <a:rPr sz="2400" spc="-14" dirty="0" smtClean="0">
                <a:latin typeface="Arial"/>
                <a:cs typeface="Arial"/>
              </a:rPr>
              <a:t> </a:t>
            </a:r>
            <a:r>
              <a:rPr sz="2400" spc="0" dirty="0" smtClean="0">
                <a:latin typeface="Arial"/>
                <a:cs typeface="Arial"/>
              </a:rPr>
              <a:t>c</a:t>
            </a:r>
            <a:endParaRPr sz="2400">
              <a:latin typeface="Arial"/>
              <a:cs typeface="Arial"/>
            </a:endParaRPr>
          </a:p>
        </p:txBody>
      </p:sp>
      <p:sp>
        <p:nvSpPr>
          <p:cNvPr id="16" name="object 16"/>
          <p:cNvSpPr txBox="1"/>
          <p:nvPr/>
        </p:nvSpPr>
        <p:spPr>
          <a:xfrm>
            <a:off x="5185028" y="4427504"/>
            <a:ext cx="3502152" cy="330200"/>
          </a:xfrm>
          <a:prstGeom prst="rect">
            <a:avLst/>
          </a:prstGeom>
        </p:spPr>
        <p:txBody>
          <a:bodyPr wrap="square" lIns="0" tIns="0" rIns="0" bIns="0" rtlCol="0">
            <a:noAutofit/>
          </a:bodyPr>
          <a:lstStyle/>
          <a:p>
            <a:pPr marL="12700">
              <a:lnSpc>
                <a:spcPts val="2555"/>
              </a:lnSpc>
              <a:spcBef>
                <a:spcPts val="127"/>
              </a:spcBef>
            </a:pPr>
            <a:r>
              <a:rPr sz="2400" spc="0" dirty="0" smtClean="0">
                <a:latin typeface="Arial"/>
                <a:cs typeface="Arial"/>
              </a:rPr>
              <a:t>H</a:t>
            </a:r>
            <a:r>
              <a:rPr sz="2400" spc="-4" dirty="0" smtClean="0">
                <a:latin typeface="Arial"/>
                <a:cs typeface="Arial"/>
              </a:rPr>
              <a:t>e</a:t>
            </a:r>
            <a:r>
              <a:rPr sz="2400" spc="0" dirty="0" smtClean="0">
                <a:latin typeface="Arial"/>
                <a:cs typeface="Arial"/>
              </a:rPr>
              <a:t>re a</a:t>
            </a:r>
            <a:r>
              <a:rPr sz="2400" spc="4" dirty="0" smtClean="0">
                <a:latin typeface="Arial"/>
                <a:cs typeface="Arial"/>
              </a:rPr>
              <a:t>r</a:t>
            </a:r>
            <a:r>
              <a:rPr sz="2400" spc="0" dirty="0" smtClean="0">
                <a:latin typeface="Arial"/>
                <a:cs typeface="Arial"/>
              </a:rPr>
              <a:t>e</a:t>
            </a:r>
            <a:r>
              <a:rPr sz="2400" spc="-9" dirty="0" smtClean="0">
                <a:latin typeface="Arial"/>
                <a:cs typeface="Arial"/>
              </a:rPr>
              <a:t> </a:t>
            </a:r>
            <a:r>
              <a:rPr sz="2400" spc="0" dirty="0" smtClean="0">
                <a:latin typeface="Arial"/>
                <a:cs typeface="Arial"/>
              </a:rPr>
              <a:t>twenty spel</a:t>
            </a:r>
            <a:r>
              <a:rPr sz="2400" spc="-9" dirty="0" smtClean="0">
                <a:latin typeface="Arial"/>
                <a:cs typeface="Arial"/>
              </a:rPr>
              <a:t>l</a:t>
            </a:r>
            <a:r>
              <a:rPr sz="2400" spc="0" dirty="0" smtClean="0">
                <a:latin typeface="Arial"/>
                <a:cs typeface="Arial"/>
              </a:rPr>
              <a:t>i</a:t>
            </a:r>
            <a:r>
              <a:rPr sz="2400" spc="-4" dirty="0" smtClean="0">
                <a:latin typeface="Arial"/>
                <a:cs typeface="Arial"/>
              </a:rPr>
              <a:t>n</a:t>
            </a:r>
            <a:r>
              <a:rPr sz="2400" spc="0" dirty="0" smtClean="0">
                <a:latin typeface="Arial"/>
                <a:cs typeface="Arial"/>
              </a:rPr>
              <a:t>gs</a:t>
            </a:r>
            <a:endParaRPr sz="2400">
              <a:latin typeface="Arial"/>
              <a:cs typeface="Arial"/>
            </a:endParaRPr>
          </a:p>
        </p:txBody>
      </p:sp>
      <p:sp>
        <p:nvSpPr>
          <p:cNvPr id="17" name="object 17"/>
          <p:cNvSpPr txBox="1"/>
          <p:nvPr/>
        </p:nvSpPr>
        <p:spPr>
          <a:xfrm>
            <a:off x="5185028" y="4793265"/>
            <a:ext cx="608990" cy="1062050"/>
          </a:xfrm>
          <a:prstGeom prst="rect">
            <a:avLst/>
          </a:prstGeom>
        </p:spPr>
        <p:txBody>
          <a:bodyPr wrap="square" lIns="0" tIns="0" rIns="0" bIns="0" rtlCol="0">
            <a:noAutofit/>
          </a:bodyPr>
          <a:lstStyle/>
          <a:p>
            <a:pPr marL="12700" marR="16764">
              <a:lnSpc>
                <a:spcPts val="2555"/>
              </a:lnSpc>
              <a:spcBef>
                <a:spcPts val="127"/>
              </a:spcBef>
            </a:pPr>
            <a:r>
              <a:rPr sz="2400" spc="0" dirty="0" smtClean="0">
                <a:latin typeface="Arial"/>
                <a:cs typeface="Arial"/>
              </a:rPr>
              <a:t>that</a:t>
            </a:r>
            <a:endParaRPr sz="2400">
              <a:latin typeface="Arial"/>
              <a:cs typeface="Arial"/>
            </a:endParaRPr>
          </a:p>
          <a:p>
            <a:pPr marL="12700" marR="45720">
              <a:lnSpc>
                <a:spcPct val="95825"/>
              </a:lnSpc>
            </a:pPr>
            <a:r>
              <a:rPr sz="2400" spc="0" dirty="0" smtClean="0">
                <a:latin typeface="Arial"/>
                <a:cs typeface="Arial"/>
              </a:rPr>
              <a:t>cat</a:t>
            </a:r>
            <a:endParaRPr sz="2400">
              <a:latin typeface="Arial"/>
              <a:cs typeface="Arial"/>
            </a:endParaRPr>
          </a:p>
          <a:p>
            <a:pPr marL="12700">
              <a:lnSpc>
                <a:spcPct val="95825"/>
              </a:lnSpc>
              <a:spcBef>
                <a:spcPts val="120"/>
              </a:spcBef>
            </a:pPr>
            <a:r>
              <a:rPr sz="2400" spc="0" dirty="0" smtClean="0">
                <a:latin typeface="Arial"/>
                <a:cs typeface="Arial"/>
              </a:rPr>
              <a:t>tear</a:t>
            </a:r>
            <a:endParaRPr sz="2400">
              <a:latin typeface="Arial"/>
              <a:cs typeface="Arial"/>
            </a:endParaRPr>
          </a:p>
        </p:txBody>
      </p:sp>
      <p:sp>
        <p:nvSpPr>
          <p:cNvPr id="18" name="object 18"/>
          <p:cNvSpPr txBox="1"/>
          <p:nvPr/>
        </p:nvSpPr>
        <p:spPr>
          <a:xfrm>
            <a:off x="5776341" y="4793265"/>
            <a:ext cx="1213408" cy="1062050"/>
          </a:xfrm>
          <a:prstGeom prst="rect">
            <a:avLst/>
          </a:prstGeom>
        </p:spPr>
        <p:txBody>
          <a:bodyPr wrap="square" lIns="0" tIns="0" rIns="0" bIns="0" rtlCol="0">
            <a:noAutofit/>
          </a:bodyPr>
          <a:lstStyle/>
          <a:p>
            <a:pPr algn="ctr">
              <a:lnSpc>
                <a:spcPts val="2555"/>
              </a:lnSpc>
              <a:spcBef>
                <a:spcPts val="127"/>
              </a:spcBef>
            </a:pPr>
            <a:r>
              <a:rPr sz="2400" spc="0" dirty="0" smtClean="0">
                <a:latin typeface="Arial"/>
                <a:cs typeface="Arial"/>
              </a:rPr>
              <a:t>cou</a:t>
            </a:r>
            <a:r>
              <a:rPr sz="2400" spc="-9" dirty="0" smtClean="0">
                <a:latin typeface="Arial"/>
                <a:cs typeface="Arial"/>
              </a:rPr>
              <a:t>l</a:t>
            </a:r>
            <a:r>
              <a:rPr sz="2400" spc="0" dirty="0" smtClean="0">
                <a:latin typeface="Arial"/>
                <a:cs typeface="Arial"/>
              </a:rPr>
              <a:t>d</a:t>
            </a:r>
            <a:r>
              <a:rPr sz="2400" spc="9" dirty="0" smtClean="0">
                <a:latin typeface="Arial"/>
                <a:cs typeface="Arial"/>
              </a:rPr>
              <a:t> </a:t>
            </a:r>
            <a:r>
              <a:rPr sz="2400" spc="0" dirty="0" smtClean="0">
                <a:latin typeface="Arial"/>
                <a:cs typeface="Arial"/>
              </a:rPr>
              <a:t>be</a:t>
            </a:r>
            <a:endParaRPr sz="2400">
              <a:latin typeface="Arial"/>
              <a:cs typeface="Arial"/>
            </a:endParaRPr>
          </a:p>
          <a:p>
            <a:pPr marL="335787" marR="22859">
              <a:lnSpc>
                <a:spcPct val="95825"/>
              </a:lnSpc>
            </a:pPr>
            <a:r>
              <a:rPr sz="2400" spc="0" dirty="0" smtClean="0">
                <a:latin typeface="Arial"/>
                <a:cs typeface="Arial"/>
              </a:rPr>
              <a:t>mat</a:t>
            </a:r>
            <a:endParaRPr sz="2400">
              <a:latin typeface="Arial"/>
              <a:cs typeface="Arial"/>
            </a:endParaRPr>
          </a:p>
          <a:p>
            <a:pPr marL="335787" marR="22859">
              <a:lnSpc>
                <a:spcPct val="95825"/>
              </a:lnSpc>
              <a:spcBef>
                <a:spcPts val="120"/>
              </a:spcBef>
            </a:pPr>
            <a:r>
              <a:rPr sz="2400" spc="0" dirty="0" smtClean="0">
                <a:latin typeface="Arial"/>
                <a:cs typeface="Arial"/>
              </a:rPr>
              <a:t>meat</a:t>
            </a:r>
            <a:endParaRPr sz="2400">
              <a:latin typeface="Arial"/>
              <a:cs typeface="Arial"/>
            </a:endParaRPr>
          </a:p>
        </p:txBody>
      </p:sp>
      <p:sp>
        <p:nvSpPr>
          <p:cNvPr id="19" name="object 19"/>
          <p:cNvSpPr txBox="1"/>
          <p:nvPr/>
        </p:nvSpPr>
        <p:spPr>
          <a:xfrm>
            <a:off x="7013524" y="4793265"/>
            <a:ext cx="999820" cy="330200"/>
          </a:xfrm>
          <a:prstGeom prst="rect">
            <a:avLst/>
          </a:prstGeom>
        </p:spPr>
        <p:txBody>
          <a:bodyPr wrap="square" lIns="0" tIns="0" rIns="0" bIns="0" rtlCol="0">
            <a:noAutofit/>
          </a:bodyPr>
          <a:lstStyle/>
          <a:p>
            <a:pPr marL="12700">
              <a:lnSpc>
                <a:spcPts val="2555"/>
              </a:lnSpc>
              <a:spcBef>
                <a:spcPts val="127"/>
              </a:spcBef>
            </a:pPr>
            <a:r>
              <a:rPr sz="2400" spc="0" dirty="0" smtClean="0">
                <a:latin typeface="Arial"/>
                <a:cs typeface="Arial"/>
              </a:rPr>
              <a:t>tes</a:t>
            </a:r>
            <a:r>
              <a:rPr sz="2400" spc="4" dirty="0" smtClean="0">
                <a:latin typeface="Arial"/>
                <a:cs typeface="Arial"/>
              </a:rPr>
              <a:t>t</a:t>
            </a:r>
            <a:r>
              <a:rPr sz="2400" spc="0" dirty="0" smtClean="0">
                <a:latin typeface="Arial"/>
                <a:cs typeface="Arial"/>
              </a:rPr>
              <a:t>e</a:t>
            </a:r>
            <a:r>
              <a:rPr sz="2400" spc="4" dirty="0" smtClean="0">
                <a:latin typeface="Arial"/>
                <a:cs typeface="Arial"/>
              </a:rPr>
              <a:t>d</a:t>
            </a:r>
            <a:r>
              <a:rPr sz="2400" spc="0" dirty="0" smtClean="0">
                <a:latin typeface="Arial"/>
                <a:cs typeface="Arial"/>
              </a:rPr>
              <a:t>:</a:t>
            </a:r>
            <a:endParaRPr sz="2400">
              <a:latin typeface="Arial"/>
              <a:cs typeface="Arial"/>
            </a:endParaRPr>
          </a:p>
        </p:txBody>
      </p:sp>
      <p:sp>
        <p:nvSpPr>
          <p:cNvPr id="20" name="object 20"/>
          <p:cNvSpPr txBox="1"/>
          <p:nvPr/>
        </p:nvSpPr>
        <p:spPr>
          <a:xfrm>
            <a:off x="7013829" y="5159159"/>
            <a:ext cx="823514" cy="1427676"/>
          </a:xfrm>
          <a:prstGeom prst="rect">
            <a:avLst/>
          </a:prstGeom>
        </p:spPr>
        <p:txBody>
          <a:bodyPr wrap="square" lIns="0" tIns="0" rIns="0" bIns="0" rtlCol="0">
            <a:noAutofit/>
          </a:bodyPr>
          <a:lstStyle/>
          <a:p>
            <a:pPr marL="12700" marR="39873">
              <a:lnSpc>
                <a:spcPts val="2555"/>
              </a:lnSpc>
              <a:spcBef>
                <a:spcPts val="127"/>
              </a:spcBef>
            </a:pPr>
            <a:r>
              <a:rPr sz="2400" spc="-4" dirty="0" smtClean="0">
                <a:latin typeface="Arial"/>
                <a:cs typeface="Arial"/>
              </a:rPr>
              <a:t>pat</a:t>
            </a:r>
            <a:endParaRPr sz="2400">
              <a:latin typeface="Arial"/>
              <a:cs typeface="Arial"/>
            </a:endParaRPr>
          </a:p>
          <a:p>
            <a:pPr marL="12700">
              <a:lnSpc>
                <a:spcPct val="100041"/>
              </a:lnSpc>
            </a:pPr>
            <a:r>
              <a:rPr sz="2400" spc="0" dirty="0" smtClean="0">
                <a:latin typeface="Arial"/>
                <a:cs typeface="Arial"/>
              </a:rPr>
              <a:t>cast pa</a:t>
            </a:r>
            <a:r>
              <a:rPr sz="2400" spc="-9" dirty="0" smtClean="0">
                <a:latin typeface="Arial"/>
                <a:cs typeface="Arial"/>
              </a:rPr>
              <a:t>i</a:t>
            </a:r>
            <a:r>
              <a:rPr sz="2400" spc="0" dirty="0" smtClean="0">
                <a:latin typeface="Arial"/>
                <a:cs typeface="Arial"/>
              </a:rPr>
              <a:t>r tease</a:t>
            </a:r>
            <a:endParaRPr sz="2400">
              <a:latin typeface="Arial"/>
              <a:cs typeface="Arial"/>
            </a:endParaRPr>
          </a:p>
        </p:txBody>
      </p:sp>
      <p:sp>
        <p:nvSpPr>
          <p:cNvPr id="21" name="object 21"/>
          <p:cNvSpPr txBox="1"/>
          <p:nvPr/>
        </p:nvSpPr>
        <p:spPr>
          <a:xfrm>
            <a:off x="7928609" y="5159159"/>
            <a:ext cx="686659" cy="1427676"/>
          </a:xfrm>
          <a:prstGeom prst="rect">
            <a:avLst/>
          </a:prstGeom>
        </p:spPr>
        <p:txBody>
          <a:bodyPr wrap="square" lIns="0" tIns="0" rIns="0" bIns="0" rtlCol="0">
            <a:noAutofit/>
          </a:bodyPr>
          <a:lstStyle/>
          <a:p>
            <a:pPr marL="12700" marR="259436" algn="just">
              <a:lnSpc>
                <a:spcPts val="2555"/>
              </a:lnSpc>
              <a:spcBef>
                <a:spcPts val="127"/>
              </a:spcBef>
            </a:pPr>
            <a:r>
              <a:rPr sz="2400" spc="0" dirty="0" smtClean="0">
                <a:latin typeface="Arial"/>
                <a:cs typeface="Arial"/>
              </a:rPr>
              <a:t>rat</a:t>
            </a:r>
            <a:endParaRPr sz="2400">
              <a:latin typeface="Arial"/>
              <a:cs typeface="Arial"/>
            </a:endParaRPr>
          </a:p>
          <a:p>
            <a:pPr marL="12700" algn="just">
              <a:lnSpc>
                <a:spcPct val="100041"/>
              </a:lnSpc>
            </a:pPr>
            <a:r>
              <a:rPr sz="2400" spc="0" dirty="0" smtClean="0">
                <a:latin typeface="Arial"/>
                <a:cs typeface="Arial"/>
              </a:rPr>
              <a:t>seat pear mist</a:t>
            </a:r>
            <a:endParaRPr sz="2400">
              <a:latin typeface="Arial"/>
              <a:cs typeface="Arial"/>
            </a:endParaRPr>
          </a:p>
        </p:txBody>
      </p:sp>
      <p:sp>
        <p:nvSpPr>
          <p:cNvPr id="22" name="object 22"/>
          <p:cNvSpPr txBox="1"/>
          <p:nvPr/>
        </p:nvSpPr>
        <p:spPr>
          <a:xfrm>
            <a:off x="5185028" y="5890875"/>
            <a:ext cx="913790" cy="695960"/>
          </a:xfrm>
          <a:prstGeom prst="rect">
            <a:avLst/>
          </a:prstGeom>
        </p:spPr>
        <p:txBody>
          <a:bodyPr wrap="square" lIns="0" tIns="0" rIns="0" bIns="0" rtlCol="0">
            <a:noAutofit/>
          </a:bodyPr>
          <a:lstStyle/>
          <a:p>
            <a:pPr marL="12700">
              <a:lnSpc>
                <a:spcPts val="2555"/>
              </a:lnSpc>
              <a:spcBef>
                <a:spcPts val="127"/>
              </a:spcBef>
            </a:pPr>
            <a:r>
              <a:rPr sz="2400" spc="0" dirty="0" smtClean="0">
                <a:latin typeface="Arial"/>
                <a:cs typeface="Arial"/>
              </a:rPr>
              <a:t>steam</a:t>
            </a:r>
            <a:endParaRPr sz="2400">
              <a:latin typeface="Arial"/>
              <a:cs typeface="Arial"/>
            </a:endParaRPr>
          </a:p>
          <a:p>
            <a:pPr marL="12700">
              <a:lnSpc>
                <a:spcPct val="95825"/>
              </a:lnSpc>
            </a:pPr>
            <a:r>
              <a:rPr sz="2400" spc="0" dirty="0" smtClean="0">
                <a:latin typeface="Arial"/>
                <a:cs typeface="Arial"/>
              </a:rPr>
              <a:t>praise</a:t>
            </a:r>
            <a:endParaRPr sz="2400">
              <a:latin typeface="Arial"/>
              <a:cs typeface="Arial"/>
            </a:endParaRPr>
          </a:p>
        </p:txBody>
      </p:sp>
      <p:sp>
        <p:nvSpPr>
          <p:cNvPr id="23" name="object 23"/>
          <p:cNvSpPr txBox="1"/>
          <p:nvPr/>
        </p:nvSpPr>
        <p:spPr>
          <a:xfrm>
            <a:off x="6099428" y="5890875"/>
            <a:ext cx="744321" cy="695960"/>
          </a:xfrm>
          <a:prstGeom prst="rect">
            <a:avLst/>
          </a:prstGeom>
        </p:spPr>
        <p:txBody>
          <a:bodyPr wrap="square" lIns="0" tIns="0" rIns="0" bIns="0" rtlCol="0">
            <a:noAutofit/>
          </a:bodyPr>
          <a:lstStyle/>
          <a:p>
            <a:pPr marL="12700" marR="914">
              <a:lnSpc>
                <a:spcPts val="2555"/>
              </a:lnSpc>
              <a:spcBef>
                <a:spcPts val="127"/>
              </a:spcBef>
            </a:pPr>
            <a:r>
              <a:rPr sz="2400" spc="0" dirty="0" smtClean="0">
                <a:latin typeface="Arial"/>
                <a:cs typeface="Arial"/>
              </a:rPr>
              <a:t>peas</a:t>
            </a:r>
            <a:endParaRPr sz="2400">
              <a:latin typeface="Arial"/>
              <a:cs typeface="Arial"/>
            </a:endParaRPr>
          </a:p>
          <a:p>
            <a:pPr marL="12700">
              <a:lnSpc>
                <a:spcPct val="95825"/>
              </a:lnSpc>
            </a:pPr>
            <a:r>
              <a:rPr sz="2400" spc="0" dirty="0" smtClean="0">
                <a:latin typeface="Arial"/>
                <a:cs typeface="Arial"/>
              </a:rPr>
              <a:t>price</a:t>
            </a:r>
            <a:endParaRPr sz="2400">
              <a:latin typeface="Arial"/>
              <a:cs typeface="Arial"/>
            </a:endParaRPr>
          </a:p>
        </p:txBody>
      </p:sp>
      <p:sp>
        <p:nvSpPr>
          <p:cNvPr id="24" name="object 24"/>
          <p:cNvSpPr txBox="1"/>
          <p:nvPr/>
        </p:nvSpPr>
        <p:spPr>
          <a:xfrm>
            <a:off x="146050" y="4065650"/>
            <a:ext cx="4813300" cy="2792348"/>
          </a:xfrm>
          <a:prstGeom prst="rect">
            <a:avLst/>
          </a:prstGeom>
        </p:spPr>
        <p:txBody>
          <a:bodyPr wrap="square" lIns="0" tIns="0" rIns="0" bIns="0" rtlCol="0">
            <a:noAutofit/>
          </a:bodyPr>
          <a:lstStyle/>
          <a:p>
            <a:pPr marL="25400">
              <a:lnSpc>
                <a:spcPts val="1000"/>
              </a:lnSpc>
            </a:pPr>
            <a:endParaRPr sz="1000"/>
          </a:p>
        </p:txBody>
      </p:sp>
      <p:sp>
        <p:nvSpPr>
          <p:cNvPr id="25" name="object 25"/>
          <p:cNvSpPr txBox="1"/>
          <p:nvPr/>
        </p:nvSpPr>
        <p:spPr>
          <a:xfrm>
            <a:off x="222250" y="1289050"/>
            <a:ext cx="4713097" cy="2725674"/>
          </a:xfrm>
          <a:prstGeom prst="rect">
            <a:avLst/>
          </a:prstGeom>
        </p:spPr>
        <p:txBody>
          <a:bodyPr wrap="square" lIns="0" tIns="0" rIns="0" bIns="0" rtlCol="0">
            <a:noAutofit/>
          </a:bodyPr>
          <a:lstStyle/>
          <a:p>
            <a:pPr marL="25400">
              <a:lnSpc>
                <a:spcPts val="1000"/>
              </a:lnSpc>
            </a:pPr>
            <a:endParaRPr sz="1000"/>
          </a:p>
        </p:txBody>
      </p:sp>
    </p:spTree>
    <p:extLst>
      <p:ext uri="{BB962C8B-B14F-4D97-AF65-F5344CB8AC3E}">
        <p14:creationId xmlns:p14="http://schemas.microsoft.com/office/powerpoint/2010/main" val="347247719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514350" y="1044575"/>
            <a:ext cx="8629650" cy="15112"/>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514350" y="1044575"/>
            <a:ext cx="8629650" cy="15112"/>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514350" y="1051686"/>
            <a:ext cx="8629650" cy="14986"/>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p:nvPr/>
        </p:nvSpPr>
        <p:spPr>
          <a:xfrm>
            <a:off x="598931" y="943355"/>
            <a:ext cx="8095488" cy="576072"/>
          </a:xfrm>
          <a:prstGeom prst="rect">
            <a:avLst/>
          </a:prstGeom>
          <a:blipFill>
            <a:blip r:embed="rId5" cstate="print"/>
            <a:stretch>
              <a:fillRect/>
            </a:stretch>
          </a:blipFill>
        </p:spPr>
        <p:txBody>
          <a:bodyPr wrap="square" lIns="0" tIns="0" rIns="0" bIns="0" rtlCol="0">
            <a:noAutofit/>
          </a:bodyPr>
          <a:lstStyle/>
          <a:p>
            <a:endParaRPr/>
          </a:p>
        </p:txBody>
      </p:sp>
      <p:sp>
        <p:nvSpPr>
          <p:cNvPr id="7" name="object 7"/>
          <p:cNvSpPr/>
          <p:nvPr/>
        </p:nvSpPr>
        <p:spPr>
          <a:xfrm>
            <a:off x="0" y="1285493"/>
            <a:ext cx="9144000" cy="5572502"/>
          </a:xfrm>
          <a:prstGeom prst="rect">
            <a:avLst/>
          </a:prstGeom>
          <a:blipFill>
            <a:blip r:embed="rId6" cstate="print"/>
            <a:stretch>
              <a:fillRect/>
            </a:stretch>
          </a:blipFill>
        </p:spPr>
        <p:txBody>
          <a:bodyPr wrap="square" lIns="0" tIns="0" rIns="0" bIns="0" rtlCol="0">
            <a:noAutofit/>
          </a:bodyPr>
          <a:lstStyle/>
          <a:p>
            <a:endParaRPr/>
          </a:p>
        </p:txBody>
      </p:sp>
      <p:sp>
        <p:nvSpPr>
          <p:cNvPr id="8" name="object 8"/>
          <p:cNvSpPr/>
          <p:nvPr/>
        </p:nvSpPr>
        <p:spPr>
          <a:xfrm>
            <a:off x="0" y="1279143"/>
            <a:ext cx="9144000" cy="0"/>
          </a:xfrm>
          <a:custGeom>
            <a:avLst/>
            <a:gdLst/>
            <a:ahLst/>
            <a:cxnLst/>
            <a:rect l="l" t="t" r="r" b="b"/>
            <a:pathLst>
              <a:path w="9144000">
                <a:moveTo>
                  <a:pt x="9144000" y="0"/>
                </a:moveTo>
                <a:lnTo>
                  <a:pt x="0" y="0"/>
                </a:lnTo>
              </a:path>
            </a:pathLst>
          </a:custGeom>
          <a:ln w="12700">
            <a:solidFill>
              <a:srgbClr val="FFFFFF"/>
            </a:solidFill>
          </a:ln>
        </p:spPr>
        <p:txBody>
          <a:bodyPr wrap="square" lIns="0" tIns="0" rIns="0" bIns="0" rtlCol="0">
            <a:noAutofit/>
          </a:bodyPr>
          <a:lstStyle/>
          <a:p>
            <a:endParaRPr/>
          </a:p>
        </p:txBody>
      </p:sp>
      <p:sp>
        <p:nvSpPr>
          <p:cNvPr id="9" name="object 9"/>
          <p:cNvSpPr txBox="1"/>
          <p:nvPr/>
        </p:nvSpPr>
        <p:spPr>
          <a:xfrm>
            <a:off x="844397" y="685557"/>
            <a:ext cx="7680670" cy="432612"/>
          </a:xfrm>
          <a:prstGeom prst="rect">
            <a:avLst/>
          </a:prstGeom>
        </p:spPr>
        <p:txBody>
          <a:bodyPr wrap="square" lIns="0" tIns="0" rIns="0" bIns="0" rtlCol="0">
            <a:noAutofit/>
          </a:bodyPr>
          <a:lstStyle/>
          <a:p>
            <a:pPr marL="12700">
              <a:lnSpc>
                <a:spcPts val="3385"/>
              </a:lnSpc>
              <a:spcBef>
                <a:spcPts val="169"/>
              </a:spcBef>
            </a:pPr>
            <a:r>
              <a:rPr sz="3200" spc="0" dirty="0" smtClean="0">
                <a:latin typeface="Franklin Gothic Medium"/>
                <a:cs typeface="Franklin Gothic Medium"/>
              </a:rPr>
              <a:t>SIGNAL</a:t>
            </a:r>
            <a:r>
              <a:rPr sz="3200" spc="-50" dirty="0" smtClean="0">
                <a:latin typeface="Franklin Gothic Medium"/>
                <a:cs typeface="Franklin Gothic Medium"/>
              </a:rPr>
              <a:t> </a:t>
            </a:r>
            <a:r>
              <a:rPr sz="3200" spc="0" dirty="0" smtClean="0">
                <a:latin typeface="Franklin Gothic Medium"/>
                <a:cs typeface="Franklin Gothic Medium"/>
              </a:rPr>
              <a:t>RESPONSE”</a:t>
            </a:r>
            <a:r>
              <a:rPr sz="3200" spc="-54" dirty="0" smtClean="0">
                <a:latin typeface="Franklin Gothic Medium"/>
                <a:cs typeface="Franklin Gothic Medium"/>
              </a:rPr>
              <a:t> </a:t>
            </a:r>
            <a:r>
              <a:rPr sz="3200" spc="0" dirty="0" smtClean="0">
                <a:latin typeface="Franklin Gothic Medium"/>
                <a:cs typeface="Franklin Gothic Medium"/>
              </a:rPr>
              <a:t>C</a:t>
            </a:r>
            <a:r>
              <a:rPr sz="3200" spc="-9" dirty="0" smtClean="0">
                <a:latin typeface="Franklin Gothic Medium"/>
                <a:cs typeface="Franklin Gothic Medium"/>
              </a:rPr>
              <a:t>A</a:t>
            </a:r>
            <a:r>
              <a:rPr sz="3200" spc="0" dirty="0" smtClean="0">
                <a:latin typeface="Franklin Gothic Medium"/>
                <a:cs typeface="Franklin Gothic Medium"/>
              </a:rPr>
              <a:t>RDS:</a:t>
            </a:r>
            <a:r>
              <a:rPr sz="3200" spc="-19" dirty="0" smtClean="0">
                <a:latin typeface="Franklin Gothic Medium"/>
                <a:cs typeface="Franklin Gothic Medium"/>
              </a:rPr>
              <a:t> </a:t>
            </a:r>
            <a:r>
              <a:rPr sz="3200" spc="0" dirty="0" smtClean="0">
                <a:latin typeface="Franklin Gothic Medium"/>
                <a:cs typeface="Franklin Gothic Medium"/>
              </a:rPr>
              <a:t>M</a:t>
            </a:r>
            <a:r>
              <a:rPr sz="3200" spc="-169" dirty="0" smtClean="0">
                <a:latin typeface="Franklin Gothic Medium"/>
                <a:cs typeface="Franklin Gothic Medium"/>
              </a:rPr>
              <a:t>A</a:t>
            </a:r>
            <a:r>
              <a:rPr sz="3200" spc="0" dirty="0" smtClean="0">
                <a:latin typeface="Franklin Gothic Medium"/>
                <a:cs typeface="Franklin Gothic Medium"/>
              </a:rPr>
              <a:t>TH</a:t>
            </a:r>
            <a:r>
              <a:rPr sz="3200" spc="-9" dirty="0" smtClean="0">
                <a:latin typeface="Franklin Gothic Medium"/>
                <a:cs typeface="Franklin Gothic Medium"/>
              </a:rPr>
              <a:t>E</a:t>
            </a:r>
            <a:r>
              <a:rPr sz="3200" spc="0" dirty="0" smtClean="0">
                <a:latin typeface="Franklin Gothic Medium"/>
                <a:cs typeface="Franklin Gothic Medium"/>
              </a:rPr>
              <a:t>M</a:t>
            </a:r>
            <a:r>
              <a:rPr sz="3200" spc="-169" dirty="0" smtClean="0">
                <a:latin typeface="Franklin Gothic Medium"/>
                <a:cs typeface="Franklin Gothic Medium"/>
              </a:rPr>
              <a:t>A</a:t>
            </a:r>
            <a:r>
              <a:rPr sz="3200" spc="0" dirty="0" smtClean="0">
                <a:latin typeface="Franklin Gothic Medium"/>
                <a:cs typeface="Franklin Gothic Medium"/>
              </a:rPr>
              <a:t>TICS</a:t>
            </a:r>
            <a:endParaRPr sz="3200">
              <a:latin typeface="Franklin Gothic Medium"/>
              <a:cs typeface="Franklin Gothic Medium"/>
            </a:endParaRPr>
          </a:p>
        </p:txBody>
      </p:sp>
    </p:spTree>
    <p:extLst>
      <p:ext uri="{BB962C8B-B14F-4D97-AF65-F5344CB8AC3E}">
        <p14:creationId xmlns:p14="http://schemas.microsoft.com/office/powerpoint/2010/main" val="296515917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514350" y="1044575"/>
            <a:ext cx="8629650" cy="15112"/>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514350" y="1044575"/>
            <a:ext cx="8629650" cy="15112"/>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514350" y="1051686"/>
            <a:ext cx="8629650" cy="14986"/>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p:nvPr/>
        </p:nvSpPr>
        <p:spPr>
          <a:xfrm>
            <a:off x="1409700" y="509016"/>
            <a:ext cx="6170676" cy="576072"/>
          </a:xfrm>
          <a:prstGeom prst="rect">
            <a:avLst/>
          </a:prstGeom>
          <a:blipFill>
            <a:blip r:embed="rId5" cstate="print"/>
            <a:stretch>
              <a:fillRect/>
            </a:stretch>
          </a:blipFill>
        </p:spPr>
        <p:txBody>
          <a:bodyPr wrap="square" lIns="0" tIns="0" rIns="0" bIns="0" rtlCol="0">
            <a:noAutofit/>
          </a:bodyPr>
          <a:lstStyle/>
          <a:p>
            <a:endParaRPr/>
          </a:p>
        </p:txBody>
      </p:sp>
      <p:sp>
        <p:nvSpPr>
          <p:cNvPr id="7" name="object 7"/>
          <p:cNvSpPr/>
          <p:nvPr/>
        </p:nvSpPr>
        <p:spPr>
          <a:xfrm>
            <a:off x="0" y="1371599"/>
            <a:ext cx="4895342" cy="5486397"/>
          </a:xfrm>
          <a:prstGeom prst="rect">
            <a:avLst/>
          </a:prstGeom>
          <a:blipFill>
            <a:blip r:embed="rId6" cstate="print"/>
            <a:stretch>
              <a:fillRect/>
            </a:stretch>
          </a:blipFill>
        </p:spPr>
        <p:txBody>
          <a:bodyPr wrap="square" lIns="0" tIns="0" rIns="0" bIns="0" rtlCol="0">
            <a:noAutofit/>
          </a:bodyPr>
          <a:lstStyle/>
          <a:p>
            <a:endParaRPr/>
          </a:p>
        </p:txBody>
      </p:sp>
      <p:sp>
        <p:nvSpPr>
          <p:cNvPr id="8" name="object 8"/>
          <p:cNvSpPr txBox="1"/>
          <p:nvPr/>
        </p:nvSpPr>
        <p:spPr>
          <a:xfrm>
            <a:off x="1655445" y="251209"/>
            <a:ext cx="1784549" cy="432307"/>
          </a:xfrm>
          <a:prstGeom prst="rect">
            <a:avLst/>
          </a:prstGeom>
        </p:spPr>
        <p:txBody>
          <a:bodyPr wrap="square" lIns="0" tIns="0" rIns="0" bIns="0" rtlCol="0">
            <a:noAutofit/>
          </a:bodyPr>
          <a:lstStyle/>
          <a:p>
            <a:pPr marL="12700">
              <a:lnSpc>
                <a:spcPts val="3385"/>
              </a:lnSpc>
              <a:spcBef>
                <a:spcPts val="169"/>
              </a:spcBef>
            </a:pPr>
            <a:r>
              <a:rPr sz="3200" spc="0" dirty="0" smtClean="0">
                <a:solidFill>
                  <a:srgbClr val="4E3A2F"/>
                </a:solidFill>
                <a:latin typeface="Franklin Gothic Medium"/>
                <a:cs typeface="Franklin Gothic Medium"/>
              </a:rPr>
              <a:t>EXAMPLE</a:t>
            </a:r>
            <a:endParaRPr sz="3200">
              <a:latin typeface="Franklin Gothic Medium"/>
              <a:cs typeface="Franklin Gothic Medium"/>
            </a:endParaRPr>
          </a:p>
        </p:txBody>
      </p:sp>
      <p:sp>
        <p:nvSpPr>
          <p:cNvPr id="9" name="object 9"/>
          <p:cNvSpPr txBox="1"/>
          <p:nvPr/>
        </p:nvSpPr>
        <p:spPr>
          <a:xfrm>
            <a:off x="3437295" y="251209"/>
            <a:ext cx="1931849" cy="432307"/>
          </a:xfrm>
          <a:prstGeom prst="rect">
            <a:avLst/>
          </a:prstGeom>
        </p:spPr>
        <p:txBody>
          <a:bodyPr wrap="square" lIns="0" tIns="0" rIns="0" bIns="0" rtlCol="0">
            <a:noAutofit/>
          </a:bodyPr>
          <a:lstStyle/>
          <a:p>
            <a:pPr marL="12700">
              <a:lnSpc>
                <a:spcPts val="3385"/>
              </a:lnSpc>
              <a:spcBef>
                <a:spcPts val="169"/>
              </a:spcBef>
            </a:pPr>
            <a:r>
              <a:rPr sz="3200" spc="0" dirty="0" smtClean="0">
                <a:solidFill>
                  <a:srgbClr val="4E3A2F"/>
                </a:solidFill>
                <a:latin typeface="Franklin Gothic Medium"/>
                <a:cs typeface="Franklin Gothic Medium"/>
              </a:rPr>
              <a:t>“LIT</a:t>
            </a:r>
            <a:r>
              <a:rPr sz="3200" spc="-14" dirty="0" smtClean="0">
                <a:solidFill>
                  <a:srgbClr val="4E3A2F"/>
                </a:solidFill>
                <a:latin typeface="Franklin Gothic Medium"/>
                <a:cs typeface="Franklin Gothic Medium"/>
              </a:rPr>
              <a:t>E</a:t>
            </a:r>
            <a:r>
              <a:rPr sz="3200" spc="0" dirty="0" smtClean="0">
                <a:solidFill>
                  <a:srgbClr val="4E3A2F"/>
                </a:solidFill>
                <a:latin typeface="Franklin Gothic Medium"/>
                <a:cs typeface="Franklin Gothic Medium"/>
              </a:rPr>
              <a:t>R</a:t>
            </a:r>
            <a:r>
              <a:rPr sz="3200" spc="-64" dirty="0" smtClean="0">
                <a:solidFill>
                  <a:srgbClr val="4E3A2F"/>
                </a:solidFill>
                <a:latin typeface="Franklin Gothic Medium"/>
                <a:cs typeface="Franklin Gothic Medium"/>
              </a:rPr>
              <a:t>A</a:t>
            </a:r>
            <a:r>
              <a:rPr sz="3200" spc="0" dirty="0" smtClean="0">
                <a:solidFill>
                  <a:srgbClr val="4E3A2F"/>
                </a:solidFill>
                <a:latin typeface="Franklin Gothic Medium"/>
                <a:cs typeface="Franklin Gothic Medium"/>
              </a:rPr>
              <a:t>CY</a:t>
            </a:r>
            <a:endParaRPr sz="3200">
              <a:latin typeface="Franklin Gothic Medium"/>
              <a:cs typeface="Franklin Gothic Medium"/>
            </a:endParaRPr>
          </a:p>
        </p:txBody>
      </p:sp>
      <p:sp>
        <p:nvSpPr>
          <p:cNvPr id="10" name="object 10"/>
          <p:cNvSpPr txBox="1"/>
          <p:nvPr/>
        </p:nvSpPr>
        <p:spPr>
          <a:xfrm>
            <a:off x="5369701" y="251209"/>
            <a:ext cx="2039680" cy="432307"/>
          </a:xfrm>
          <a:prstGeom prst="rect">
            <a:avLst/>
          </a:prstGeom>
        </p:spPr>
        <p:txBody>
          <a:bodyPr wrap="square" lIns="0" tIns="0" rIns="0" bIns="0" rtlCol="0">
            <a:noAutofit/>
          </a:bodyPr>
          <a:lstStyle/>
          <a:p>
            <a:pPr marL="12700">
              <a:lnSpc>
                <a:spcPts val="3385"/>
              </a:lnSpc>
              <a:spcBef>
                <a:spcPts val="169"/>
              </a:spcBef>
            </a:pPr>
            <a:r>
              <a:rPr sz="3200" spc="0" dirty="0" smtClean="0">
                <a:solidFill>
                  <a:srgbClr val="4E3A2F"/>
                </a:solidFill>
                <a:latin typeface="Franklin Gothic Medium"/>
                <a:cs typeface="Franklin Gothic Medium"/>
              </a:rPr>
              <a:t>DOMINOES</a:t>
            </a:r>
            <a:endParaRPr sz="3200">
              <a:latin typeface="Franklin Gothic Medium"/>
              <a:cs typeface="Franklin Gothic Medium"/>
            </a:endParaRPr>
          </a:p>
        </p:txBody>
      </p:sp>
      <p:sp>
        <p:nvSpPr>
          <p:cNvPr id="11" name="object 11"/>
          <p:cNvSpPr txBox="1"/>
          <p:nvPr/>
        </p:nvSpPr>
        <p:spPr>
          <a:xfrm>
            <a:off x="5680964" y="2506567"/>
            <a:ext cx="2287487" cy="432307"/>
          </a:xfrm>
          <a:prstGeom prst="rect">
            <a:avLst/>
          </a:prstGeom>
        </p:spPr>
        <p:txBody>
          <a:bodyPr wrap="square" lIns="0" tIns="0" rIns="0" bIns="0" rtlCol="0">
            <a:noAutofit/>
          </a:bodyPr>
          <a:lstStyle/>
          <a:p>
            <a:pPr marL="12700">
              <a:lnSpc>
                <a:spcPts val="3375"/>
              </a:lnSpc>
              <a:spcBef>
                <a:spcPts val="168"/>
              </a:spcBef>
            </a:pPr>
            <a:r>
              <a:rPr sz="3200" spc="0" dirty="0" smtClean="0">
                <a:latin typeface="Arial"/>
                <a:cs typeface="Arial"/>
              </a:rPr>
              <a:t>The</a:t>
            </a:r>
            <a:r>
              <a:rPr sz="3200" spc="-34" dirty="0" smtClean="0">
                <a:latin typeface="Arial"/>
                <a:cs typeface="Arial"/>
              </a:rPr>
              <a:t> </a:t>
            </a:r>
            <a:r>
              <a:rPr sz="3200" spc="0" dirty="0" smtClean="0">
                <a:latin typeface="Arial"/>
                <a:cs typeface="Arial"/>
              </a:rPr>
              <a:t>“secret”</a:t>
            </a:r>
            <a:endParaRPr sz="3200">
              <a:latin typeface="Arial"/>
              <a:cs typeface="Arial"/>
            </a:endParaRPr>
          </a:p>
        </p:txBody>
      </p:sp>
      <p:sp>
        <p:nvSpPr>
          <p:cNvPr id="12" name="object 12"/>
          <p:cNvSpPr txBox="1"/>
          <p:nvPr/>
        </p:nvSpPr>
        <p:spPr>
          <a:xfrm>
            <a:off x="7977552" y="2506567"/>
            <a:ext cx="438497" cy="432307"/>
          </a:xfrm>
          <a:prstGeom prst="rect">
            <a:avLst/>
          </a:prstGeom>
        </p:spPr>
        <p:txBody>
          <a:bodyPr wrap="square" lIns="0" tIns="0" rIns="0" bIns="0" rtlCol="0">
            <a:noAutofit/>
          </a:bodyPr>
          <a:lstStyle/>
          <a:p>
            <a:pPr marL="12700">
              <a:lnSpc>
                <a:spcPts val="3375"/>
              </a:lnSpc>
              <a:spcBef>
                <a:spcPts val="168"/>
              </a:spcBef>
            </a:pPr>
            <a:r>
              <a:rPr sz="3200" spc="0" dirty="0" smtClean="0">
                <a:latin typeface="Arial"/>
                <a:cs typeface="Arial"/>
              </a:rPr>
              <a:t>of</a:t>
            </a:r>
            <a:endParaRPr sz="3200">
              <a:latin typeface="Arial"/>
              <a:cs typeface="Arial"/>
            </a:endParaRPr>
          </a:p>
        </p:txBody>
      </p:sp>
      <p:sp>
        <p:nvSpPr>
          <p:cNvPr id="13" name="object 13"/>
          <p:cNvSpPr txBox="1"/>
          <p:nvPr/>
        </p:nvSpPr>
        <p:spPr>
          <a:xfrm>
            <a:off x="5123179" y="2994247"/>
            <a:ext cx="3817868" cy="3358972"/>
          </a:xfrm>
          <a:prstGeom prst="rect">
            <a:avLst/>
          </a:prstGeom>
        </p:spPr>
        <p:txBody>
          <a:bodyPr wrap="square" lIns="0" tIns="0" rIns="0" bIns="0" rtlCol="0">
            <a:noAutofit/>
          </a:bodyPr>
          <a:lstStyle/>
          <a:p>
            <a:pPr algn="ctr">
              <a:lnSpc>
                <a:spcPts val="3375"/>
              </a:lnSpc>
              <a:spcBef>
                <a:spcPts val="168"/>
              </a:spcBef>
            </a:pPr>
            <a:r>
              <a:rPr sz="3200" spc="0" dirty="0" smtClean="0">
                <a:latin typeface="Arial"/>
                <a:cs typeface="Arial"/>
              </a:rPr>
              <a:t>d</a:t>
            </a:r>
            <a:r>
              <a:rPr sz="3200" spc="-9" dirty="0" smtClean="0">
                <a:latin typeface="Arial"/>
                <a:cs typeface="Arial"/>
              </a:rPr>
              <a:t>e</a:t>
            </a:r>
            <a:r>
              <a:rPr sz="3200" spc="0" dirty="0" smtClean="0">
                <a:latin typeface="Arial"/>
                <a:cs typeface="Arial"/>
              </a:rPr>
              <a:t>sign</a:t>
            </a:r>
            <a:r>
              <a:rPr sz="3200" spc="-14" dirty="0" smtClean="0">
                <a:latin typeface="Arial"/>
                <a:cs typeface="Arial"/>
              </a:rPr>
              <a:t>i</a:t>
            </a:r>
            <a:r>
              <a:rPr sz="3200" spc="0" dirty="0" smtClean="0">
                <a:latin typeface="Arial"/>
                <a:cs typeface="Arial"/>
              </a:rPr>
              <a:t>ng</a:t>
            </a:r>
            <a:r>
              <a:rPr sz="3200" spc="-25" dirty="0" smtClean="0">
                <a:latin typeface="Arial"/>
                <a:cs typeface="Arial"/>
              </a:rPr>
              <a:t> </a:t>
            </a:r>
            <a:r>
              <a:rPr sz="3200" spc="0" dirty="0" smtClean="0">
                <a:latin typeface="Arial"/>
                <a:cs typeface="Arial"/>
              </a:rPr>
              <a:t>suc</a:t>
            </a:r>
            <a:r>
              <a:rPr sz="3200" spc="9" dirty="0" smtClean="0">
                <a:latin typeface="Arial"/>
                <a:cs typeface="Arial"/>
              </a:rPr>
              <a:t>c</a:t>
            </a:r>
            <a:r>
              <a:rPr sz="3200" spc="0" dirty="0" smtClean="0">
                <a:latin typeface="Arial"/>
                <a:cs typeface="Arial"/>
              </a:rPr>
              <a:t>essful</a:t>
            </a:r>
            <a:endParaRPr sz="3200">
              <a:latin typeface="Arial"/>
              <a:cs typeface="Arial"/>
            </a:endParaRPr>
          </a:p>
          <a:p>
            <a:pPr marR="11309" indent="52" algn="ctr">
              <a:lnSpc>
                <a:spcPct val="100041"/>
              </a:lnSpc>
            </a:pPr>
            <a:r>
              <a:rPr sz="3200" spc="0" dirty="0" smtClean="0">
                <a:latin typeface="Arial"/>
                <a:cs typeface="Arial"/>
              </a:rPr>
              <a:t>d</a:t>
            </a:r>
            <a:r>
              <a:rPr sz="3200" spc="-9" dirty="0" smtClean="0">
                <a:latin typeface="Arial"/>
                <a:cs typeface="Arial"/>
              </a:rPr>
              <a:t>o</a:t>
            </a:r>
            <a:r>
              <a:rPr sz="3200" spc="0" dirty="0" smtClean="0">
                <a:latin typeface="Arial"/>
                <a:cs typeface="Arial"/>
              </a:rPr>
              <a:t>mi</a:t>
            </a:r>
            <a:r>
              <a:rPr sz="3200" spc="-14" dirty="0" smtClean="0">
                <a:latin typeface="Arial"/>
                <a:cs typeface="Arial"/>
              </a:rPr>
              <a:t>n</a:t>
            </a:r>
            <a:r>
              <a:rPr sz="3200" spc="0" dirty="0" smtClean="0">
                <a:latin typeface="Arial"/>
                <a:cs typeface="Arial"/>
              </a:rPr>
              <a:t>o</a:t>
            </a:r>
            <a:r>
              <a:rPr sz="3200" spc="-9" dirty="0" smtClean="0">
                <a:latin typeface="Arial"/>
                <a:cs typeface="Arial"/>
              </a:rPr>
              <a:t>e</a:t>
            </a:r>
            <a:r>
              <a:rPr sz="3200" spc="0" dirty="0" smtClean="0">
                <a:latin typeface="Arial"/>
                <a:cs typeface="Arial"/>
              </a:rPr>
              <a:t>s</a:t>
            </a:r>
            <a:r>
              <a:rPr sz="3200" spc="-19" dirty="0" smtClean="0">
                <a:latin typeface="Arial"/>
                <a:cs typeface="Arial"/>
              </a:rPr>
              <a:t> </a:t>
            </a:r>
            <a:r>
              <a:rPr sz="3200" spc="0" dirty="0" smtClean="0">
                <a:latin typeface="Arial"/>
                <a:cs typeface="Arial"/>
              </a:rPr>
              <a:t>sets is</a:t>
            </a:r>
            <a:r>
              <a:rPr sz="3200" spc="-9" dirty="0" smtClean="0">
                <a:latin typeface="Arial"/>
                <a:cs typeface="Arial"/>
              </a:rPr>
              <a:t> </a:t>
            </a:r>
            <a:r>
              <a:rPr sz="3200" spc="0" dirty="0" smtClean="0">
                <a:latin typeface="Arial"/>
                <a:cs typeface="Arial"/>
              </a:rPr>
              <a:t>to e</a:t>
            </a:r>
            <a:r>
              <a:rPr sz="3200" spc="-9" dirty="0" smtClean="0">
                <a:latin typeface="Arial"/>
                <a:cs typeface="Arial"/>
              </a:rPr>
              <a:t>n</a:t>
            </a:r>
            <a:r>
              <a:rPr sz="3200" spc="0" dirty="0" smtClean="0">
                <a:latin typeface="Arial"/>
                <a:cs typeface="Arial"/>
              </a:rPr>
              <a:t>sure</a:t>
            </a:r>
            <a:r>
              <a:rPr sz="3200" spc="-39" dirty="0" smtClean="0">
                <a:latin typeface="Arial"/>
                <a:cs typeface="Arial"/>
              </a:rPr>
              <a:t> </a:t>
            </a:r>
            <a:r>
              <a:rPr sz="3200" spc="0" dirty="0" smtClean="0">
                <a:latin typeface="Arial"/>
                <a:cs typeface="Arial"/>
              </a:rPr>
              <a:t>th</a:t>
            </a:r>
            <a:r>
              <a:rPr sz="3200" spc="-14" dirty="0" smtClean="0">
                <a:latin typeface="Arial"/>
                <a:cs typeface="Arial"/>
              </a:rPr>
              <a:t>a</a:t>
            </a:r>
            <a:r>
              <a:rPr sz="3200" spc="0" dirty="0" smtClean="0">
                <a:latin typeface="Arial"/>
                <a:cs typeface="Arial"/>
              </a:rPr>
              <a:t>t t</a:t>
            </a:r>
            <a:r>
              <a:rPr sz="3200" spc="-14" dirty="0" smtClean="0">
                <a:latin typeface="Arial"/>
                <a:cs typeface="Arial"/>
              </a:rPr>
              <a:t>h</a:t>
            </a:r>
            <a:r>
              <a:rPr sz="3200" spc="0" dirty="0" smtClean="0">
                <a:latin typeface="Arial"/>
                <a:cs typeface="Arial"/>
              </a:rPr>
              <a:t>e r</a:t>
            </a:r>
            <a:r>
              <a:rPr sz="3200" spc="-9" dirty="0" smtClean="0">
                <a:latin typeface="Arial"/>
                <a:cs typeface="Arial"/>
              </a:rPr>
              <a:t>i</a:t>
            </a:r>
            <a:r>
              <a:rPr sz="3200" spc="0" dirty="0" smtClean="0">
                <a:latin typeface="Arial"/>
                <a:cs typeface="Arial"/>
              </a:rPr>
              <a:t>g</a:t>
            </a:r>
            <a:r>
              <a:rPr sz="3200" spc="-9" dirty="0" smtClean="0">
                <a:latin typeface="Arial"/>
                <a:cs typeface="Arial"/>
              </a:rPr>
              <a:t>h</a:t>
            </a:r>
            <a:r>
              <a:rPr sz="3200" spc="-4" dirty="0" smtClean="0">
                <a:latin typeface="Arial"/>
                <a:cs typeface="Arial"/>
              </a:rPr>
              <a:t>t</a:t>
            </a:r>
            <a:r>
              <a:rPr sz="3200" spc="0" dirty="0" smtClean="0">
                <a:latin typeface="Arial"/>
                <a:cs typeface="Arial"/>
              </a:rPr>
              <a:t>- h</a:t>
            </a:r>
            <a:r>
              <a:rPr sz="3200" spc="-9" dirty="0" smtClean="0">
                <a:latin typeface="Arial"/>
                <a:cs typeface="Arial"/>
              </a:rPr>
              <a:t>a</a:t>
            </a:r>
            <a:r>
              <a:rPr sz="3200" spc="0" dirty="0" smtClean="0">
                <a:latin typeface="Arial"/>
                <a:cs typeface="Arial"/>
              </a:rPr>
              <a:t>nd</a:t>
            </a:r>
            <a:r>
              <a:rPr sz="3200" spc="-25" dirty="0" smtClean="0">
                <a:latin typeface="Arial"/>
                <a:cs typeface="Arial"/>
              </a:rPr>
              <a:t> </a:t>
            </a:r>
            <a:r>
              <a:rPr sz="3200" spc="0" dirty="0" smtClean="0">
                <a:latin typeface="Arial"/>
                <a:cs typeface="Arial"/>
              </a:rPr>
              <a:t>side</a:t>
            </a:r>
            <a:r>
              <a:rPr sz="3200" spc="-19" dirty="0" smtClean="0">
                <a:latin typeface="Arial"/>
                <a:cs typeface="Arial"/>
              </a:rPr>
              <a:t> </a:t>
            </a:r>
            <a:r>
              <a:rPr sz="3200" spc="0" dirty="0" smtClean="0">
                <a:latin typeface="Arial"/>
                <a:cs typeface="Arial"/>
              </a:rPr>
              <a:t>of the</a:t>
            </a:r>
            <a:r>
              <a:rPr sz="3200" spc="-9" dirty="0" smtClean="0">
                <a:latin typeface="Arial"/>
                <a:cs typeface="Arial"/>
              </a:rPr>
              <a:t> </a:t>
            </a:r>
            <a:r>
              <a:rPr sz="3200" spc="0" dirty="0" smtClean="0">
                <a:latin typeface="Arial"/>
                <a:cs typeface="Arial"/>
              </a:rPr>
              <a:t>l</a:t>
            </a:r>
            <a:r>
              <a:rPr sz="3200" spc="-14" dirty="0" smtClean="0">
                <a:latin typeface="Arial"/>
                <a:cs typeface="Arial"/>
              </a:rPr>
              <a:t>a</a:t>
            </a:r>
            <a:r>
              <a:rPr sz="3200" spc="0" dirty="0" smtClean="0">
                <a:latin typeface="Arial"/>
                <a:cs typeface="Arial"/>
              </a:rPr>
              <a:t>st d</a:t>
            </a:r>
            <a:r>
              <a:rPr sz="3200" spc="-9" dirty="0" smtClean="0">
                <a:latin typeface="Arial"/>
                <a:cs typeface="Arial"/>
              </a:rPr>
              <a:t>o</a:t>
            </a:r>
            <a:r>
              <a:rPr sz="3200" spc="0" dirty="0" smtClean="0">
                <a:latin typeface="Arial"/>
                <a:cs typeface="Arial"/>
              </a:rPr>
              <a:t>mi</a:t>
            </a:r>
            <a:r>
              <a:rPr sz="3200" spc="-14" dirty="0" smtClean="0">
                <a:latin typeface="Arial"/>
                <a:cs typeface="Arial"/>
              </a:rPr>
              <a:t>n</a:t>
            </a:r>
            <a:r>
              <a:rPr sz="3200" spc="0" dirty="0" smtClean="0">
                <a:latin typeface="Arial"/>
                <a:cs typeface="Arial"/>
              </a:rPr>
              <a:t>o</a:t>
            </a:r>
            <a:r>
              <a:rPr sz="3200" spc="-19" dirty="0" smtClean="0">
                <a:latin typeface="Arial"/>
                <a:cs typeface="Arial"/>
              </a:rPr>
              <a:t> </a:t>
            </a:r>
            <a:r>
              <a:rPr sz="3200" spc="0" dirty="0" smtClean="0">
                <a:latin typeface="Arial"/>
                <a:cs typeface="Arial"/>
              </a:rPr>
              <a:t>m</a:t>
            </a:r>
            <a:r>
              <a:rPr sz="3200" spc="-9" dirty="0" smtClean="0">
                <a:latin typeface="Arial"/>
                <a:cs typeface="Arial"/>
              </a:rPr>
              <a:t>a</a:t>
            </a:r>
            <a:r>
              <a:rPr sz="3200" spc="0" dirty="0" smtClean="0">
                <a:latin typeface="Arial"/>
                <a:cs typeface="Arial"/>
              </a:rPr>
              <a:t>tches</a:t>
            </a:r>
            <a:r>
              <a:rPr sz="3200" spc="-29" dirty="0" smtClean="0">
                <a:latin typeface="Arial"/>
                <a:cs typeface="Arial"/>
              </a:rPr>
              <a:t> </a:t>
            </a:r>
            <a:r>
              <a:rPr sz="3200" spc="0" dirty="0" smtClean="0">
                <a:latin typeface="Arial"/>
                <a:cs typeface="Arial"/>
              </a:rPr>
              <a:t>the l</a:t>
            </a:r>
            <a:r>
              <a:rPr sz="3200" spc="-9" dirty="0" smtClean="0">
                <a:latin typeface="Arial"/>
                <a:cs typeface="Arial"/>
              </a:rPr>
              <a:t>e</a:t>
            </a:r>
            <a:r>
              <a:rPr sz="3200" spc="0" dirty="0" smtClean="0">
                <a:latin typeface="Arial"/>
                <a:cs typeface="Arial"/>
              </a:rPr>
              <a:t>f</a:t>
            </a:r>
            <a:r>
              <a:rPr sz="3200" spc="-9" dirty="0" smtClean="0">
                <a:latin typeface="Arial"/>
                <a:cs typeface="Arial"/>
              </a:rPr>
              <a:t>t</a:t>
            </a:r>
            <a:r>
              <a:rPr sz="3200" spc="0" dirty="0" smtClean="0">
                <a:latin typeface="Arial"/>
                <a:cs typeface="Arial"/>
              </a:rPr>
              <a:t>-h</a:t>
            </a:r>
            <a:r>
              <a:rPr sz="3200" spc="-14" dirty="0" smtClean="0">
                <a:latin typeface="Arial"/>
                <a:cs typeface="Arial"/>
              </a:rPr>
              <a:t>a</a:t>
            </a:r>
            <a:r>
              <a:rPr sz="3200" spc="0" dirty="0" smtClean="0">
                <a:latin typeface="Arial"/>
                <a:cs typeface="Arial"/>
              </a:rPr>
              <a:t>nd</a:t>
            </a:r>
            <a:r>
              <a:rPr sz="3200" spc="-39" dirty="0" smtClean="0">
                <a:latin typeface="Arial"/>
                <a:cs typeface="Arial"/>
              </a:rPr>
              <a:t> </a:t>
            </a:r>
            <a:r>
              <a:rPr sz="3200" spc="0" dirty="0" smtClean="0">
                <a:latin typeface="Arial"/>
                <a:cs typeface="Arial"/>
              </a:rPr>
              <a:t>side</a:t>
            </a:r>
            <a:r>
              <a:rPr sz="3200" spc="-9" dirty="0" smtClean="0">
                <a:latin typeface="Arial"/>
                <a:cs typeface="Arial"/>
              </a:rPr>
              <a:t> o</a:t>
            </a:r>
            <a:r>
              <a:rPr sz="3200" spc="0" dirty="0" smtClean="0">
                <a:latin typeface="Arial"/>
                <a:cs typeface="Arial"/>
              </a:rPr>
              <a:t>f </a:t>
            </a:r>
            <a:r>
              <a:rPr sz="3200" spc="-9" dirty="0" smtClean="0">
                <a:latin typeface="Arial"/>
                <a:cs typeface="Arial"/>
              </a:rPr>
              <a:t>t</a:t>
            </a:r>
            <a:r>
              <a:rPr sz="3200" spc="0" dirty="0" smtClean="0">
                <a:latin typeface="Arial"/>
                <a:cs typeface="Arial"/>
              </a:rPr>
              <a:t>he first</a:t>
            </a:r>
            <a:r>
              <a:rPr sz="3200" spc="-29" dirty="0" smtClean="0">
                <a:latin typeface="Arial"/>
                <a:cs typeface="Arial"/>
              </a:rPr>
              <a:t> </a:t>
            </a:r>
            <a:r>
              <a:rPr sz="3200" spc="0" dirty="0" smtClean="0">
                <a:latin typeface="Arial"/>
                <a:cs typeface="Arial"/>
              </a:rPr>
              <a:t>d</a:t>
            </a:r>
            <a:r>
              <a:rPr sz="3200" spc="-9" dirty="0" smtClean="0">
                <a:latin typeface="Arial"/>
                <a:cs typeface="Arial"/>
              </a:rPr>
              <a:t>o</a:t>
            </a:r>
            <a:r>
              <a:rPr sz="3200" spc="0" dirty="0" smtClean="0">
                <a:latin typeface="Arial"/>
                <a:cs typeface="Arial"/>
              </a:rPr>
              <a:t>mi</a:t>
            </a:r>
            <a:r>
              <a:rPr sz="3200" spc="-14" dirty="0" smtClean="0">
                <a:latin typeface="Arial"/>
                <a:cs typeface="Arial"/>
              </a:rPr>
              <a:t>n</a:t>
            </a:r>
            <a:r>
              <a:rPr sz="3200" spc="0" dirty="0" smtClean="0">
                <a:latin typeface="Arial"/>
                <a:cs typeface="Arial"/>
              </a:rPr>
              <a:t>o!</a:t>
            </a:r>
            <a:endParaRPr sz="3200">
              <a:latin typeface="Arial"/>
              <a:cs typeface="Arial"/>
            </a:endParaRPr>
          </a:p>
        </p:txBody>
      </p:sp>
    </p:spTree>
    <p:extLst>
      <p:ext uri="{BB962C8B-B14F-4D97-AF65-F5344CB8AC3E}">
        <p14:creationId xmlns:p14="http://schemas.microsoft.com/office/powerpoint/2010/main" val="194663065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ne_of_learning.png"/>
          <p:cNvPicPr>
            <a:picLocks noGrp="1" noChangeAspect="1"/>
          </p:cNvPicPr>
          <p:nvPr>
            <p:ph idx="1"/>
          </p:nvPr>
        </p:nvPicPr>
        <p:blipFill>
          <a:blip r:embed="rId2" cstate="print"/>
          <a:stretch>
            <a:fillRect/>
          </a:stretch>
        </p:blipFill>
        <p:spPr>
          <a:xfrm>
            <a:off x="1475220" y="304800"/>
            <a:ext cx="7419109" cy="5943600"/>
          </a:xfrm>
        </p:spPr>
      </p:pic>
    </p:spTree>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514350" y="1044575"/>
            <a:ext cx="8629650" cy="15112"/>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514350" y="1044575"/>
            <a:ext cx="8629650" cy="15112"/>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514350" y="1051686"/>
            <a:ext cx="8629650" cy="14986"/>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p:nvPr/>
        </p:nvSpPr>
        <p:spPr>
          <a:xfrm>
            <a:off x="1077467" y="699516"/>
            <a:ext cx="7139940" cy="576072"/>
          </a:xfrm>
          <a:prstGeom prst="rect">
            <a:avLst/>
          </a:prstGeom>
          <a:blipFill>
            <a:blip r:embed="rId5" cstate="print"/>
            <a:stretch>
              <a:fillRect/>
            </a:stretch>
          </a:blipFill>
        </p:spPr>
        <p:txBody>
          <a:bodyPr wrap="square" lIns="0" tIns="0" rIns="0" bIns="0" rtlCol="0">
            <a:noAutofit/>
          </a:bodyPr>
          <a:lstStyle/>
          <a:p>
            <a:endParaRPr/>
          </a:p>
        </p:txBody>
      </p:sp>
      <p:sp>
        <p:nvSpPr>
          <p:cNvPr id="7" name="object 7"/>
          <p:cNvSpPr/>
          <p:nvPr/>
        </p:nvSpPr>
        <p:spPr>
          <a:xfrm>
            <a:off x="0" y="1295400"/>
            <a:ext cx="3696970" cy="4800600"/>
          </a:xfrm>
          <a:prstGeom prst="rect">
            <a:avLst/>
          </a:prstGeom>
          <a:blipFill>
            <a:blip r:embed="rId6" cstate="print"/>
            <a:stretch>
              <a:fillRect/>
            </a:stretch>
          </a:blipFill>
        </p:spPr>
        <p:txBody>
          <a:bodyPr wrap="square" lIns="0" tIns="0" rIns="0" bIns="0" rtlCol="0">
            <a:noAutofit/>
          </a:bodyPr>
          <a:lstStyle/>
          <a:p>
            <a:endParaRPr/>
          </a:p>
        </p:txBody>
      </p:sp>
      <p:sp>
        <p:nvSpPr>
          <p:cNvPr id="8" name="object 8"/>
          <p:cNvSpPr txBox="1"/>
          <p:nvPr/>
        </p:nvSpPr>
        <p:spPr>
          <a:xfrm>
            <a:off x="1323213" y="441717"/>
            <a:ext cx="609390" cy="432612"/>
          </a:xfrm>
          <a:prstGeom prst="rect">
            <a:avLst/>
          </a:prstGeom>
        </p:spPr>
        <p:txBody>
          <a:bodyPr wrap="square" lIns="0" tIns="0" rIns="0" bIns="0" rtlCol="0">
            <a:noAutofit/>
          </a:bodyPr>
          <a:lstStyle/>
          <a:p>
            <a:pPr marL="12700">
              <a:lnSpc>
                <a:spcPts val="3385"/>
              </a:lnSpc>
              <a:spcBef>
                <a:spcPts val="169"/>
              </a:spcBef>
            </a:pPr>
            <a:r>
              <a:rPr sz="3200" spc="0" dirty="0" smtClean="0">
                <a:latin typeface="Franklin Gothic Medium"/>
                <a:cs typeface="Franklin Gothic Medium"/>
              </a:rPr>
              <a:t>AN</a:t>
            </a:r>
            <a:endParaRPr sz="3200">
              <a:latin typeface="Franklin Gothic Medium"/>
              <a:cs typeface="Franklin Gothic Medium"/>
            </a:endParaRPr>
          </a:p>
        </p:txBody>
      </p:sp>
      <p:sp>
        <p:nvSpPr>
          <p:cNvPr id="9" name="object 9"/>
          <p:cNvSpPr txBox="1"/>
          <p:nvPr/>
        </p:nvSpPr>
        <p:spPr>
          <a:xfrm>
            <a:off x="1931181" y="441717"/>
            <a:ext cx="1784252" cy="432612"/>
          </a:xfrm>
          <a:prstGeom prst="rect">
            <a:avLst/>
          </a:prstGeom>
        </p:spPr>
        <p:txBody>
          <a:bodyPr wrap="square" lIns="0" tIns="0" rIns="0" bIns="0" rtlCol="0">
            <a:noAutofit/>
          </a:bodyPr>
          <a:lstStyle/>
          <a:p>
            <a:pPr marL="12700">
              <a:lnSpc>
                <a:spcPts val="3385"/>
              </a:lnSpc>
              <a:spcBef>
                <a:spcPts val="169"/>
              </a:spcBef>
            </a:pPr>
            <a:r>
              <a:rPr sz="3200" spc="0" dirty="0" smtClean="0">
                <a:latin typeface="Franklin Gothic Medium"/>
                <a:cs typeface="Franklin Gothic Medium"/>
              </a:rPr>
              <a:t>EX</a:t>
            </a:r>
            <a:r>
              <a:rPr sz="3200" spc="-9" dirty="0" smtClean="0">
                <a:latin typeface="Franklin Gothic Medium"/>
                <a:cs typeface="Franklin Gothic Medium"/>
              </a:rPr>
              <a:t>A</a:t>
            </a:r>
            <a:r>
              <a:rPr sz="3200" spc="0" dirty="0" smtClean="0">
                <a:latin typeface="Franklin Gothic Medium"/>
                <a:cs typeface="Franklin Gothic Medium"/>
              </a:rPr>
              <a:t>MPLE</a:t>
            </a:r>
            <a:endParaRPr sz="3200">
              <a:latin typeface="Franklin Gothic Medium"/>
              <a:cs typeface="Franklin Gothic Medium"/>
            </a:endParaRPr>
          </a:p>
        </p:txBody>
      </p:sp>
      <p:sp>
        <p:nvSpPr>
          <p:cNvPr id="10" name="object 10"/>
          <p:cNvSpPr txBox="1"/>
          <p:nvPr/>
        </p:nvSpPr>
        <p:spPr>
          <a:xfrm>
            <a:off x="3714366" y="441717"/>
            <a:ext cx="4332778" cy="432612"/>
          </a:xfrm>
          <a:prstGeom prst="rect">
            <a:avLst/>
          </a:prstGeom>
        </p:spPr>
        <p:txBody>
          <a:bodyPr wrap="square" lIns="0" tIns="0" rIns="0" bIns="0" rtlCol="0">
            <a:noAutofit/>
          </a:bodyPr>
          <a:lstStyle/>
          <a:p>
            <a:pPr marL="12700">
              <a:lnSpc>
                <a:spcPts val="3385"/>
              </a:lnSpc>
              <a:spcBef>
                <a:spcPts val="169"/>
              </a:spcBef>
            </a:pPr>
            <a:r>
              <a:rPr sz="3200" spc="0" dirty="0" smtClean="0">
                <a:latin typeface="Franklin Gothic Medium"/>
                <a:cs typeface="Franklin Gothic Medium"/>
              </a:rPr>
              <a:t>OF A</a:t>
            </a:r>
            <a:r>
              <a:rPr sz="3200" spc="-19" dirty="0" smtClean="0">
                <a:latin typeface="Franklin Gothic Medium"/>
                <a:cs typeface="Franklin Gothic Medium"/>
              </a:rPr>
              <a:t> </a:t>
            </a:r>
            <a:r>
              <a:rPr sz="3200" spc="0" dirty="0" smtClean="0">
                <a:latin typeface="Franklin Gothic Medium"/>
                <a:cs typeface="Franklin Gothic Medium"/>
              </a:rPr>
              <a:t>M</a:t>
            </a:r>
            <a:r>
              <a:rPr sz="3200" spc="-169" dirty="0" smtClean="0">
                <a:latin typeface="Franklin Gothic Medium"/>
                <a:cs typeface="Franklin Gothic Medium"/>
              </a:rPr>
              <a:t>A</a:t>
            </a:r>
            <a:r>
              <a:rPr sz="3200" spc="0" dirty="0" smtClean="0">
                <a:latin typeface="Franklin Gothic Medium"/>
                <a:cs typeface="Franklin Gothic Medium"/>
              </a:rPr>
              <a:t>THS</a:t>
            </a:r>
            <a:r>
              <a:rPr sz="3200" spc="-34" dirty="0" smtClean="0">
                <a:latin typeface="Franklin Gothic Medium"/>
                <a:cs typeface="Franklin Gothic Medium"/>
              </a:rPr>
              <a:t> </a:t>
            </a:r>
            <a:r>
              <a:rPr sz="3200" spc="0" dirty="0" smtClean="0">
                <a:latin typeface="Franklin Gothic Medium"/>
                <a:cs typeface="Franklin Gothic Medium"/>
              </a:rPr>
              <a:t>DICE</a:t>
            </a:r>
            <a:r>
              <a:rPr sz="3200" spc="-25" dirty="0" smtClean="0">
                <a:latin typeface="Franklin Gothic Medium"/>
                <a:cs typeface="Franklin Gothic Medium"/>
              </a:rPr>
              <a:t> </a:t>
            </a:r>
            <a:r>
              <a:rPr sz="3200" spc="0" dirty="0" smtClean="0">
                <a:latin typeface="Franklin Gothic Medium"/>
                <a:cs typeface="Franklin Gothic Medium"/>
              </a:rPr>
              <a:t>GAME</a:t>
            </a:r>
            <a:endParaRPr sz="3200">
              <a:latin typeface="Franklin Gothic Medium"/>
              <a:cs typeface="Franklin Gothic Medium"/>
            </a:endParaRPr>
          </a:p>
        </p:txBody>
      </p:sp>
      <p:sp>
        <p:nvSpPr>
          <p:cNvPr id="11" name="object 11"/>
          <p:cNvSpPr txBox="1"/>
          <p:nvPr/>
        </p:nvSpPr>
        <p:spPr>
          <a:xfrm>
            <a:off x="4043934" y="1802542"/>
            <a:ext cx="2114397" cy="330200"/>
          </a:xfrm>
          <a:prstGeom prst="rect">
            <a:avLst/>
          </a:prstGeom>
        </p:spPr>
        <p:txBody>
          <a:bodyPr wrap="square" lIns="0" tIns="0" rIns="0" bIns="0" rtlCol="0">
            <a:noAutofit/>
          </a:bodyPr>
          <a:lstStyle/>
          <a:p>
            <a:pPr marL="12700">
              <a:lnSpc>
                <a:spcPts val="2555"/>
              </a:lnSpc>
              <a:spcBef>
                <a:spcPts val="127"/>
              </a:spcBef>
            </a:pPr>
            <a:r>
              <a:rPr sz="2400" spc="0" dirty="0" smtClean="0">
                <a:latin typeface="Arial"/>
                <a:cs typeface="Arial"/>
              </a:rPr>
              <a:t>R</a:t>
            </a:r>
            <a:r>
              <a:rPr sz="2400" spc="-4" dirty="0" smtClean="0">
                <a:latin typeface="Arial"/>
                <a:cs typeface="Arial"/>
              </a:rPr>
              <a:t>o</a:t>
            </a:r>
            <a:r>
              <a:rPr sz="2400" spc="0" dirty="0" smtClean="0">
                <a:latin typeface="Arial"/>
                <a:cs typeface="Arial"/>
              </a:rPr>
              <a:t>ll three </a:t>
            </a:r>
            <a:r>
              <a:rPr sz="2400" spc="-4" dirty="0" smtClean="0">
                <a:latin typeface="Arial"/>
                <a:cs typeface="Arial"/>
              </a:rPr>
              <a:t>d</a:t>
            </a:r>
            <a:r>
              <a:rPr sz="2400" spc="0" dirty="0" smtClean="0">
                <a:latin typeface="Arial"/>
                <a:cs typeface="Arial"/>
              </a:rPr>
              <a:t>ic</a:t>
            </a:r>
            <a:r>
              <a:rPr sz="2400" spc="-4" dirty="0" smtClean="0">
                <a:latin typeface="Arial"/>
                <a:cs typeface="Arial"/>
              </a:rPr>
              <a:t>e</a:t>
            </a:r>
            <a:r>
              <a:rPr sz="2400" spc="0" dirty="0" smtClean="0">
                <a:latin typeface="Arial"/>
                <a:cs typeface="Arial"/>
              </a:rPr>
              <a:t>.</a:t>
            </a:r>
            <a:endParaRPr sz="2400">
              <a:latin typeface="Arial"/>
              <a:cs typeface="Arial"/>
            </a:endParaRPr>
          </a:p>
        </p:txBody>
      </p:sp>
      <p:sp>
        <p:nvSpPr>
          <p:cNvPr id="12" name="object 12"/>
          <p:cNvSpPr txBox="1"/>
          <p:nvPr/>
        </p:nvSpPr>
        <p:spPr>
          <a:xfrm>
            <a:off x="6228740" y="1802542"/>
            <a:ext cx="1508150" cy="330200"/>
          </a:xfrm>
          <a:prstGeom prst="rect">
            <a:avLst/>
          </a:prstGeom>
        </p:spPr>
        <p:txBody>
          <a:bodyPr wrap="square" lIns="0" tIns="0" rIns="0" bIns="0" rtlCol="0">
            <a:noAutofit/>
          </a:bodyPr>
          <a:lstStyle/>
          <a:p>
            <a:pPr marL="12700">
              <a:lnSpc>
                <a:spcPts val="2555"/>
              </a:lnSpc>
              <a:spcBef>
                <a:spcPts val="127"/>
              </a:spcBef>
            </a:pPr>
            <a:r>
              <a:rPr sz="2400" spc="0" dirty="0" smtClean="0">
                <a:latin typeface="Arial"/>
                <a:cs typeface="Arial"/>
              </a:rPr>
              <a:t>Arrange</a:t>
            </a:r>
            <a:r>
              <a:rPr sz="2400" spc="9" dirty="0" smtClean="0">
                <a:latin typeface="Arial"/>
                <a:cs typeface="Arial"/>
              </a:rPr>
              <a:t> </a:t>
            </a:r>
            <a:r>
              <a:rPr sz="2400" spc="0" dirty="0" smtClean="0">
                <a:latin typeface="Arial"/>
                <a:cs typeface="Arial"/>
              </a:rPr>
              <a:t>to</a:t>
            </a:r>
            <a:endParaRPr sz="2400">
              <a:latin typeface="Arial"/>
              <a:cs typeface="Arial"/>
            </a:endParaRPr>
          </a:p>
        </p:txBody>
      </p:sp>
      <p:sp>
        <p:nvSpPr>
          <p:cNvPr id="13" name="object 13"/>
          <p:cNvSpPr txBox="1"/>
          <p:nvPr/>
        </p:nvSpPr>
        <p:spPr>
          <a:xfrm>
            <a:off x="7735672" y="1802542"/>
            <a:ext cx="1065580" cy="330200"/>
          </a:xfrm>
          <a:prstGeom prst="rect">
            <a:avLst/>
          </a:prstGeom>
        </p:spPr>
        <p:txBody>
          <a:bodyPr wrap="square" lIns="0" tIns="0" rIns="0" bIns="0" rtlCol="0">
            <a:noAutofit/>
          </a:bodyPr>
          <a:lstStyle/>
          <a:p>
            <a:pPr marL="12700">
              <a:lnSpc>
                <a:spcPts val="2555"/>
              </a:lnSpc>
              <a:spcBef>
                <a:spcPts val="127"/>
              </a:spcBef>
            </a:pPr>
            <a:r>
              <a:rPr sz="2400" spc="0" dirty="0" smtClean="0">
                <a:latin typeface="Arial"/>
                <a:cs typeface="Arial"/>
              </a:rPr>
              <a:t>cho</a:t>
            </a:r>
            <a:r>
              <a:rPr sz="2400" spc="-4" dirty="0" smtClean="0">
                <a:latin typeface="Arial"/>
                <a:cs typeface="Arial"/>
              </a:rPr>
              <a:t>o</a:t>
            </a:r>
            <a:r>
              <a:rPr sz="2400" spc="0" dirty="0" smtClean="0">
                <a:latin typeface="Arial"/>
                <a:cs typeface="Arial"/>
              </a:rPr>
              <a:t>se</a:t>
            </a:r>
            <a:endParaRPr sz="2400">
              <a:latin typeface="Arial"/>
              <a:cs typeface="Arial"/>
            </a:endParaRPr>
          </a:p>
        </p:txBody>
      </p:sp>
      <p:sp>
        <p:nvSpPr>
          <p:cNvPr id="14" name="object 14"/>
          <p:cNvSpPr txBox="1"/>
          <p:nvPr/>
        </p:nvSpPr>
        <p:spPr>
          <a:xfrm>
            <a:off x="5839459" y="2168436"/>
            <a:ext cx="1167598" cy="330504"/>
          </a:xfrm>
          <a:prstGeom prst="rect">
            <a:avLst/>
          </a:prstGeom>
        </p:spPr>
        <p:txBody>
          <a:bodyPr wrap="square" lIns="0" tIns="0" rIns="0" bIns="0" rtlCol="0">
            <a:noAutofit/>
          </a:bodyPr>
          <a:lstStyle/>
          <a:p>
            <a:pPr marL="12700">
              <a:lnSpc>
                <a:spcPts val="2555"/>
              </a:lnSpc>
              <a:spcBef>
                <a:spcPts val="127"/>
              </a:spcBef>
            </a:pPr>
            <a:r>
              <a:rPr sz="2400" spc="0" dirty="0" smtClean="0">
                <a:latin typeface="Arial"/>
                <a:cs typeface="Arial"/>
              </a:rPr>
              <a:t>a</a:t>
            </a:r>
            <a:r>
              <a:rPr sz="2400" spc="-9" dirty="0" smtClean="0">
                <a:latin typeface="Arial"/>
                <a:cs typeface="Arial"/>
              </a:rPr>
              <a:t> </a:t>
            </a:r>
            <a:r>
              <a:rPr sz="2400" spc="0" dirty="0" smtClean="0">
                <a:latin typeface="Arial"/>
                <a:cs typeface="Arial"/>
              </a:rPr>
              <a:t>score.</a:t>
            </a:r>
            <a:endParaRPr sz="2400">
              <a:latin typeface="Arial"/>
              <a:cs typeface="Arial"/>
            </a:endParaRPr>
          </a:p>
        </p:txBody>
      </p:sp>
      <p:sp>
        <p:nvSpPr>
          <p:cNvPr id="15" name="object 15"/>
          <p:cNvSpPr txBox="1"/>
          <p:nvPr/>
        </p:nvSpPr>
        <p:spPr>
          <a:xfrm>
            <a:off x="4033265" y="3046507"/>
            <a:ext cx="3711244" cy="330200"/>
          </a:xfrm>
          <a:prstGeom prst="rect">
            <a:avLst/>
          </a:prstGeom>
        </p:spPr>
        <p:txBody>
          <a:bodyPr wrap="square" lIns="0" tIns="0" rIns="0" bIns="0" rtlCol="0">
            <a:noAutofit/>
          </a:bodyPr>
          <a:lstStyle/>
          <a:p>
            <a:pPr marL="12700">
              <a:lnSpc>
                <a:spcPts val="2555"/>
              </a:lnSpc>
              <a:spcBef>
                <a:spcPts val="127"/>
              </a:spcBef>
              <a:tabLst>
                <a:tab pos="3098800" algn="l"/>
              </a:tabLst>
            </a:pPr>
            <a:r>
              <a:rPr sz="2400" spc="0" dirty="0" smtClean="0">
                <a:latin typeface="Arial"/>
                <a:cs typeface="Arial"/>
              </a:rPr>
              <a:t>P</a:t>
            </a:r>
            <a:r>
              <a:rPr sz="2400" spc="-9" dirty="0" smtClean="0">
                <a:latin typeface="Arial"/>
                <a:cs typeface="Arial"/>
              </a:rPr>
              <a:t>l</a:t>
            </a:r>
            <a:r>
              <a:rPr sz="2400" spc="0" dirty="0" smtClean="0">
                <a:latin typeface="Arial"/>
                <a:cs typeface="Arial"/>
              </a:rPr>
              <a:t>a</a:t>
            </a:r>
            <a:r>
              <a:rPr sz="2400" spc="-179" dirty="0" smtClean="0">
                <a:latin typeface="Arial"/>
                <a:cs typeface="Arial"/>
              </a:rPr>
              <a:t>y</a:t>
            </a:r>
            <a:r>
              <a:rPr sz="2400" spc="0" dirty="0" smtClean="0">
                <a:latin typeface="Arial"/>
                <a:cs typeface="Arial"/>
              </a:rPr>
              <a:t>, sa</a:t>
            </a:r>
            <a:r>
              <a:rPr sz="2400" spc="-184" dirty="0" smtClean="0">
                <a:latin typeface="Arial"/>
                <a:cs typeface="Arial"/>
              </a:rPr>
              <a:t>y</a:t>
            </a:r>
            <a:r>
              <a:rPr sz="2400" spc="0" dirty="0" smtClean="0">
                <a:latin typeface="Arial"/>
                <a:cs typeface="Arial"/>
              </a:rPr>
              <a:t>, five rounds.	A</a:t>
            </a:r>
            <a:r>
              <a:rPr sz="2400" spc="-4" dirty="0" smtClean="0">
                <a:latin typeface="Arial"/>
                <a:cs typeface="Arial"/>
              </a:rPr>
              <a:t>d</a:t>
            </a:r>
            <a:r>
              <a:rPr sz="2400" spc="0" dirty="0" smtClean="0">
                <a:latin typeface="Arial"/>
                <a:cs typeface="Arial"/>
              </a:rPr>
              <a:t>d</a:t>
            </a:r>
            <a:endParaRPr sz="2400">
              <a:latin typeface="Arial"/>
              <a:cs typeface="Arial"/>
            </a:endParaRPr>
          </a:p>
        </p:txBody>
      </p:sp>
      <p:sp>
        <p:nvSpPr>
          <p:cNvPr id="16" name="object 16"/>
          <p:cNvSpPr txBox="1"/>
          <p:nvPr/>
        </p:nvSpPr>
        <p:spPr>
          <a:xfrm>
            <a:off x="7745425" y="3046507"/>
            <a:ext cx="1066190" cy="330200"/>
          </a:xfrm>
          <a:prstGeom prst="rect">
            <a:avLst/>
          </a:prstGeom>
        </p:spPr>
        <p:txBody>
          <a:bodyPr wrap="square" lIns="0" tIns="0" rIns="0" bIns="0" rtlCol="0">
            <a:noAutofit/>
          </a:bodyPr>
          <a:lstStyle/>
          <a:p>
            <a:pPr marL="12700">
              <a:lnSpc>
                <a:spcPts val="2555"/>
              </a:lnSpc>
              <a:spcBef>
                <a:spcPts val="127"/>
              </a:spcBef>
            </a:pPr>
            <a:r>
              <a:rPr sz="2400" spc="0" dirty="0" smtClean="0">
                <a:latin typeface="Arial"/>
                <a:cs typeface="Arial"/>
              </a:rPr>
              <a:t>scores.</a:t>
            </a:r>
            <a:endParaRPr sz="2400">
              <a:latin typeface="Arial"/>
              <a:cs typeface="Arial"/>
            </a:endParaRPr>
          </a:p>
        </p:txBody>
      </p:sp>
      <p:sp>
        <p:nvSpPr>
          <p:cNvPr id="17" name="object 17"/>
          <p:cNvSpPr txBox="1"/>
          <p:nvPr/>
        </p:nvSpPr>
        <p:spPr>
          <a:xfrm>
            <a:off x="4123182" y="3924337"/>
            <a:ext cx="4567299" cy="1940121"/>
          </a:xfrm>
          <a:prstGeom prst="rect">
            <a:avLst/>
          </a:prstGeom>
        </p:spPr>
        <p:txBody>
          <a:bodyPr wrap="square" lIns="0" tIns="0" rIns="0" bIns="0" rtlCol="0">
            <a:noAutofit/>
          </a:bodyPr>
          <a:lstStyle/>
          <a:p>
            <a:pPr marL="100561" marR="112930" algn="ctr">
              <a:lnSpc>
                <a:spcPts val="2555"/>
              </a:lnSpc>
              <a:spcBef>
                <a:spcPts val="127"/>
              </a:spcBef>
            </a:pPr>
            <a:r>
              <a:rPr sz="2400" spc="0" dirty="0" smtClean="0">
                <a:latin typeface="Arial"/>
                <a:cs typeface="Arial"/>
              </a:rPr>
              <a:t>H</a:t>
            </a:r>
            <a:r>
              <a:rPr sz="2400" spc="-9" dirty="0" smtClean="0">
                <a:latin typeface="Arial"/>
                <a:cs typeface="Arial"/>
              </a:rPr>
              <a:t>i</a:t>
            </a:r>
            <a:r>
              <a:rPr sz="2400" spc="0" dirty="0" smtClean="0">
                <a:latin typeface="Arial"/>
                <a:cs typeface="Arial"/>
              </a:rPr>
              <a:t>g</a:t>
            </a:r>
            <a:r>
              <a:rPr sz="2400" spc="-4" dirty="0" smtClean="0">
                <a:latin typeface="Arial"/>
                <a:cs typeface="Arial"/>
              </a:rPr>
              <a:t>h</a:t>
            </a:r>
            <a:r>
              <a:rPr sz="2400" spc="0" dirty="0" smtClean="0">
                <a:latin typeface="Arial"/>
                <a:cs typeface="Arial"/>
              </a:rPr>
              <a:t>est </a:t>
            </a:r>
            <a:r>
              <a:rPr sz="2400" spc="4" dirty="0" smtClean="0">
                <a:latin typeface="Arial"/>
                <a:cs typeface="Arial"/>
              </a:rPr>
              <a:t>t</a:t>
            </a:r>
            <a:r>
              <a:rPr sz="2400" spc="0" dirty="0" smtClean="0">
                <a:latin typeface="Arial"/>
                <a:cs typeface="Arial"/>
              </a:rPr>
              <a:t>otal</a:t>
            </a:r>
            <a:r>
              <a:rPr sz="2400" spc="-9" dirty="0" smtClean="0">
                <a:latin typeface="Arial"/>
                <a:cs typeface="Arial"/>
              </a:rPr>
              <a:t> </a:t>
            </a:r>
            <a:r>
              <a:rPr sz="2400" spc="0" dirty="0" smtClean="0">
                <a:latin typeface="Arial"/>
                <a:cs typeface="Arial"/>
              </a:rPr>
              <a:t>score cou</a:t>
            </a:r>
            <a:r>
              <a:rPr sz="2400" spc="-9" dirty="0" smtClean="0">
                <a:latin typeface="Arial"/>
                <a:cs typeface="Arial"/>
              </a:rPr>
              <a:t>l</a:t>
            </a:r>
            <a:r>
              <a:rPr sz="2400" spc="0" dirty="0" smtClean="0">
                <a:latin typeface="Arial"/>
                <a:cs typeface="Arial"/>
              </a:rPr>
              <a:t>d</a:t>
            </a:r>
            <a:r>
              <a:rPr sz="2400" spc="9" dirty="0" smtClean="0">
                <a:latin typeface="Arial"/>
                <a:cs typeface="Arial"/>
              </a:rPr>
              <a:t> </a:t>
            </a:r>
            <a:r>
              <a:rPr sz="2400" spc="0" dirty="0" smtClean="0">
                <a:latin typeface="Arial"/>
                <a:cs typeface="Arial"/>
              </a:rPr>
              <a:t>be </a:t>
            </a:r>
            <a:r>
              <a:rPr sz="2400" spc="4" dirty="0" smtClean="0">
                <a:latin typeface="Arial"/>
                <a:cs typeface="Arial"/>
              </a:rPr>
              <a:t>t</a:t>
            </a:r>
            <a:r>
              <a:rPr sz="2400" spc="0" dirty="0" smtClean="0">
                <a:latin typeface="Arial"/>
                <a:cs typeface="Arial"/>
              </a:rPr>
              <a:t>he</a:t>
            </a:r>
            <a:endParaRPr sz="2400">
              <a:latin typeface="Arial"/>
              <a:cs typeface="Arial"/>
            </a:endParaRPr>
          </a:p>
          <a:p>
            <a:pPr marL="1787905" marR="1800070" algn="ctr">
              <a:lnSpc>
                <a:spcPct val="95825"/>
              </a:lnSpc>
            </a:pPr>
            <a:r>
              <a:rPr sz="2400" spc="0" dirty="0" smtClean="0">
                <a:latin typeface="Arial"/>
                <a:cs typeface="Arial"/>
              </a:rPr>
              <a:t>w</a:t>
            </a:r>
            <a:r>
              <a:rPr sz="2400" spc="-9" dirty="0" smtClean="0">
                <a:latin typeface="Arial"/>
                <a:cs typeface="Arial"/>
              </a:rPr>
              <a:t>i</a:t>
            </a:r>
            <a:r>
              <a:rPr sz="2400" spc="0" dirty="0" smtClean="0">
                <a:latin typeface="Arial"/>
                <a:cs typeface="Arial"/>
              </a:rPr>
              <a:t>nn</a:t>
            </a:r>
            <a:r>
              <a:rPr sz="2400" spc="-4" dirty="0" smtClean="0">
                <a:latin typeface="Arial"/>
                <a:cs typeface="Arial"/>
              </a:rPr>
              <a:t>e</a:t>
            </a:r>
            <a:r>
              <a:rPr sz="2400" spc="0" dirty="0" smtClean="0">
                <a:latin typeface="Arial"/>
                <a:cs typeface="Arial"/>
              </a:rPr>
              <a:t>r</a:t>
            </a:r>
            <a:endParaRPr sz="2400">
              <a:latin typeface="Arial"/>
              <a:cs typeface="Arial"/>
            </a:endParaRPr>
          </a:p>
          <a:p>
            <a:pPr indent="0" algn="ctr">
              <a:lnSpc>
                <a:spcPct val="100041"/>
              </a:lnSpc>
              <a:spcBef>
                <a:spcPts val="696"/>
              </a:spcBef>
            </a:pPr>
            <a:r>
              <a:rPr sz="2400" spc="-184" dirty="0" smtClean="0">
                <a:latin typeface="Arial"/>
                <a:cs typeface="Arial"/>
              </a:rPr>
              <a:t>V</a:t>
            </a:r>
            <a:r>
              <a:rPr sz="2400" spc="0" dirty="0" smtClean="0">
                <a:latin typeface="Arial"/>
                <a:cs typeface="Arial"/>
              </a:rPr>
              <a:t>ariati</a:t>
            </a:r>
            <a:r>
              <a:rPr sz="2400" spc="-4" dirty="0" smtClean="0">
                <a:latin typeface="Arial"/>
                <a:cs typeface="Arial"/>
              </a:rPr>
              <a:t>o</a:t>
            </a:r>
            <a:r>
              <a:rPr sz="2400" spc="0" dirty="0" smtClean="0">
                <a:latin typeface="Arial"/>
                <a:cs typeface="Arial"/>
              </a:rPr>
              <a:t>n: l</a:t>
            </a:r>
            <a:r>
              <a:rPr sz="2400" spc="-4" dirty="0" smtClean="0">
                <a:latin typeface="Arial"/>
                <a:cs typeface="Arial"/>
              </a:rPr>
              <a:t>o</a:t>
            </a:r>
            <a:r>
              <a:rPr sz="2400" spc="0" dirty="0" smtClean="0">
                <a:latin typeface="Arial"/>
                <a:cs typeface="Arial"/>
              </a:rPr>
              <a:t>w</a:t>
            </a:r>
            <a:r>
              <a:rPr sz="2400" spc="-4" dirty="0" smtClean="0">
                <a:latin typeface="Arial"/>
                <a:cs typeface="Arial"/>
              </a:rPr>
              <a:t>e</a:t>
            </a:r>
            <a:r>
              <a:rPr sz="2400" spc="0" dirty="0" smtClean="0">
                <a:latin typeface="Arial"/>
                <a:cs typeface="Arial"/>
              </a:rPr>
              <a:t>st</a:t>
            </a:r>
            <a:r>
              <a:rPr sz="2400" spc="19" dirty="0" smtClean="0">
                <a:latin typeface="Arial"/>
                <a:cs typeface="Arial"/>
              </a:rPr>
              <a:t> </a:t>
            </a:r>
            <a:r>
              <a:rPr sz="2400" spc="0" dirty="0" smtClean="0">
                <a:latin typeface="Arial"/>
                <a:cs typeface="Arial"/>
              </a:rPr>
              <a:t>to</a:t>
            </a:r>
            <a:r>
              <a:rPr sz="2400" spc="4" dirty="0" smtClean="0">
                <a:latin typeface="Arial"/>
                <a:cs typeface="Arial"/>
              </a:rPr>
              <a:t>t</a:t>
            </a:r>
            <a:r>
              <a:rPr sz="2400" spc="0" dirty="0" smtClean="0">
                <a:latin typeface="Arial"/>
                <a:cs typeface="Arial"/>
              </a:rPr>
              <a:t>al</a:t>
            </a:r>
            <a:r>
              <a:rPr sz="2400" spc="-14" dirty="0" smtClean="0">
                <a:latin typeface="Arial"/>
                <a:cs typeface="Arial"/>
              </a:rPr>
              <a:t> </a:t>
            </a:r>
            <a:r>
              <a:rPr sz="2400" spc="0" dirty="0" smtClean="0">
                <a:latin typeface="Arial"/>
                <a:cs typeface="Arial"/>
              </a:rPr>
              <a:t>score could be</a:t>
            </a:r>
            <a:r>
              <a:rPr sz="2400" spc="-9" dirty="0" smtClean="0">
                <a:latin typeface="Arial"/>
                <a:cs typeface="Arial"/>
              </a:rPr>
              <a:t> </a:t>
            </a:r>
            <a:r>
              <a:rPr sz="2400" spc="0" dirty="0" smtClean="0">
                <a:latin typeface="Arial"/>
                <a:cs typeface="Arial"/>
              </a:rPr>
              <a:t>the</a:t>
            </a:r>
            <a:r>
              <a:rPr sz="2400" spc="-4" dirty="0" smtClean="0">
                <a:latin typeface="Arial"/>
                <a:cs typeface="Arial"/>
              </a:rPr>
              <a:t> </a:t>
            </a:r>
            <a:r>
              <a:rPr sz="2400" spc="0" dirty="0" smtClean="0">
                <a:latin typeface="Arial"/>
                <a:cs typeface="Arial"/>
              </a:rPr>
              <a:t>w</a:t>
            </a:r>
            <a:r>
              <a:rPr sz="2400" spc="-9" dirty="0" smtClean="0">
                <a:latin typeface="Arial"/>
                <a:cs typeface="Arial"/>
              </a:rPr>
              <a:t>i</a:t>
            </a:r>
            <a:r>
              <a:rPr sz="2400" spc="0" dirty="0" smtClean="0">
                <a:latin typeface="Arial"/>
                <a:cs typeface="Arial"/>
              </a:rPr>
              <a:t>nn</a:t>
            </a:r>
            <a:r>
              <a:rPr sz="2400" spc="-4" dirty="0" smtClean="0">
                <a:latin typeface="Arial"/>
                <a:cs typeface="Arial"/>
              </a:rPr>
              <a:t>e</a:t>
            </a:r>
            <a:r>
              <a:rPr sz="2400" spc="-125" dirty="0" smtClean="0">
                <a:latin typeface="Arial"/>
                <a:cs typeface="Arial"/>
              </a:rPr>
              <a:t>r</a:t>
            </a:r>
            <a:r>
              <a:rPr sz="2400" spc="0" dirty="0" smtClean="0">
                <a:latin typeface="Arial"/>
                <a:cs typeface="Arial"/>
              </a:rPr>
              <a:t>,</a:t>
            </a:r>
            <a:r>
              <a:rPr sz="2400" spc="19" dirty="0" smtClean="0">
                <a:latin typeface="Arial"/>
                <a:cs typeface="Arial"/>
              </a:rPr>
              <a:t> </a:t>
            </a:r>
            <a:r>
              <a:rPr sz="2400" spc="0" dirty="0" smtClean="0">
                <a:latin typeface="Arial"/>
                <a:cs typeface="Arial"/>
              </a:rPr>
              <a:t>et</a:t>
            </a:r>
            <a:r>
              <a:rPr sz="2400" spc="4" dirty="0" smtClean="0">
                <a:latin typeface="Arial"/>
                <a:cs typeface="Arial"/>
              </a:rPr>
              <a:t>c</a:t>
            </a:r>
            <a:r>
              <a:rPr sz="2400" spc="0" dirty="0" smtClean="0">
                <a:latin typeface="Arial"/>
                <a:cs typeface="Arial"/>
              </a:rPr>
              <a:t>.</a:t>
            </a:r>
            <a:endParaRPr sz="2400">
              <a:latin typeface="Arial"/>
              <a:cs typeface="Arial"/>
            </a:endParaRPr>
          </a:p>
          <a:p>
            <a:pPr marL="474218" marR="486687" algn="ctr">
              <a:lnSpc>
                <a:spcPct val="95825"/>
              </a:lnSpc>
              <a:spcBef>
                <a:spcPts val="580"/>
              </a:spcBef>
            </a:pPr>
            <a:r>
              <a:rPr sz="2400" i="1" spc="0" dirty="0" smtClean="0">
                <a:latin typeface="Arial"/>
                <a:cs typeface="Arial"/>
              </a:rPr>
              <a:t>What</a:t>
            </a:r>
            <a:r>
              <a:rPr sz="2400" i="1" spc="-14" dirty="0" smtClean="0">
                <a:latin typeface="Arial"/>
                <a:cs typeface="Arial"/>
              </a:rPr>
              <a:t> </a:t>
            </a:r>
            <a:r>
              <a:rPr sz="2400" i="1" spc="0" dirty="0" smtClean="0">
                <a:latin typeface="Arial"/>
                <a:cs typeface="Arial"/>
              </a:rPr>
              <a:t>i</a:t>
            </a:r>
            <a:r>
              <a:rPr sz="2400" i="1" spc="-4" dirty="0" smtClean="0">
                <a:latin typeface="Arial"/>
                <a:cs typeface="Arial"/>
              </a:rPr>
              <a:t>d</a:t>
            </a:r>
            <a:r>
              <a:rPr sz="2400" i="1" spc="0" dirty="0" smtClean="0">
                <a:latin typeface="Arial"/>
                <a:cs typeface="Arial"/>
              </a:rPr>
              <a:t>eas</a:t>
            </a:r>
            <a:r>
              <a:rPr sz="2400" i="1" spc="9" dirty="0" smtClean="0">
                <a:latin typeface="Arial"/>
                <a:cs typeface="Arial"/>
              </a:rPr>
              <a:t> </a:t>
            </a:r>
            <a:r>
              <a:rPr sz="2400" i="1" spc="0" dirty="0" smtClean="0">
                <a:latin typeface="Arial"/>
                <a:cs typeface="Arial"/>
              </a:rPr>
              <a:t>do you</a:t>
            </a:r>
            <a:r>
              <a:rPr sz="2400" i="1" spc="9" dirty="0" smtClean="0">
                <a:latin typeface="Arial"/>
                <a:cs typeface="Arial"/>
              </a:rPr>
              <a:t> </a:t>
            </a:r>
            <a:r>
              <a:rPr sz="2400" i="1" spc="0" dirty="0" smtClean="0">
                <a:latin typeface="Arial"/>
                <a:cs typeface="Arial"/>
              </a:rPr>
              <a:t>hav</a:t>
            </a:r>
            <a:r>
              <a:rPr sz="2400" i="1" spc="-4" dirty="0" smtClean="0">
                <a:latin typeface="Arial"/>
                <a:cs typeface="Arial"/>
              </a:rPr>
              <a:t>e</a:t>
            </a:r>
            <a:r>
              <a:rPr sz="2400" i="1" spc="0" dirty="0" smtClean="0">
                <a:latin typeface="Arial"/>
                <a:cs typeface="Arial"/>
              </a:rPr>
              <a:t>!?</a:t>
            </a:r>
            <a:endParaRPr sz="2400">
              <a:latin typeface="Arial"/>
              <a:cs typeface="Arial"/>
            </a:endParaRPr>
          </a:p>
        </p:txBody>
      </p:sp>
      <p:sp>
        <p:nvSpPr>
          <p:cNvPr id="18" name="object 18"/>
          <p:cNvSpPr txBox="1"/>
          <p:nvPr/>
        </p:nvSpPr>
        <p:spPr>
          <a:xfrm>
            <a:off x="307340" y="6231246"/>
            <a:ext cx="8024930" cy="279908"/>
          </a:xfrm>
          <a:prstGeom prst="rect">
            <a:avLst/>
          </a:prstGeom>
        </p:spPr>
        <p:txBody>
          <a:bodyPr wrap="square" lIns="0" tIns="0" rIns="0" bIns="0" rtlCol="0">
            <a:noAutofit/>
          </a:bodyPr>
          <a:lstStyle/>
          <a:p>
            <a:pPr marL="12700">
              <a:lnSpc>
                <a:spcPts val="2150"/>
              </a:lnSpc>
              <a:spcBef>
                <a:spcPts val="107"/>
              </a:spcBef>
            </a:pPr>
            <a:r>
              <a:rPr sz="2000" i="1" spc="0" dirty="0" smtClean="0">
                <a:latin typeface="Arial"/>
                <a:cs typeface="Arial"/>
              </a:rPr>
              <a:t>For</a:t>
            </a:r>
            <a:r>
              <a:rPr sz="2000" i="1" spc="-24" dirty="0" smtClean="0">
                <a:latin typeface="Arial"/>
                <a:cs typeface="Arial"/>
              </a:rPr>
              <a:t> </a:t>
            </a:r>
            <a:r>
              <a:rPr sz="2000" i="1" spc="-14" dirty="0" smtClean="0">
                <a:latin typeface="Arial"/>
                <a:cs typeface="Arial"/>
              </a:rPr>
              <a:t>m</a:t>
            </a:r>
            <a:r>
              <a:rPr sz="2000" i="1" spc="0" dirty="0" smtClean="0">
                <a:latin typeface="Arial"/>
                <a:cs typeface="Arial"/>
              </a:rPr>
              <a:t>o</a:t>
            </a:r>
            <a:r>
              <a:rPr sz="2000" i="1" spc="4" dirty="0" smtClean="0">
                <a:latin typeface="Arial"/>
                <a:cs typeface="Arial"/>
              </a:rPr>
              <a:t>r</a:t>
            </a:r>
            <a:r>
              <a:rPr sz="2000" i="1" spc="0" dirty="0" smtClean="0">
                <a:latin typeface="Arial"/>
                <a:cs typeface="Arial"/>
              </a:rPr>
              <a:t>e</a:t>
            </a:r>
            <a:r>
              <a:rPr sz="2000" i="1" spc="-14" dirty="0" smtClean="0">
                <a:latin typeface="Arial"/>
                <a:cs typeface="Arial"/>
              </a:rPr>
              <a:t> </a:t>
            </a:r>
            <a:r>
              <a:rPr sz="2000" i="1" spc="0" dirty="0" smtClean="0">
                <a:latin typeface="Arial"/>
                <a:cs typeface="Arial"/>
              </a:rPr>
              <a:t>idea</a:t>
            </a:r>
            <a:r>
              <a:rPr sz="2000" i="1" spc="9" dirty="0" smtClean="0">
                <a:latin typeface="Arial"/>
                <a:cs typeface="Arial"/>
              </a:rPr>
              <a:t>s</a:t>
            </a:r>
            <a:r>
              <a:rPr sz="2000" i="1" spc="0" dirty="0" smtClean="0">
                <a:latin typeface="Arial"/>
                <a:cs typeface="Arial"/>
              </a:rPr>
              <a:t>,</a:t>
            </a:r>
            <a:r>
              <a:rPr sz="2000" i="1" spc="-24" dirty="0" smtClean="0">
                <a:latin typeface="Arial"/>
                <a:cs typeface="Arial"/>
              </a:rPr>
              <a:t> </a:t>
            </a:r>
            <a:r>
              <a:rPr sz="2000" i="1" spc="0" dirty="0" smtClean="0">
                <a:latin typeface="Arial"/>
                <a:cs typeface="Arial"/>
              </a:rPr>
              <a:t>s</a:t>
            </a:r>
            <a:r>
              <a:rPr sz="2000" i="1" spc="4" dirty="0" smtClean="0">
                <a:latin typeface="Arial"/>
                <a:cs typeface="Arial"/>
              </a:rPr>
              <a:t>e</a:t>
            </a:r>
            <a:r>
              <a:rPr sz="2000" i="1" spc="0" dirty="0" smtClean="0">
                <a:latin typeface="Arial"/>
                <a:cs typeface="Arial"/>
                <a:hlinkClick r:id="rId7"/>
              </a:rPr>
              <a:t>e:w</a:t>
            </a:r>
            <a:r>
              <a:rPr sz="2000" i="1" spc="4" dirty="0" smtClean="0">
                <a:latin typeface="Arial"/>
                <a:cs typeface="Arial"/>
                <a:hlinkClick r:id="rId7"/>
              </a:rPr>
              <a:t>w</a:t>
            </a:r>
            <a:r>
              <a:rPr sz="2000" i="1" spc="-100" dirty="0" smtClean="0">
                <a:latin typeface="Arial"/>
                <a:cs typeface="Arial"/>
              </a:rPr>
              <a:t>w</a:t>
            </a:r>
            <a:r>
              <a:rPr sz="2000" i="1" spc="0" dirty="0" smtClean="0">
                <a:latin typeface="Arial"/>
                <a:cs typeface="Arial"/>
                <a:hlinkClick r:id="rId7"/>
              </a:rPr>
              <a:t>.david</a:t>
            </a:r>
            <a:r>
              <a:rPr sz="2000" i="1" spc="9" dirty="0" smtClean="0">
                <a:latin typeface="Arial"/>
                <a:cs typeface="Arial"/>
                <a:hlinkClick r:id="rId7"/>
              </a:rPr>
              <a:t>s</a:t>
            </a:r>
            <a:r>
              <a:rPr sz="2000" i="1" spc="-14" dirty="0" smtClean="0">
                <a:latin typeface="Arial"/>
                <a:cs typeface="Arial"/>
              </a:rPr>
              <a:t>m</a:t>
            </a:r>
            <a:r>
              <a:rPr sz="2000" i="1" spc="0" dirty="0" smtClean="0">
                <a:latin typeface="Arial"/>
                <a:cs typeface="Arial"/>
                <a:hlinkClick r:id="rId7"/>
              </a:rPr>
              <a:t>a</a:t>
            </a:r>
            <a:r>
              <a:rPr sz="2000" i="1" spc="4" dirty="0" smtClean="0">
                <a:latin typeface="Arial"/>
                <a:cs typeface="Arial"/>
                <a:hlinkClick r:id="rId7"/>
              </a:rPr>
              <a:t>w</a:t>
            </a:r>
            <a:r>
              <a:rPr sz="2000" i="1" spc="0" dirty="0" smtClean="0">
                <a:latin typeface="Arial"/>
                <a:cs typeface="Arial"/>
                <a:hlinkClick r:id="rId7"/>
              </a:rPr>
              <a:t>field</a:t>
            </a:r>
            <a:r>
              <a:rPr sz="2000" i="1" spc="-9" dirty="0" smtClean="0">
                <a:latin typeface="Arial"/>
                <a:cs typeface="Arial"/>
                <a:hlinkClick r:id="rId7"/>
              </a:rPr>
              <a:t>.</a:t>
            </a:r>
            <a:r>
              <a:rPr sz="2000" i="1" spc="0" dirty="0" smtClean="0">
                <a:latin typeface="Arial"/>
                <a:cs typeface="Arial"/>
                <a:hlinkClick r:id="rId7"/>
              </a:rPr>
              <a:t>c</a:t>
            </a:r>
            <a:r>
              <a:rPr sz="2000" i="1" spc="4" dirty="0" smtClean="0">
                <a:latin typeface="Arial"/>
                <a:cs typeface="Arial"/>
                <a:hlinkClick r:id="rId7"/>
              </a:rPr>
              <a:t>o</a:t>
            </a:r>
            <a:r>
              <a:rPr sz="2000" i="1" spc="0" dirty="0" smtClean="0">
                <a:latin typeface="Arial"/>
                <a:cs typeface="Arial"/>
                <a:hlinkClick r:id="rId7"/>
              </a:rPr>
              <a:t>m/</a:t>
            </a:r>
            <a:r>
              <a:rPr sz="2000" i="1" spc="-9" dirty="0" smtClean="0">
                <a:latin typeface="Arial"/>
                <a:cs typeface="Arial"/>
                <a:hlinkClick r:id="rId7"/>
              </a:rPr>
              <a:t>r</a:t>
            </a:r>
            <a:r>
              <a:rPr sz="2000" i="1" spc="0" dirty="0" smtClean="0">
                <a:latin typeface="Arial"/>
                <a:cs typeface="Arial"/>
                <a:hlinkClick r:id="rId7"/>
              </a:rPr>
              <a:t>esou</a:t>
            </a:r>
            <a:r>
              <a:rPr sz="2000" i="1" spc="-9" dirty="0" smtClean="0">
                <a:latin typeface="Arial"/>
                <a:cs typeface="Arial"/>
                <a:hlinkClick r:id="rId7"/>
              </a:rPr>
              <a:t>r</a:t>
            </a:r>
            <a:r>
              <a:rPr sz="2000" i="1" spc="0" dirty="0" smtClean="0">
                <a:latin typeface="Arial"/>
                <a:cs typeface="Arial"/>
                <a:hlinkClick r:id="rId7"/>
              </a:rPr>
              <a:t>ce</a:t>
            </a:r>
            <a:r>
              <a:rPr sz="2000" i="1" spc="-9" dirty="0" smtClean="0">
                <a:latin typeface="Arial"/>
                <a:cs typeface="Arial"/>
                <a:hlinkClick r:id="rId7"/>
              </a:rPr>
              <a:t>s</a:t>
            </a:r>
            <a:r>
              <a:rPr sz="2000" i="1" spc="4" dirty="0" smtClean="0">
                <a:latin typeface="Arial"/>
                <a:cs typeface="Arial"/>
                <a:hlinkClick r:id="rId7"/>
              </a:rPr>
              <a:t>-</a:t>
            </a:r>
            <a:r>
              <a:rPr sz="2000" i="1" spc="-9" dirty="0" smtClean="0">
                <a:latin typeface="Arial"/>
                <a:cs typeface="Arial"/>
                <a:hlinkClick r:id="rId7"/>
              </a:rPr>
              <a:t>pr</a:t>
            </a:r>
            <a:r>
              <a:rPr sz="2000" i="1" spc="0" dirty="0" smtClean="0">
                <a:latin typeface="Arial"/>
                <a:cs typeface="Arial"/>
                <a:hlinkClick r:id="rId7"/>
              </a:rPr>
              <a:t>ac</a:t>
            </a:r>
            <a:r>
              <a:rPr sz="2000" i="1" spc="-9" dirty="0" smtClean="0">
                <a:latin typeface="Arial"/>
                <a:cs typeface="Arial"/>
                <a:hlinkClick r:id="rId7"/>
              </a:rPr>
              <a:t>t</a:t>
            </a:r>
            <a:r>
              <a:rPr sz="2000" i="1" spc="0" dirty="0" smtClean="0">
                <a:latin typeface="Arial"/>
                <a:cs typeface="Arial"/>
                <a:hlinkClick r:id="rId7"/>
              </a:rPr>
              <a:t>it</a:t>
            </a:r>
            <a:r>
              <a:rPr sz="2000" i="1" spc="-4" dirty="0" smtClean="0">
                <a:latin typeface="Arial"/>
                <a:cs typeface="Arial"/>
                <a:hlinkClick r:id="rId7"/>
              </a:rPr>
              <a:t>i</a:t>
            </a:r>
            <a:r>
              <a:rPr sz="2000" i="1" spc="0" dirty="0" smtClean="0">
                <a:latin typeface="Arial"/>
                <a:cs typeface="Arial"/>
                <a:hlinkClick r:id="rId7"/>
              </a:rPr>
              <a:t>oners/</a:t>
            </a:r>
            <a:endParaRPr sz="2000">
              <a:latin typeface="Arial"/>
              <a:cs typeface="Arial"/>
            </a:endParaRPr>
          </a:p>
        </p:txBody>
      </p:sp>
    </p:spTree>
    <p:extLst>
      <p:ext uri="{BB962C8B-B14F-4D97-AF65-F5344CB8AC3E}">
        <p14:creationId xmlns:p14="http://schemas.microsoft.com/office/powerpoint/2010/main" val="158062117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514350" y="1044575"/>
            <a:ext cx="8629650" cy="15112"/>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514350" y="1044575"/>
            <a:ext cx="8629650" cy="15112"/>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514350" y="1051686"/>
            <a:ext cx="8629650" cy="14986"/>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p:nvPr/>
        </p:nvSpPr>
        <p:spPr>
          <a:xfrm>
            <a:off x="518159" y="952500"/>
            <a:ext cx="8258556" cy="644651"/>
          </a:xfrm>
          <a:prstGeom prst="rect">
            <a:avLst/>
          </a:prstGeom>
          <a:blipFill>
            <a:blip r:embed="rId5" cstate="print"/>
            <a:stretch>
              <a:fillRect/>
            </a:stretch>
          </a:blipFill>
        </p:spPr>
        <p:txBody>
          <a:bodyPr wrap="square" lIns="0" tIns="0" rIns="0" bIns="0" rtlCol="0">
            <a:noAutofit/>
          </a:bodyPr>
          <a:lstStyle/>
          <a:p>
            <a:endParaRPr/>
          </a:p>
        </p:txBody>
      </p:sp>
      <p:sp>
        <p:nvSpPr>
          <p:cNvPr id="7" name="object 7"/>
          <p:cNvSpPr/>
          <p:nvPr/>
        </p:nvSpPr>
        <p:spPr>
          <a:xfrm>
            <a:off x="0" y="1295399"/>
            <a:ext cx="3657600" cy="5562597"/>
          </a:xfrm>
          <a:prstGeom prst="rect">
            <a:avLst/>
          </a:prstGeom>
          <a:blipFill>
            <a:blip r:embed="rId6" cstate="print"/>
            <a:stretch>
              <a:fillRect/>
            </a:stretch>
          </a:blipFill>
        </p:spPr>
        <p:txBody>
          <a:bodyPr wrap="square" lIns="0" tIns="0" rIns="0" bIns="0" rtlCol="0">
            <a:noAutofit/>
          </a:bodyPr>
          <a:lstStyle/>
          <a:p>
            <a:endParaRPr/>
          </a:p>
        </p:txBody>
      </p:sp>
      <p:sp>
        <p:nvSpPr>
          <p:cNvPr id="8" name="object 8"/>
          <p:cNvSpPr txBox="1"/>
          <p:nvPr/>
        </p:nvSpPr>
        <p:spPr>
          <a:xfrm>
            <a:off x="794410" y="663191"/>
            <a:ext cx="2877374" cy="482904"/>
          </a:xfrm>
          <a:prstGeom prst="rect">
            <a:avLst/>
          </a:prstGeom>
        </p:spPr>
        <p:txBody>
          <a:bodyPr wrap="square" lIns="0" tIns="0" rIns="0" bIns="0" rtlCol="0">
            <a:noAutofit/>
          </a:bodyPr>
          <a:lstStyle/>
          <a:p>
            <a:pPr marL="12700">
              <a:lnSpc>
                <a:spcPts val="3795"/>
              </a:lnSpc>
              <a:spcBef>
                <a:spcPts val="189"/>
              </a:spcBef>
            </a:pPr>
            <a:r>
              <a:rPr sz="3600" spc="0" dirty="0" smtClean="0">
                <a:latin typeface="Franklin Gothic Medium"/>
                <a:cs typeface="Franklin Gothic Medium"/>
              </a:rPr>
              <a:t>ED</a:t>
            </a:r>
            <a:r>
              <a:rPr sz="3600" spc="-14" dirty="0" smtClean="0">
                <a:latin typeface="Franklin Gothic Medium"/>
                <a:cs typeface="Franklin Gothic Medium"/>
              </a:rPr>
              <a:t>U</a:t>
            </a:r>
            <a:r>
              <a:rPr sz="3600" spc="0" dirty="0" smtClean="0">
                <a:latin typeface="Franklin Gothic Medium"/>
                <a:cs typeface="Franklin Gothic Medium"/>
              </a:rPr>
              <a:t>C</a:t>
            </a:r>
            <a:r>
              <a:rPr sz="3600" spc="-200" dirty="0" smtClean="0">
                <a:latin typeface="Franklin Gothic Medium"/>
                <a:cs typeface="Franklin Gothic Medium"/>
              </a:rPr>
              <a:t>A</a:t>
            </a:r>
            <a:r>
              <a:rPr sz="3600" spc="0" dirty="0" smtClean="0">
                <a:latin typeface="Franklin Gothic Medium"/>
                <a:cs typeface="Franklin Gothic Medium"/>
              </a:rPr>
              <a:t>TIONAL</a:t>
            </a:r>
            <a:endParaRPr sz="3600">
              <a:latin typeface="Franklin Gothic Medium"/>
              <a:cs typeface="Franklin Gothic Medium"/>
            </a:endParaRPr>
          </a:p>
        </p:txBody>
      </p:sp>
      <p:sp>
        <p:nvSpPr>
          <p:cNvPr id="9" name="object 9"/>
          <p:cNvSpPr txBox="1"/>
          <p:nvPr/>
        </p:nvSpPr>
        <p:spPr>
          <a:xfrm>
            <a:off x="3679435" y="663191"/>
            <a:ext cx="4919429" cy="3826289"/>
          </a:xfrm>
          <a:prstGeom prst="rect">
            <a:avLst/>
          </a:prstGeom>
        </p:spPr>
        <p:txBody>
          <a:bodyPr wrap="square" lIns="0" tIns="0" rIns="0" bIns="0" rtlCol="0">
            <a:noAutofit/>
          </a:bodyPr>
          <a:lstStyle/>
          <a:p>
            <a:pPr marL="12700" marR="8903">
              <a:lnSpc>
                <a:spcPts val="3795"/>
              </a:lnSpc>
              <a:spcBef>
                <a:spcPts val="189"/>
              </a:spcBef>
            </a:pPr>
            <a:r>
              <a:rPr sz="3600" spc="0" dirty="0" smtClean="0">
                <a:latin typeface="Franklin Gothic Medium"/>
                <a:cs typeface="Franklin Gothic Medium"/>
              </a:rPr>
              <a:t>“SNAKES</a:t>
            </a:r>
            <a:r>
              <a:rPr sz="3600" spc="19" dirty="0" smtClean="0">
                <a:latin typeface="Franklin Gothic Medium"/>
                <a:cs typeface="Franklin Gothic Medium"/>
              </a:rPr>
              <a:t> </a:t>
            </a:r>
            <a:r>
              <a:rPr sz="3600" spc="0" dirty="0" smtClean="0">
                <a:latin typeface="Franklin Gothic Medium"/>
                <a:cs typeface="Franklin Gothic Medium"/>
              </a:rPr>
              <a:t>AND </a:t>
            </a:r>
            <a:r>
              <a:rPr sz="3600" spc="4" dirty="0" smtClean="0">
                <a:latin typeface="Franklin Gothic Medium"/>
                <a:cs typeface="Franklin Gothic Medium"/>
              </a:rPr>
              <a:t>L</a:t>
            </a:r>
            <a:r>
              <a:rPr sz="3600" spc="0" dirty="0" smtClean="0">
                <a:latin typeface="Franklin Gothic Medium"/>
                <a:cs typeface="Franklin Gothic Medium"/>
              </a:rPr>
              <a:t>ADDERS</a:t>
            </a:r>
            <a:endParaRPr sz="3600">
              <a:latin typeface="Franklin Gothic Medium"/>
              <a:cs typeface="Franklin Gothic Medium"/>
            </a:endParaRPr>
          </a:p>
          <a:p>
            <a:pPr marL="357007" marR="25732" algn="ctr">
              <a:lnSpc>
                <a:spcPct val="100041"/>
              </a:lnSpc>
              <a:spcBef>
                <a:spcPts val="1444"/>
              </a:spcBef>
            </a:pPr>
            <a:r>
              <a:rPr sz="2400" spc="0" dirty="0" smtClean="0">
                <a:latin typeface="Arial"/>
                <a:cs typeface="Arial"/>
              </a:rPr>
              <a:t>Th</a:t>
            </a:r>
            <a:r>
              <a:rPr sz="2400" spc="-9" dirty="0" smtClean="0">
                <a:latin typeface="Arial"/>
                <a:cs typeface="Arial"/>
              </a:rPr>
              <a:t>i</a:t>
            </a:r>
            <a:r>
              <a:rPr sz="2400" spc="0" dirty="0" smtClean="0">
                <a:latin typeface="Arial"/>
                <a:cs typeface="Arial"/>
              </a:rPr>
              <a:t>s</a:t>
            </a:r>
            <a:r>
              <a:rPr sz="2400" spc="-4" dirty="0" smtClean="0">
                <a:latin typeface="Arial"/>
                <a:cs typeface="Arial"/>
              </a:rPr>
              <a:t> </a:t>
            </a:r>
            <a:r>
              <a:rPr sz="2400" spc="0" dirty="0" smtClean="0">
                <a:latin typeface="Arial"/>
                <a:cs typeface="Arial"/>
              </a:rPr>
              <a:t>can be</a:t>
            </a:r>
            <a:r>
              <a:rPr sz="2400" spc="9" dirty="0" smtClean="0">
                <a:latin typeface="Arial"/>
                <a:cs typeface="Arial"/>
              </a:rPr>
              <a:t> </a:t>
            </a:r>
            <a:r>
              <a:rPr sz="2400" spc="0" dirty="0" smtClean="0">
                <a:latin typeface="Arial"/>
                <a:cs typeface="Arial"/>
              </a:rPr>
              <a:t>used</a:t>
            </a:r>
            <a:r>
              <a:rPr sz="2400" spc="-4" dirty="0" smtClean="0">
                <a:latin typeface="Arial"/>
                <a:cs typeface="Arial"/>
              </a:rPr>
              <a:t> </a:t>
            </a:r>
            <a:r>
              <a:rPr sz="2400" spc="4" dirty="0" smtClean="0">
                <a:latin typeface="Arial"/>
                <a:cs typeface="Arial"/>
              </a:rPr>
              <a:t>f</a:t>
            </a:r>
            <a:r>
              <a:rPr sz="2400" spc="0" dirty="0" smtClean="0">
                <a:latin typeface="Arial"/>
                <a:cs typeface="Arial"/>
              </a:rPr>
              <a:t>or </a:t>
            </a:r>
            <a:r>
              <a:rPr sz="2400" spc="-4" dirty="0" smtClean="0">
                <a:latin typeface="Arial"/>
                <a:cs typeface="Arial"/>
              </a:rPr>
              <a:t>a</a:t>
            </a:r>
            <a:r>
              <a:rPr sz="2400" spc="0" dirty="0" smtClean="0">
                <a:latin typeface="Arial"/>
                <a:cs typeface="Arial"/>
              </a:rPr>
              <a:t>ny subjec</a:t>
            </a:r>
            <a:r>
              <a:rPr sz="2400" spc="4" dirty="0" smtClean="0">
                <a:latin typeface="Arial"/>
                <a:cs typeface="Arial"/>
              </a:rPr>
              <a:t>t</a:t>
            </a:r>
            <a:r>
              <a:rPr sz="2400" spc="0" dirty="0" smtClean="0">
                <a:latin typeface="Arial"/>
                <a:cs typeface="Arial"/>
              </a:rPr>
              <a:t>, at</a:t>
            </a:r>
            <a:r>
              <a:rPr sz="2400" spc="-14" dirty="0" smtClean="0">
                <a:latin typeface="Arial"/>
                <a:cs typeface="Arial"/>
              </a:rPr>
              <a:t> </a:t>
            </a:r>
            <a:r>
              <a:rPr sz="2400" spc="0" dirty="0" smtClean="0">
                <a:latin typeface="Arial"/>
                <a:cs typeface="Arial"/>
              </a:rPr>
              <a:t>any l</a:t>
            </a:r>
            <a:r>
              <a:rPr sz="2400" spc="-4" dirty="0" smtClean="0">
                <a:latin typeface="Arial"/>
                <a:cs typeface="Arial"/>
              </a:rPr>
              <a:t>e</a:t>
            </a:r>
            <a:r>
              <a:rPr sz="2400" spc="0" dirty="0" smtClean="0">
                <a:latin typeface="Arial"/>
                <a:cs typeface="Arial"/>
              </a:rPr>
              <a:t>ve</a:t>
            </a:r>
            <a:r>
              <a:rPr sz="2400" spc="-4" dirty="0" smtClean="0">
                <a:latin typeface="Arial"/>
                <a:cs typeface="Arial"/>
              </a:rPr>
              <a:t>l</a:t>
            </a:r>
            <a:r>
              <a:rPr sz="2400" spc="0" dirty="0" smtClean="0">
                <a:latin typeface="Arial"/>
                <a:cs typeface="Arial"/>
              </a:rPr>
              <a:t>.</a:t>
            </a:r>
            <a:endParaRPr sz="2400">
              <a:latin typeface="Arial"/>
              <a:cs typeface="Arial"/>
            </a:endParaRPr>
          </a:p>
          <a:p>
            <a:pPr marL="647583" marR="316715" algn="ctr">
              <a:lnSpc>
                <a:spcPct val="95825"/>
              </a:lnSpc>
              <a:spcBef>
                <a:spcPts val="581"/>
              </a:spcBef>
            </a:pPr>
            <a:r>
              <a:rPr sz="2400" spc="0" dirty="0" smtClean="0">
                <a:latin typeface="Arial"/>
                <a:cs typeface="Arial"/>
              </a:rPr>
              <a:t>Make</a:t>
            </a:r>
            <a:r>
              <a:rPr sz="2400" spc="-14" dirty="0" smtClean="0">
                <a:latin typeface="Arial"/>
                <a:cs typeface="Arial"/>
              </a:rPr>
              <a:t> </a:t>
            </a:r>
            <a:r>
              <a:rPr sz="2400" spc="0" dirty="0" smtClean="0">
                <a:latin typeface="Arial"/>
                <a:cs typeface="Arial"/>
              </a:rPr>
              <a:t>an appro</a:t>
            </a:r>
            <a:r>
              <a:rPr sz="2400" spc="-9" dirty="0" smtClean="0">
                <a:latin typeface="Arial"/>
                <a:cs typeface="Arial"/>
              </a:rPr>
              <a:t>p</a:t>
            </a:r>
            <a:r>
              <a:rPr sz="2400" spc="0" dirty="0" smtClean="0">
                <a:latin typeface="Arial"/>
                <a:cs typeface="Arial"/>
              </a:rPr>
              <a:t>riate</a:t>
            </a:r>
            <a:r>
              <a:rPr sz="2400" spc="19" dirty="0" smtClean="0">
                <a:latin typeface="Arial"/>
                <a:cs typeface="Arial"/>
              </a:rPr>
              <a:t> </a:t>
            </a:r>
            <a:r>
              <a:rPr sz="2400" spc="0" dirty="0" smtClean="0">
                <a:latin typeface="Arial"/>
                <a:cs typeface="Arial"/>
              </a:rPr>
              <a:t>p</a:t>
            </a:r>
            <a:r>
              <a:rPr sz="2400" spc="-4" dirty="0" smtClean="0">
                <a:latin typeface="Arial"/>
                <a:cs typeface="Arial"/>
              </a:rPr>
              <a:t>a</a:t>
            </a:r>
            <a:r>
              <a:rPr sz="2400" spc="0" dirty="0" smtClean="0">
                <a:latin typeface="Arial"/>
                <a:cs typeface="Arial"/>
              </a:rPr>
              <a:t>ck of</a:t>
            </a:r>
            <a:endParaRPr sz="2400">
              <a:latin typeface="Arial"/>
              <a:cs typeface="Arial"/>
            </a:endParaRPr>
          </a:p>
          <a:p>
            <a:pPr marL="552458" marR="168000" indent="1033271">
              <a:lnSpc>
                <a:spcPts val="2759"/>
              </a:lnSpc>
              <a:spcBef>
                <a:spcPts val="120"/>
              </a:spcBef>
            </a:pPr>
            <a:r>
              <a:rPr sz="2400" spc="0" dirty="0" smtClean="0">
                <a:latin typeface="Arial"/>
                <a:cs typeface="Arial"/>
              </a:rPr>
              <a:t>qu</a:t>
            </a:r>
            <a:r>
              <a:rPr sz="2400" spc="-4" dirty="0" smtClean="0">
                <a:latin typeface="Arial"/>
                <a:cs typeface="Arial"/>
              </a:rPr>
              <a:t>e</a:t>
            </a:r>
            <a:r>
              <a:rPr sz="2400" spc="0" dirty="0" smtClean="0">
                <a:latin typeface="Arial"/>
                <a:cs typeface="Arial"/>
              </a:rPr>
              <a:t>stion cards. </a:t>
            </a:r>
            <a:endParaRPr sz="2400">
              <a:latin typeface="Arial"/>
              <a:cs typeface="Arial"/>
            </a:endParaRPr>
          </a:p>
          <a:p>
            <a:pPr marL="552458" marR="168000">
              <a:lnSpc>
                <a:spcPts val="2759"/>
              </a:lnSpc>
              <a:spcBef>
                <a:spcPts val="695"/>
              </a:spcBef>
            </a:pPr>
            <a:r>
              <a:rPr sz="2400" spc="0" dirty="0" smtClean="0">
                <a:latin typeface="Arial"/>
                <a:cs typeface="Arial"/>
              </a:rPr>
              <a:t>Question</a:t>
            </a:r>
            <a:r>
              <a:rPr sz="2400" spc="-9" dirty="0" smtClean="0">
                <a:latin typeface="Arial"/>
                <a:cs typeface="Arial"/>
              </a:rPr>
              <a:t> </a:t>
            </a:r>
            <a:r>
              <a:rPr sz="2400" spc="0" dirty="0" smtClean="0">
                <a:latin typeface="Arial"/>
                <a:cs typeface="Arial"/>
              </a:rPr>
              <a:t>cards a</a:t>
            </a:r>
            <a:r>
              <a:rPr sz="2400" spc="4" dirty="0" smtClean="0">
                <a:latin typeface="Arial"/>
                <a:cs typeface="Arial"/>
              </a:rPr>
              <a:t>r</a:t>
            </a:r>
            <a:r>
              <a:rPr sz="2400" spc="0" dirty="0" smtClean="0">
                <a:latin typeface="Arial"/>
                <a:cs typeface="Arial"/>
              </a:rPr>
              <a:t>e pl</a:t>
            </a:r>
            <a:r>
              <a:rPr sz="2400" spc="-4" dirty="0" smtClean="0">
                <a:latin typeface="Arial"/>
                <a:cs typeface="Arial"/>
              </a:rPr>
              <a:t>a</a:t>
            </a:r>
            <a:r>
              <a:rPr sz="2400" spc="0" dirty="0" smtClean="0">
                <a:latin typeface="Arial"/>
                <a:cs typeface="Arial"/>
              </a:rPr>
              <a:t>ced</a:t>
            </a:r>
            <a:r>
              <a:rPr sz="2400" spc="19" dirty="0" smtClean="0">
                <a:latin typeface="Arial"/>
                <a:cs typeface="Arial"/>
              </a:rPr>
              <a:t> </a:t>
            </a:r>
            <a:r>
              <a:rPr sz="2400" spc="0" dirty="0" smtClean="0">
                <a:latin typeface="Arial"/>
                <a:cs typeface="Arial"/>
              </a:rPr>
              <a:t>in</a:t>
            </a:r>
            <a:r>
              <a:rPr sz="2400" spc="-4" dirty="0" smtClean="0">
                <a:latin typeface="Arial"/>
                <a:cs typeface="Arial"/>
              </a:rPr>
              <a:t> </a:t>
            </a:r>
            <a:r>
              <a:rPr sz="2400" spc="0" dirty="0" smtClean="0">
                <a:latin typeface="Arial"/>
                <a:cs typeface="Arial"/>
              </a:rPr>
              <a:t>a</a:t>
            </a:r>
            <a:endParaRPr sz="2400">
              <a:latin typeface="Arial"/>
              <a:cs typeface="Arial"/>
            </a:endParaRPr>
          </a:p>
          <a:p>
            <a:pPr marL="330970" algn="ctr">
              <a:lnSpc>
                <a:spcPts val="2205"/>
              </a:lnSpc>
              <a:spcBef>
                <a:spcPts val="805"/>
              </a:spcBef>
            </a:pPr>
            <a:r>
              <a:rPr sz="3600" spc="0" baseline="1207" dirty="0" smtClean="0">
                <a:latin typeface="Arial"/>
                <a:cs typeface="Arial"/>
              </a:rPr>
              <a:t>pi</a:t>
            </a:r>
            <a:r>
              <a:rPr sz="3600" spc="-9" baseline="1207" dirty="0" smtClean="0">
                <a:latin typeface="Arial"/>
                <a:cs typeface="Arial"/>
              </a:rPr>
              <a:t>l</a:t>
            </a:r>
            <a:r>
              <a:rPr sz="3600" spc="0" baseline="1207" dirty="0" smtClean="0">
                <a:latin typeface="Arial"/>
                <a:cs typeface="Arial"/>
              </a:rPr>
              <a:t>e</a:t>
            </a:r>
            <a:r>
              <a:rPr sz="3600" spc="9" baseline="1207" dirty="0" smtClean="0">
                <a:latin typeface="Arial"/>
                <a:cs typeface="Arial"/>
              </a:rPr>
              <a:t> </a:t>
            </a:r>
            <a:r>
              <a:rPr sz="3600" spc="0" baseline="1207" dirty="0" smtClean="0">
                <a:latin typeface="Arial"/>
                <a:cs typeface="Arial"/>
              </a:rPr>
              <a:t>face</a:t>
            </a:r>
            <a:r>
              <a:rPr sz="3600" spc="-4" baseline="1207" dirty="0" smtClean="0">
                <a:latin typeface="Arial"/>
                <a:cs typeface="Arial"/>
              </a:rPr>
              <a:t> </a:t>
            </a:r>
            <a:r>
              <a:rPr sz="3600" spc="0" baseline="1207" dirty="0" smtClean="0">
                <a:latin typeface="Arial"/>
                <a:cs typeface="Arial"/>
              </a:rPr>
              <a:t>do</a:t>
            </a:r>
            <a:r>
              <a:rPr sz="3600" spc="-9" baseline="1207" dirty="0" smtClean="0">
                <a:latin typeface="Arial"/>
                <a:cs typeface="Arial"/>
              </a:rPr>
              <a:t>w</a:t>
            </a:r>
            <a:r>
              <a:rPr sz="3600" spc="0" baseline="1207" dirty="0" smtClean="0">
                <a:latin typeface="Arial"/>
                <a:cs typeface="Arial"/>
              </a:rPr>
              <a:t>n.</a:t>
            </a:r>
            <a:r>
              <a:rPr sz="3600" spc="14" baseline="1207" dirty="0" smtClean="0">
                <a:latin typeface="Arial"/>
                <a:cs typeface="Arial"/>
              </a:rPr>
              <a:t> </a:t>
            </a:r>
            <a:r>
              <a:rPr sz="3600" spc="0" baseline="1207" dirty="0" smtClean="0">
                <a:latin typeface="Arial"/>
                <a:cs typeface="Arial"/>
              </a:rPr>
              <a:t>Move</a:t>
            </a:r>
            <a:r>
              <a:rPr sz="3600" spc="-4" baseline="1207" dirty="0" smtClean="0">
                <a:latin typeface="Arial"/>
                <a:cs typeface="Arial"/>
              </a:rPr>
              <a:t> </a:t>
            </a:r>
            <a:r>
              <a:rPr sz="3600" spc="0" baseline="1207" dirty="0" smtClean="0">
                <a:latin typeface="Arial"/>
                <a:cs typeface="Arial"/>
              </a:rPr>
              <a:t>by </a:t>
            </a:r>
            <a:r>
              <a:rPr sz="3600" spc="4" baseline="1207" dirty="0" smtClean="0">
                <a:latin typeface="Arial"/>
                <a:cs typeface="Arial"/>
              </a:rPr>
              <a:t>t</a:t>
            </a:r>
            <a:r>
              <a:rPr sz="3600" spc="0" baseline="1207" dirty="0" smtClean="0">
                <a:latin typeface="Arial"/>
                <a:cs typeface="Arial"/>
              </a:rPr>
              <a:t>hrow</a:t>
            </a:r>
            <a:r>
              <a:rPr sz="3600" spc="-9" baseline="1207" dirty="0" smtClean="0">
                <a:latin typeface="Arial"/>
                <a:cs typeface="Arial"/>
              </a:rPr>
              <a:t>i</a:t>
            </a:r>
            <a:r>
              <a:rPr sz="3600" spc="0" baseline="1207" dirty="0" smtClean="0">
                <a:latin typeface="Arial"/>
                <a:cs typeface="Arial"/>
              </a:rPr>
              <a:t>ng</a:t>
            </a:r>
            <a:endParaRPr sz="2400">
              <a:latin typeface="Arial"/>
              <a:cs typeface="Arial"/>
            </a:endParaRPr>
          </a:p>
          <a:p>
            <a:pPr marL="2135617" marR="1804359" algn="ctr">
              <a:lnSpc>
                <a:spcPct val="95825"/>
              </a:lnSpc>
              <a:spcBef>
                <a:spcPts val="9"/>
              </a:spcBef>
            </a:pPr>
            <a:r>
              <a:rPr sz="2400" spc="0" dirty="0" smtClean="0">
                <a:latin typeface="Arial"/>
                <a:cs typeface="Arial"/>
              </a:rPr>
              <a:t>a</a:t>
            </a:r>
            <a:r>
              <a:rPr sz="2400" spc="-9" dirty="0" smtClean="0">
                <a:latin typeface="Arial"/>
                <a:cs typeface="Arial"/>
              </a:rPr>
              <a:t> </a:t>
            </a:r>
            <a:r>
              <a:rPr sz="2400" spc="0" dirty="0" smtClean="0">
                <a:latin typeface="Arial"/>
                <a:cs typeface="Arial"/>
              </a:rPr>
              <a:t>d</a:t>
            </a:r>
            <a:r>
              <a:rPr sz="2400" spc="-9" dirty="0" smtClean="0">
                <a:latin typeface="Arial"/>
                <a:cs typeface="Arial"/>
              </a:rPr>
              <a:t>i</a:t>
            </a:r>
            <a:r>
              <a:rPr sz="2400" spc="0" dirty="0" smtClean="0">
                <a:latin typeface="Arial"/>
                <a:cs typeface="Arial"/>
              </a:rPr>
              <a:t>c</a:t>
            </a:r>
            <a:r>
              <a:rPr sz="2400" spc="-4" dirty="0" smtClean="0">
                <a:latin typeface="Arial"/>
                <a:cs typeface="Arial"/>
              </a:rPr>
              <a:t>e</a:t>
            </a:r>
            <a:r>
              <a:rPr sz="2400" spc="0" dirty="0" smtClean="0">
                <a:latin typeface="Arial"/>
                <a:cs typeface="Arial"/>
              </a:rPr>
              <a:t>.</a:t>
            </a:r>
            <a:endParaRPr sz="2400">
              <a:latin typeface="Arial"/>
              <a:cs typeface="Arial"/>
            </a:endParaRPr>
          </a:p>
          <a:p>
            <a:pPr marL="745498" marR="412699" algn="ctr">
              <a:lnSpc>
                <a:spcPct val="95825"/>
              </a:lnSpc>
              <a:spcBef>
                <a:spcPts val="696"/>
              </a:spcBef>
            </a:pPr>
            <a:r>
              <a:rPr sz="2400" spc="0" dirty="0" smtClean="0">
                <a:latin typeface="Arial"/>
                <a:cs typeface="Arial"/>
              </a:rPr>
              <a:t>La</a:t>
            </a:r>
            <a:r>
              <a:rPr sz="2400" spc="-4" dirty="0" smtClean="0">
                <a:latin typeface="Arial"/>
                <a:cs typeface="Arial"/>
              </a:rPr>
              <a:t>n</a:t>
            </a:r>
            <a:r>
              <a:rPr sz="2400" spc="0" dirty="0" smtClean="0">
                <a:latin typeface="Arial"/>
                <a:cs typeface="Arial"/>
              </a:rPr>
              <a:t>d on a snake:</a:t>
            </a:r>
            <a:r>
              <a:rPr sz="2400" spc="-125" dirty="0" smtClean="0">
                <a:latin typeface="Arial"/>
                <a:cs typeface="Arial"/>
              </a:rPr>
              <a:t> </a:t>
            </a:r>
            <a:r>
              <a:rPr sz="2400" spc="0" dirty="0" smtClean="0">
                <a:latin typeface="Arial"/>
                <a:cs typeface="Arial"/>
              </a:rPr>
              <a:t>A</a:t>
            </a:r>
            <a:r>
              <a:rPr sz="2400" spc="-4" dirty="0" smtClean="0">
                <a:latin typeface="Arial"/>
                <a:cs typeface="Arial"/>
              </a:rPr>
              <a:t>n</a:t>
            </a:r>
            <a:r>
              <a:rPr sz="2400" spc="0" dirty="0" smtClean="0">
                <a:latin typeface="Arial"/>
                <a:cs typeface="Arial"/>
              </a:rPr>
              <a:t>sw</a:t>
            </a:r>
            <a:r>
              <a:rPr sz="2400" spc="-4" dirty="0" smtClean="0">
                <a:latin typeface="Arial"/>
                <a:cs typeface="Arial"/>
              </a:rPr>
              <a:t>e</a:t>
            </a:r>
            <a:r>
              <a:rPr sz="2400" spc="0" dirty="0" smtClean="0">
                <a:latin typeface="Arial"/>
                <a:cs typeface="Arial"/>
              </a:rPr>
              <a:t>r</a:t>
            </a:r>
            <a:r>
              <a:rPr sz="2400" spc="19" dirty="0" smtClean="0">
                <a:latin typeface="Arial"/>
                <a:cs typeface="Arial"/>
              </a:rPr>
              <a:t> </a:t>
            </a:r>
            <a:r>
              <a:rPr sz="2400" spc="0" dirty="0" smtClean="0">
                <a:latin typeface="Arial"/>
                <a:cs typeface="Arial"/>
              </a:rPr>
              <a:t>a</a:t>
            </a:r>
            <a:endParaRPr sz="2400">
              <a:latin typeface="Arial"/>
              <a:cs typeface="Arial"/>
            </a:endParaRPr>
          </a:p>
        </p:txBody>
      </p:sp>
      <p:sp>
        <p:nvSpPr>
          <p:cNvPr id="10" name="object 10"/>
          <p:cNvSpPr txBox="1"/>
          <p:nvPr/>
        </p:nvSpPr>
        <p:spPr>
          <a:xfrm>
            <a:off x="4117085" y="4525041"/>
            <a:ext cx="1319784" cy="330200"/>
          </a:xfrm>
          <a:prstGeom prst="rect">
            <a:avLst/>
          </a:prstGeom>
        </p:spPr>
        <p:txBody>
          <a:bodyPr wrap="square" lIns="0" tIns="0" rIns="0" bIns="0" rtlCol="0">
            <a:noAutofit/>
          </a:bodyPr>
          <a:lstStyle/>
          <a:p>
            <a:pPr marL="12700">
              <a:lnSpc>
                <a:spcPts val="2555"/>
              </a:lnSpc>
              <a:spcBef>
                <a:spcPts val="127"/>
              </a:spcBef>
            </a:pPr>
            <a:r>
              <a:rPr sz="2400" spc="0" dirty="0" smtClean="0">
                <a:latin typeface="Arial"/>
                <a:cs typeface="Arial"/>
              </a:rPr>
              <a:t>qu</a:t>
            </a:r>
            <a:r>
              <a:rPr sz="2400" spc="-4" dirty="0" smtClean="0">
                <a:latin typeface="Arial"/>
                <a:cs typeface="Arial"/>
              </a:rPr>
              <a:t>e</a:t>
            </a:r>
            <a:r>
              <a:rPr sz="2400" spc="0" dirty="0" smtClean="0">
                <a:latin typeface="Arial"/>
                <a:cs typeface="Arial"/>
              </a:rPr>
              <a:t>stion.</a:t>
            </a:r>
            <a:endParaRPr sz="2400">
              <a:latin typeface="Arial"/>
              <a:cs typeface="Arial"/>
            </a:endParaRPr>
          </a:p>
        </p:txBody>
      </p:sp>
      <p:sp>
        <p:nvSpPr>
          <p:cNvPr id="11" name="object 11"/>
          <p:cNvSpPr txBox="1"/>
          <p:nvPr/>
        </p:nvSpPr>
        <p:spPr>
          <a:xfrm>
            <a:off x="5522518" y="4525041"/>
            <a:ext cx="3015691" cy="330200"/>
          </a:xfrm>
          <a:prstGeom prst="rect">
            <a:avLst/>
          </a:prstGeom>
        </p:spPr>
        <p:txBody>
          <a:bodyPr wrap="square" lIns="0" tIns="0" rIns="0" bIns="0" rtlCol="0">
            <a:noAutofit/>
          </a:bodyPr>
          <a:lstStyle/>
          <a:p>
            <a:pPr marL="12700">
              <a:lnSpc>
                <a:spcPts val="2555"/>
              </a:lnSpc>
              <a:spcBef>
                <a:spcPts val="127"/>
              </a:spcBef>
            </a:pPr>
            <a:r>
              <a:rPr sz="2400" spc="-50" dirty="0" smtClean="0">
                <a:latin typeface="Arial"/>
                <a:cs typeface="Arial"/>
              </a:rPr>
              <a:t>W</a:t>
            </a:r>
            <a:r>
              <a:rPr sz="2400" spc="0" dirty="0" smtClean="0">
                <a:latin typeface="Arial"/>
                <a:cs typeface="Arial"/>
              </a:rPr>
              <a:t>rong answ</a:t>
            </a:r>
            <a:r>
              <a:rPr sz="2400" spc="-9" dirty="0" smtClean="0">
                <a:latin typeface="Arial"/>
                <a:cs typeface="Arial"/>
              </a:rPr>
              <a:t>e</a:t>
            </a:r>
            <a:r>
              <a:rPr sz="2400" spc="0" dirty="0" smtClean="0">
                <a:latin typeface="Arial"/>
                <a:cs typeface="Arial"/>
              </a:rPr>
              <a:t>r</a:t>
            </a:r>
            <a:r>
              <a:rPr sz="2400" spc="19" dirty="0" smtClean="0">
                <a:latin typeface="Arial"/>
                <a:cs typeface="Arial"/>
              </a:rPr>
              <a:t> </a:t>
            </a:r>
            <a:r>
              <a:rPr sz="2400" spc="0" dirty="0" smtClean="0">
                <a:latin typeface="Arial"/>
                <a:cs typeface="Arial"/>
              </a:rPr>
              <a:t>= s</a:t>
            </a:r>
            <a:r>
              <a:rPr sz="2400" spc="-9" dirty="0" smtClean="0">
                <a:latin typeface="Arial"/>
                <a:cs typeface="Arial"/>
              </a:rPr>
              <a:t>l</a:t>
            </a:r>
            <a:r>
              <a:rPr sz="2400" spc="0" dirty="0" smtClean="0">
                <a:latin typeface="Arial"/>
                <a:cs typeface="Arial"/>
              </a:rPr>
              <a:t>i</a:t>
            </a:r>
            <a:r>
              <a:rPr sz="2400" spc="-4" dirty="0" smtClean="0">
                <a:latin typeface="Arial"/>
                <a:cs typeface="Arial"/>
              </a:rPr>
              <a:t>d</a:t>
            </a:r>
            <a:r>
              <a:rPr sz="2400" spc="0" dirty="0" smtClean="0">
                <a:latin typeface="Arial"/>
                <a:cs typeface="Arial"/>
              </a:rPr>
              <a:t>e</a:t>
            </a:r>
            <a:endParaRPr sz="2400">
              <a:latin typeface="Arial"/>
              <a:cs typeface="Arial"/>
            </a:endParaRPr>
          </a:p>
        </p:txBody>
      </p:sp>
      <p:sp>
        <p:nvSpPr>
          <p:cNvPr id="12" name="object 12"/>
          <p:cNvSpPr txBox="1"/>
          <p:nvPr/>
        </p:nvSpPr>
        <p:spPr>
          <a:xfrm>
            <a:off x="4059173" y="4890801"/>
            <a:ext cx="2301849" cy="330200"/>
          </a:xfrm>
          <a:prstGeom prst="rect">
            <a:avLst/>
          </a:prstGeom>
        </p:spPr>
        <p:txBody>
          <a:bodyPr wrap="square" lIns="0" tIns="0" rIns="0" bIns="0" rtlCol="0">
            <a:noAutofit/>
          </a:bodyPr>
          <a:lstStyle/>
          <a:p>
            <a:pPr marL="12700">
              <a:lnSpc>
                <a:spcPts val="2555"/>
              </a:lnSpc>
              <a:spcBef>
                <a:spcPts val="127"/>
              </a:spcBef>
            </a:pPr>
            <a:r>
              <a:rPr sz="2400" spc="0" dirty="0" smtClean="0">
                <a:latin typeface="Arial"/>
                <a:cs typeface="Arial"/>
              </a:rPr>
              <a:t>do</a:t>
            </a:r>
            <a:r>
              <a:rPr sz="2400" spc="-9" dirty="0" smtClean="0">
                <a:latin typeface="Arial"/>
                <a:cs typeface="Arial"/>
              </a:rPr>
              <a:t>w</a:t>
            </a:r>
            <a:r>
              <a:rPr sz="2400" spc="0" dirty="0" smtClean="0">
                <a:latin typeface="Arial"/>
                <a:cs typeface="Arial"/>
              </a:rPr>
              <a:t>n </a:t>
            </a:r>
            <a:r>
              <a:rPr sz="2400" spc="4" dirty="0" smtClean="0">
                <a:latin typeface="Arial"/>
                <a:cs typeface="Arial"/>
              </a:rPr>
              <a:t>t</a:t>
            </a:r>
            <a:r>
              <a:rPr sz="2400" spc="0" dirty="0" smtClean="0">
                <a:latin typeface="Arial"/>
                <a:cs typeface="Arial"/>
              </a:rPr>
              <a:t>he snak</a:t>
            </a:r>
            <a:r>
              <a:rPr sz="2400" spc="-4" dirty="0" smtClean="0">
                <a:latin typeface="Arial"/>
                <a:cs typeface="Arial"/>
              </a:rPr>
              <a:t>e</a:t>
            </a:r>
            <a:r>
              <a:rPr sz="2400" spc="0" dirty="0" smtClean="0">
                <a:latin typeface="Arial"/>
                <a:cs typeface="Arial"/>
              </a:rPr>
              <a:t>.</a:t>
            </a:r>
            <a:endParaRPr sz="2400">
              <a:latin typeface="Arial"/>
              <a:cs typeface="Arial"/>
            </a:endParaRPr>
          </a:p>
        </p:txBody>
      </p:sp>
      <p:sp>
        <p:nvSpPr>
          <p:cNvPr id="13" name="object 13"/>
          <p:cNvSpPr txBox="1"/>
          <p:nvPr/>
        </p:nvSpPr>
        <p:spPr>
          <a:xfrm>
            <a:off x="6447587" y="4890801"/>
            <a:ext cx="2147011" cy="330200"/>
          </a:xfrm>
          <a:prstGeom prst="rect">
            <a:avLst/>
          </a:prstGeom>
        </p:spPr>
        <p:txBody>
          <a:bodyPr wrap="square" lIns="0" tIns="0" rIns="0" bIns="0" rtlCol="0">
            <a:noAutofit/>
          </a:bodyPr>
          <a:lstStyle/>
          <a:p>
            <a:pPr marL="12700">
              <a:lnSpc>
                <a:spcPts val="2555"/>
              </a:lnSpc>
              <a:spcBef>
                <a:spcPts val="127"/>
              </a:spcBef>
            </a:pPr>
            <a:r>
              <a:rPr sz="2400" spc="-9" dirty="0" smtClean="0">
                <a:latin typeface="Arial"/>
                <a:cs typeface="Arial"/>
              </a:rPr>
              <a:t>C</a:t>
            </a:r>
            <a:r>
              <a:rPr sz="2400" spc="0" dirty="0" smtClean="0">
                <a:latin typeface="Arial"/>
                <a:cs typeface="Arial"/>
              </a:rPr>
              <a:t>or</a:t>
            </a:r>
            <a:r>
              <a:rPr sz="2400" spc="4" dirty="0" smtClean="0">
                <a:latin typeface="Arial"/>
                <a:cs typeface="Arial"/>
              </a:rPr>
              <a:t>r</a:t>
            </a:r>
            <a:r>
              <a:rPr sz="2400" spc="0" dirty="0" smtClean="0">
                <a:latin typeface="Arial"/>
                <a:cs typeface="Arial"/>
              </a:rPr>
              <a:t>ect </a:t>
            </a:r>
            <a:r>
              <a:rPr sz="2400" spc="-4" dirty="0" smtClean="0">
                <a:latin typeface="Arial"/>
                <a:cs typeface="Arial"/>
              </a:rPr>
              <a:t>a</a:t>
            </a:r>
            <a:r>
              <a:rPr sz="2400" spc="0" dirty="0" smtClean="0">
                <a:latin typeface="Arial"/>
                <a:cs typeface="Arial"/>
              </a:rPr>
              <a:t>nsw</a:t>
            </a:r>
            <a:r>
              <a:rPr sz="2400" spc="-9" dirty="0" smtClean="0">
                <a:latin typeface="Arial"/>
                <a:cs typeface="Arial"/>
              </a:rPr>
              <a:t>e</a:t>
            </a:r>
            <a:r>
              <a:rPr sz="2400" spc="0" dirty="0" smtClean="0">
                <a:latin typeface="Arial"/>
                <a:cs typeface="Arial"/>
              </a:rPr>
              <a:t>r</a:t>
            </a:r>
            <a:endParaRPr sz="2400">
              <a:latin typeface="Arial"/>
              <a:cs typeface="Arial"/>
            </a:endParaRPr>
          </a:p>
        </p:txBody>
      </p:sp>
      <p:sp>
        <p:nvSpPr>
          <p:cNvPr id="14" name="object 14"/>
          <p:cNvSpPr txBox="1"/>
          <p:nvPr/>
        </p:nvSpPr>
        <p:spPr>
          <a:xfrm>
            <a:off x="4379214" y="5256695"/>
            <a:ext cx="3874262" cy="769308"/>
          </a:xfrm>
          <a:prstGeom prst="rect">
            <a:avLst/>
          </a:prstGeom>
        </p:spPr>
        <p:txBody>
          <a:bodyPr wrap="square" lIns="0" tIns="0" rIns="0" bIns="0" rtlCol="0">
            <a:noAutofit/>
          </a:bodyPr>
          <a:lstStyle/>
          <a:p>
            <a:pPr marL="1178029" marR="1199890" algn="ctr">
              <a:lnSpc>
                <a:spcPts val="2555"/>
              </a:lnSpc>
              <a:spcBef>
                <a:spcPts val="127"/>
              </a:spcBef>
            </a:pPr>
            <a:r>
              <a:rPr sz="2400" spc="0" dirty="0" smtClean="0">
                <a:latin typeface="Arial"/>
                <a:cs typeface="Arial"/>
              </a:rPr>
              <a:t>=</a:t>
            </a:r>
            <a:r>
              <a:rPr sz="2400" spc="-19" dirty="0" smtClean="0">
                <a:latin typeface="Arial"/>
                <a:cs typeface="Arial"/>
              </a:rPr>
              <a:t> </a:t>
            </a:r>
            <a:r>
              <a:rPr sz="2400" spc="0" dirty="0" smtClean="0">
                <a:latin typeface="Arial"/>
                <a:cs typeface="Arial"/>
              </a:rPr>
              <a:t>stay</a:t>
            </a:r>
            <a:r>
              <a:rPr sz="2400" spc="-9" dirty="0" smtClean="0">
                <a:latin typeface="Arial"/>
                <a:cs typeface="Arial"/>
              </a:rPr>
              <a:t> </a:t>
            </a:r>
            <a:r>
              <a:rPr sz="2400" spc="0" dirty="0" smtClean="0">
                <a:latin typeface="Arial"/>
                <a:cs typeface="Arial"/>
              </a:rPr>
              <a:t>p</a:t>
            </a:r>
            <a:r>
              <a:rPr sz="2400" spc="-4" dirty="0" smtClean="0">
                <a:latin typeface="Arial"/>
                <a:cs typeface="Arial"/>
              </a:rPr>
              <a:t>u</a:t>
            </a:r>
            <a:r>
              <a:rPr sz="2400" spc="4" dirty="0" smtClean="0">
                <a:latin typeface="Arial"/>
                <a:cs typeface="Arial"/>
              </a:rPr>
              <a:t>t</a:t>
            </a:r>
            <a:r>
              <a:rPr sz="2400" spc="0" dirty="0" smtClean="0">
                <a:latin typeface="Arial"/>
                <a:cs typeface="Arial"/>
              </a:rPr>
              <a:t>!</a:t>
            </a:r>
            <a:endParaRPr sz="2400">
              <a:latin typeface="Arial"/>
              <a:cs typeface="Arial"/>
            </a:endParaRPr>
          </a:p>
          <a:p>
            <a:pPr algn="ctr">
              <a:lnSpc>
                <a:spcPct val="95825"/>
              </a:lnSpc>
              <a:spcBef>
                <a:spcPts val="568"/>
              </a:spcBef>
            </a:pPr>
            <a:r>
              <a:rPr sz="2400" i="1" spc="0" dirty="0" smtClean="0">
                <a:latin typeface="Arial"/>
                <a:cs typeface="Arial"/>
              </a:rPr>
              <a:t>La</a:t>
            </a:r>
            <a:r>
              <a:rPr sz="2400" i="1" spc="-4" dirty="0" smtClean="0">
                <a:latin typeface="Arial"/>
                <a:cs typeface="Arial"/>
              </a:rPr>
              <a:t>n</a:t>
            </a:r>
            <a:r>
              <a:rPr sz="2400" i="1" spc="0" dirty="0" smtClean="0">
                <a:latin typeface="Arial"/>
                <a:cs typeface="Arial"/>
              </a:rPr>
              <a:t>d on a lad</a:t>
            </a:r>
            <a:r>
              <a:rPr sz="2400" i="1" spc="-4" dirty="0" smtClean="0">
                <a:latin typeface="Arial"/>
                <a:cs typeface="Arial"/>
              </a:rPr>
              <a:t>d</a:t>
            </a:r>
            <a:r>
              <a:rPr sz="2400" i="1" spc="0" dirty="0" smtClean="0">
                <a:latin typeface="Arial"/>
                <a:cs typeface="Arial"/>
              </a:rPr>
              <a:t>er</a:t>
            </a:r>
            <a:r>
              <a:rPr sz="2400" i="1" spc="14" dirty="0" smtClean="0">
                <a:latin typeface="Arial"/>
                <a:cs typeface="Arial"/>
              </a:rPr>
              <a:t> </a:t>
            </a:r>
            <a:r>
              <a:rPr sz="2400" i="1" spc="0" dirty="0" smtClean="0">
                <a:latin typeface="Arial"/>
                <a:cs typeface="Arial"/>
              </a:rPr>
              <a:t>: </a:t>
            </a:r>
            <a:r>
              <a:rPr sz="2400" spc="0" dirty="0" smtClean="0">
                <a:latin typeface="Arial"/>
                <a:cs typeface="Arial"/>
              </a:rPr>
              <a:t>A</a:t>
            </a:r>
            <a:r>
              <a:rPr sz="2400" spc="-4" dirty="0" smtClean="0">
                <a:latin typeface="Arial"/>
                <a:cs typeface="Arial"/>
              </a:rPr>
              <a:t>n</a:t>
            </a:r>
            <a:r>
              <a:rPr sz="2400" spc="0" dirty="0" smtClean="0">
                <a:latin typeface="Arial"/>
                <a:cs typeface="Arial"/>
              </a:rPr>
              <a:t>sw</a:t>
            </a:r>
            <a:r>
              <a:rPr sz="2400" spc="-4" dirty="0" smtClean="0">
                <a:latin typeface="Arial"/>
                <a:cs typeface="Arial"/>
              </a:rPr>
              <a:t>e</a:t>
            </a:r>
            <a:r>
              <a:rPr sz="2400" spc="0" dirty="0" smtClean="0">
                <a:latin typeface="Arial"/>
                <a:cs typeface="Arial"/>
              </a:rPr>
              <a:t>r</a:t>
            </a:r>
            <a:r>
              <a:rPr sz="2400" spc="19" dirty="0" smtClean="0">
                <a:latin typeface="Arial"/>
                <a:cs typeface="Arial"/>
              </a:rPr>
              <a:t> </a:t>
            </a:r>
            <a:r>
              <a:rPr sz="2400" spc="0" dirty="0" smtClean="0">
                <a:latin typeface="Arial"/>
                <a:cs typeface="Arial"/>
              </a:rPr>
              <a:t>a</a:t>
            </a:r>
            <a:endParaRPr sz="2400">
              <a:latin typeface="Arial"/>
              <a:cs typeface="Arial"/>
            </a:endParaRPr>
          </a:p>
        </p:txBody>
      </p:sp>
      <p:sp>
        <p:nvSpPr>
          <p:cNvPr id="15" name="object 15"/>
          <p:cNvSpPr txBox="1"/>
          <p:nvPr/>
        </p:nvSpPr>
        <p:spPr>
          <a:xfrm>
            <a:off x="4150614" y="6061563"/>
            <a:ext cx="1319784" cy="330200"/>
          </a:xfrm>
          <a:prstGeom prst="rect">
            <a:avLst/>
          </a:prstGeom>
        </p:spPr>
        <p:txBody>
          <a:bodyPr wrap="square" lIns="0" tIns="0" rIns="0" bIns="0" rtlCol="0">
            <a:noAutofit/>
          </a:bodyPr>
          <a:lstStyle/>
          <a:p>
            <a:pPr marL="12700">
              <a:lnSpc>
                <a:spcPts val="2555"/>
              </a:lnSpc>
              <a:spcBef>
                <a:spcPts val="127"/>
              </a:spcBef>
            </a:pPr>
            <a:r>
              <a:rPr sz="2400" spc="0" dirty="0" smtClean="0">
                <a:latin typeface="Arial"/>
                <a:cs typeface="Arial"/>
              </a:rPr>
              <a:t>qu</a:t>
            </a:r>
            <a:r>
              <a:rPr sz="2400" spc="-4" dirty="0" smtClean="0">
                <a:latin typeface="Arial"/>
                <a:cs typeface="Arial"/>
              </a:rPr>
              <a:t>e</a:t>
            </a:r>
            <a:r>
              <a:rPr sz="2400" spc="0" dirty="0" smtClean="0">
                <a:latin typeface="Arial"/>
                <a:cs typeface="Arial"/>
              </a:rPr>
              <a:t>stion.</a:t>
            </a:r>
            <a:endParaRPr sz="2400">
              <a:latin typeface="Arial"/>
              <a:cs typeface="Arial"/>
            </a:endParaRPr>
          </a:p>
        </p:txBody>
      </p:sp>
      <p:sp>
        <p:nvSpPr>
          <p:cNvPr id="16" name="object 16"/>
          <p:cNvSpPr txBox="1"/>
          <p:nvPr/>
        </p:nvSpPr>
        <p:spPr>
          <a:xfrm>
            <a:off x="5556046" y="6061563"/>
            <a:ext cx="2950159" cy="330200"/>
          </a:xfrm>
          <a:prstGeom prst="rect">
            <a:avLst/>
          </a:prstGeom>
        </p:spPr>
        <p:txBody>
          <a:bodyPr wrap="square" lIns="0" tIns="0" rIns="0" bIns="0" rtlCol="0">
            <a:noAutofit/>
          </a:bodyPr>
          <a:lstStyle/>
          <a:p>
            <a:pPr marL="12700">
              <a:lnSpc>
                <a:spcPts val="2555"/>
              </a:lnSpc>
              <a:spcBef>
                <a:spcPts val="127"/>
              </a:spcBef>
            </a:pPr>
            <a:r>
              <a:rPr sz="2400" spc="-50" dirty="0" smtClean="0">
                <a:latin typeface="Arial"/>
                <a:cs typeface="Arial"/>
              </a:rPr>
              <a:t>W</a:t>
            </a:r>
            <a:r>
              <a:rPr sz="2400" spc="0" dirty="0" smtClean="0">
                <a:latin typeface="Arial"/>
                <a:cs typeface="Arial"/>
              </a:rPr>
              <a:t>rong answ</a:t>
            </a:r>
            <a:r>
              <a:rPr sz="2400" spc="-9" dirty="0" smtClean="0">
                <a:latin typeface="Arial"/>
                <a:cs typeface="Arial"/>
              </a:rPr>
              <a:t>e</a:t>
            </a:r>
            <a:r>
              <a:rPr sz="2400" spc="0" dirty="0" smtClean="0">
                <a:latin typeface="Arial"/>
                <a:cs typeface="Arial"/>
              </a:rPr>
              <a:t>r</a:t>
            </a:r>
            <a:r>
              <a:rPr sz="2400" spc="19" dirty="0" smtClean="0">
                <a:latin typeface="Arial"/>
                <a:cs typeface="Arial"/>
              </a:rPr>
              <a:t> </a:t>
            </a:r>
            <a:r>
              <a:rPr sz="2400" spc="0" dirty="0" smtClean="0">
                <a:latin typeface="Arial"/>
                <a:cs typeface="Arial"/>
              </a:rPr>
              <a:t>= stay</a:t>
            </a:r>
            <a:endParaRPr sz="2400">
              <a:latin typeface="Arial"/>
              <a:cs typeface="Arial"/>
            </a:endParaRPr>
          </a:p>
        </p:txBody>
      </p:sp>
      <p:sp>
        <p:nvSpPr>
          <p:cNvPr id="17" name="object 17"/>
          <p:cNvSpPr txBox="1"/>
          <p:nvPr/>
        </p:nvSpPr>
        <p:spPr>
          <a:xfrm>
            <a:off x="4173473" y="6427323"/>
            <a:ext cx="4308957" cy="330199"/>
          </a:xfrm>
          <a:prstGeom prst="rect">
            <a:avLst/>
          </a:prstGeom>
        </p:spPr>
        <p:txBody>
          <a:bodyPr wrap="square" lIns="0" tIns="0" rIns="0" bIns="0" rtlCol="0">
            <a:noAutofit/>
          </a:bodyPr>
          <a:lstStyle/>
          <a:p>
            <a:pPr marL="12700">
              <a:lnSpc>
                <a:spcPts val="2555"/>
              </a:lnSpc>
              <a:spcBef>
                <a:spcPts val="127"/>
              </a:spcBef>
            </a:pPr>
            <a:r>
              <a:rPr sz="2400" spc="0" dirty="0" smtClean="0">
                <a:latin typeface="Arial"/>
                <a:cs typeface="Arial"/>
              </a:rPr>
              <a:t>put!</a:t>
            </a:r>
            <a:r>
              <a:rPr sz="2400" spc="-14" dirty="0" smtClean="0">
                <a:latin typeface="Arial"/>
                <a:cs typeface="Arial"/>
              </a:rPr>
              <a:t> </a:t>
            </a:r>
            <a:r>
              <a:rPr sz="2400" spc="0" dirty="0" smtClean="0">
                <a:latin typeface="Arial"/>
                <a:cs typeface="Arial"/>
              </a:rPr>
              <a:t>C</a:t>
            </a:r>
            <a:r>
              <a:rPr sz="2400" spc="-4" dirty="0" smtClean="0">
                <a:latin typeface="Arial"/>
                <a:cs typeface="Arial"/>
              </a:rPr>
              <a:t>o</a:t>
            </a:r>
            <a:r>
              <a:rPr sz="2400" spc="0" dirty="0" smtClean="0">
                <a:latin typeface="Arial"/>
                <a:cs typeface="Arial"/>
              </a:rPr>
              <a:t>r</a:t>
            </a:r>
            <a:r>
              <a:rPr sz="2400" spc="4" dirty="0" smtClean="0">
                <a:latin typeface="Arial"/>
                <a:cs typeface="Arial"/>
              </a:rPr>
              <a:t>r</a:t>
            </a:r>
            <a:r>
              <a:rPr sz="2400" spc="0" dirty="0" smtClean="0">
                <a:latin typeface="Arial"/>
                <a:cs typeface="Arial"/>
              </a:rPr>
              <a:t>ect </a:t>
            </a:r>
            <a:r>
              <a:rPr sz="2400" spc="-4" dirty="0" smtClean="0">
                <a:latin typeface="Arial"/>
                <a:cs typeface="Arial"/>
              </a:rPr>
              <a:t>a</a:t>
            </a:r>
            <a:r>
              <a:rPr sz="2400" spc="0" dirty="0" smtClean="0">
                <a:latin typeface="Arial"/>
                <a:cs typeface="Arial"/>
              </a:rPr>
              <a:t>nsw</a:t>
            </a:r>
            <a:r>
              <a:rPr sz="2400" spc="-9" dirty="0" smtClean="0">
                <a:latin typeface="Arial"/>
                <a:cs typeface="Arial"/>
              </a:rPr>
              <a:t>e</a:t>
            </a:r>
            <a:r>
              <a:rPr sz="2400" spc="0" dirty="0" smtClean="0">
                <a:latin typeface="Arial"/>
                <a:cs typeface="Arial"/>
              </a:rPr>
              <a:t>r</a:t>
            </a:r>
            <a:r>
              <a:rPr sz="2400" spc="19" dirty="0" smtClean="0">
                <a:latin typeface="Arial"/>
                <a:cs typeface="Arial"/>
              </a:rPr>
              <a:t> </a:t>
            </a:r>
            <a:r>
              <a:rPr sz="2400" spc="0" dirty="0" smtClean="0">
                <a:latin typeface="Arial"/>
                <a:cs typeface="Arial"/>
              </a:rPr>
              <a:t>= c</a:t>
            </a:r>
            <a:r>
              <a:rPr sz="2400" spc="-9" dirty="0" smtClean="0">
                <a:latin typeface="Arial"/>
                <a:cs typeface="Arial"/>
              </a:rPr>
              <a:t>l</a:t>
            </a:r>
            <a:r>
              <a:rPr sz="2400" spc="0" dirty="0" smtClean="0">
                <a:latin typeface="Arial"/>
                <a:cs typeface="Arial"/>
              </a:rPr>
              <a:t>imb</a:t>
            </a:r>
            <a:r>
              <a:rPr sz="2400" spc="9" dirty="0" smtClean="0">
                <a:latin typeface="Arial"/>
                <a:cs typeface="Arial"/>
              </a:rPr>
              <a:t> </a:t>
            </a:r>
            <a:r>
              <a:rPr sz="2400" spc="0" dirty="0" smtClean="0">
                <a:latin typeface="Arial"/>
                <a:cs typeface="Arial"/>
              </a:rPr>
              <a:t>the</a:t>
            </a:r>
            <a:endParaRPr sz="2400">
              <a:latin typeface="Arial"/>
              <a:cs typeface="Arial"/>
            </a:endParaRPr>
          </a:p>
        </p:txBody>
      </p:sp>
    </p:spTree>
    <p:extLst>
      <p:ext uri="{BB962C8B-B14F-4D97-AF65-F5344CB8AC3E}">
        <p14:creationId xmlns:p14="http://schemas.microsoft.com/office/powerpoint/2010/main" val="383320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514350" y="1044575"/>
            <a:ext cx="8629650" cy="15112"/>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514350" y="1044575"/>
            <a:ext cx="8629650" cy="15112"/>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514350" y="1051686"/>
            <a:ext cx="8629650" cy="14986"/>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p:nvPr/>
        </p:nvSpPr>
        <p:spPr>
          <a:xfrm>
            <a:off x="2837688" y="800100"/>
            <a:ext cx="3924300" cy="644651"/>
          </a:xfrm>
          <a:prstGeom prst="rect">
            <a:avLst/>
          </a:prstGeom>
          <a:blipFill>
            <a:blip r:embed="rId5" cstate="print"/>
            <a:stretch>
              <a:fillRect/>
            </a:stretch>
          </a:blipFill>
        </p:spPr>
        <p:txBody>
          <a:bodyPr wrap="square" lIns="0" tIns="0" rIns="0" bIns="0" rtlCol="0">
            <a:noAutofit/>
          </a:bodyPr>
          <a:lstStyle/>
          <a:p>
            <a:endParaRPr/>
          </a:p>
        </p:txBody>
      </p:sp>
      <p:sp>
        <p:nvSpPr>
          <p:cNvPr id="7" name="object 7"/>
          <p:cNvSpPr/>
          <p:nvPr/>
        </p:nvSpPr>
        <p:spPr>
          <a:xfrm>
            <a:off x="0" y="1066800"/>
            <a:ext cx="4419600" cy="4517136"/>
          </a:xfrm>
          <a:prstGeom prst="rect">
            <a:avLst/>
          </a:prstGeom>
          <a:blipFill>
            <a:blip r:embed="rId6" cstate="print"/>
            <a:stretch>
              <a:fillRect/>
            </a:stretch>
          </a:blipFill>
        </p:spPr>
        <p:txBody>
          <a:bodyPr wrap="square" lIns="0" tIns="0" rIns="0" bIns="0" rtlCol="0">
            <a:noAutofit/>
          </a:bodyPr>
          <a:lstStyle/>
          <a:p>
            <a:endParaRPr/>
          </a:p>
        </p:txBody>
      </p:sp>
      <p:sp>
        <p:nvSpPr>
          <p:cNvPr id="8" name="object 8"/>
          <p:cNvSpPr/>
          <p:nvPr/>
        </p:nvSpPr>
        <p:spPr>
          <a:xfrm>
            <a:off x="4419600" y="1066800"/>
            <a:ext cx="4724399" cy="4495800"/>
          </a:xfrm>
          <a:prstGeom prst="rect">
            <a:avLst/>
          </a:prstGeom>
          <a:blipFill>
            <a:blip r:embed="rId7" cstate="print"/>
            <a:stretch>
              <a:fillRect/>
            </a:stretch>
          </a:blipFill>
        </p:spPr>
        <p:txBody>
          <a:bodyPr wrap="square" lIns="0" tIns="0" rIns="0" bIns="0" rtlCol="0">
            <a:noAutofit/>
          </a:bodyPr>
          <a:lstStyle/>
          <a:p>
            <a:endParaRPr/>
          </a:p>
        </p:txBody>
      </p:sp>
      <p:sp>
        <p:nvSpPr>
          <p:cNvPr id="9" name="object 9"/>
          <p:cNvSpPr txBox="1"/>
          <p:nvPr/>
        </p:nvSpPr>
        <p:spPr>
          <a:xfrm>
            <a:off x="3114294" y="510791"/>
            <a:ext cx="1911278" cy="482904"/>
          </a:xfrm>
          <a:prstGeom prst="rect">
            <a:avLst/>
          </a:prstGeom>
        </p:spPr>
        <p:txBody>
          <a:bodyPr wrap="square" lIns="0" tIns="0" rIns="0" bIns="0" rtlCol="0">
            <a:noAutofit/>
          </a:bodyPr>
          <a:lstStyle/>
          <a:p>
            <a:pPr marL="12700">
              <a:lnSpc>
                <a:spcPts val="3795"/>
              </a:lnSpc>
              <a:spcBef>
                <a:spcPts val="189"/>
              </a:spcBef>
            </a:pPr>
            <a:r>
              <a:rPr sz="3600" spc="0" dirty="0" smtClean="0">
                <a:latin typeface="Franklin Gothic Medium"/>
                <a:cs typeface="Franklin Gothic Medium"/>
              </a:rPr>
              <a:t>FLANNEL</a:t>
            </a:r>
            <a:endParaRPr sz="3600">
              <a:latin typeface="Franklin Gothic Medium"/>
              <a:cs typeface="Franklin Gothic Medium"/>
            </a:endParaRPr>
          </a:p>
        </p:txBody>
      </p:sp>
      <p:sp>
        <p:nvSpPr>
          <p:cNvPr id="10" name="object 10"/>
          <p:cNvSpPr txBox="1"/>
          <p:nvPr/>
        </p:nvSpPr>
        <p:spPr>
          <a:xfrm>
            <a:off x="5032611" y="510791"/>
            <a:ext cx="1539352" cy="482904"/>
          </a:xfrm>
          <a:prstGeom prst="rect">
            <a:avLst/>
          </a:prstGeom>
        </p:spPr>
        <p:txBody>
          <a:bodyPr wrap="square" lIns="0" tIns="0" rIns="0" bIns="0" rtlCol="0">
            <a:noAutofit/>
          </a:bodyPr>
          <a:lstStyle/>
          <a:p>
            <a:pPr marL="12700">
              <a:lnSpc>
                <a:spcPts val="3795"/>
              </a:lnSpc>
              <a:spcBef>
                <a:spcPts val="189"/>
              </a:spcBef>
            </a:pPr>
            <a:r>
              <a:rPr sz="3600" spc="0" dirty="0" smtClean="0">
                <a:latin typeface="Franklin Gothic Medium"/>
                <a:cs typeface="Franklin Gothic Medium"/>
              </a:rPr>
              <a:t>B</a:t>
            </a:r>
            <a:r>
              <a:rPr sz="3600" spc="-69" dirty="0" smtClean="0">
                <a:latin typeface="Franklin Gothic Medium"/>
                <a:cs typeface="Franklin Gothic Medium"/>
              </a:rPr>
              <a:t>O</a:t>
            </a:r>
            <a:r>
              <a:rPr sz="3600" spc="0" dirty="0" smtClean="0">
                <a:latin typeface="Franklin Gothic Medium"/>
                <a:cs typeface="Franklin Gothic Medium"/>
              </a:rPr>
              <a:t>ARD</a:t>
            </a:r>
            <a:endParaRPr sz="3600">
              <a:latin typeface="Franklin Gothic Medium"/>
              <a:cs typeface="Franklin Gothic Medium"/>
            </a:endParaRPr>
          </a:p>
        </p:txBody>
      </p:sp>
      <p:sp>
        <p:nvSpPr>
          <p:cNvPr id="11" name="object 11"/>
          <p:cNvSpPr txBox="1"/>
          <p:nvPr/>
        </p:nvSpPr>
        <p:spPr>
          <a:xfrm>
            <a:off x="673100" y="5823312"/>
            <a:ext cx="5989749" cy="279908"/>
          </a:xfrm>
          <a:prstGeom prst="rect">
            <a:avLst/>
          </a:prstGeom>
        </p:spPr>
        <p:txBody>
          <a:bodyPr wrap="square" lIns="0" tIns="0" rIns="0" bIns="0" rtlCol="0">
            <a:noAutofit/>
          </a:bodyPr>
          <a:lstStyle/>
          <a:p>
            <a:pPr marL="12700">
              <a:lnSpc>
                <a:spcPts val="2155"/>
              </a:lnSpc>
              <a:spcBef>
                <a:spcPts val="107"/>
              </a:spcBef>
            </a:pPr>
            <a:r>
              <a:rPr sz="2000" spc="0" dirty="0" smtClean="0">
                <a:latin typeface="Franklin Gothic Medium"/>
                <a:cs typeface="Franklin Gothic Medium"/>
              </a:rPr>
              <a:t>Arguably</a:t>
            </a:r>
            <a:r>
              <a:rPr sz="2000" spc="-39" dirty="0" smtClean="0">
                <a:latin typeface="Franklin Gothic Medium"/>
                <a:cs typeface="Franklin Gothic Medium"/>
              </a:rPr>
              <a:t> </a:t>
            </a:r>
            <a:r>
              <a:rPr sz="2000" spc="0" dirty="0" smtClean="0">
                <a:latin typeface="Franklin Gothic Medium"/>
                <a:cs typeface="Franklin Gothic Medium"/>
              </a:rPr>
              <a:t>o</a:t>
            </a:r>
            <a:r>
              <a:rPr sz="2000" spc="-9" dirty="0" smtClean="0">
                <a:latin typeface="Franklin Gothic Medium"/>
                <a:cs typeface="Franklin Gothic Medium"/>
              </a:rPr>
              <a:t>n</a:t>
            </a:r>
            <a:r>
              <a:rPr sz="2000" spc="0" dirty="0" smtClean="0">
                <a:latin typeface="Franklin Gothic Medium"/>
                <a:cs typeface="Franklin Gothic Medium"/>
              </a:rPr>
              <a:t>e</a:t>
            </a:r>
            <a:r>
              <a:rPr sz="2000" spc="4" dirty="0" smtClean="0">
                <a:latin typeface="Franklin Gothic Medium"/>
                <a:cs typeface="Franklin Gothic Medium"/>
              </a:rPr>
              <a:t> </a:t>
            </a:r>
            <a:r>
              <a:rPr sz="2000" spc="0" dirty="0" smtClean="0">
                <a:latin typeface="Franklin Gothic Medium"/>
                <a:cs typeface="Franklin Gothic Medium"/>
              </a:rPr>
              <a:t>of t</a:t>
            </a:r>
            <a:r>
              <a:rPr sz="2000" spc="4" dirty="0" smtClean="0">
                <a:latin typeface="Franklin Gothic Medium"/>
                <a:cs typeface="Franklin Gothic Medium"/>
              </a:rPr>
              <a:t>h</a:t>
            </a:r>
            <a:r>
              <a:rPr sz="2000" spc="0" dirty="0" smtClean="0">
                <a:latin typeface="Franklin Gothic Medium"/>
                <a:cs typeface="Franklin Gothic Medium"/>
              </a:rPr>
              <a:t>e best t</a:t>
            </a:r>
            <a:r>
              <a:rPr sz="2000" spc="4" dirty="0" smtClean="0">
                <a:latin typeface="Franklin Gothic Medium"/>
                <a:cs typeface="Franklin Gothic Medium"/>
              </a:rPr>
              <a:t>e</a:t>
            </a:r>
            <a:r>
              <a:rPr sz="2000" spc="0" dirty="0" smtClean="0">
                <a:latin typeface="Franklin Gothic Medium"/>
                <a:cs typeface="Franklin Gothic Medium"/>
              </a:rPr>
              <a:t>achings aids</a:t>
            </a:r>
            <a:r>
              <a:rPr sz="2000" spc="-19" dirty="0" smtClean="0">
                <a:latin typeface="Franklin Gothic Medium"/>
                <a:cs typeface="Franklin Gothic Medium"/>
              </a:rPr>
              <a:t> </a:t>
            </a:r>
            <a:r>
              <a:rPr sz="2000" spc="0" dirty="0" smtClean="0">
                <a:latin typeface="Franklin Gothic Medium"/>
                <a:cs typeface="Franklin Gothic Medium"/>
              </a:rPr>
              <a:t>ev</a:t>
            </a:r>
            <a:r>
              <a:rPr sz="2000" spc="4" dirty="0" smtClean="0">
                <a:latin typeface="Franklin Gothic Medium"/>
                <a:cs typeface="Franklin Gothic Medium"/>
              </a:rPr>
              <a:t>e</a:t>
            </a:r>
            <a:r>
              <a:rPr sz="2000" spc="0" dirty="0" smtClean="0">
                <a:latin typeface="Franklin Gothic Medium"/>
                <a:cs typeface="Franklin Gothic Medium"/>
              </a:rPr>
              <a:t>r –</a:t>
            </a:r>
            <a:r>
              <a:rPr sz="2000" spc="9" dirty="0" smtClean="0">
                <a:latin typeface="Franklin Gothic Medium"/>
                <a:cs typeface="Franklin Gothic Medium"/>
              </a:rPr>
              <a:t> </a:t>
            </a:r>
            <a:r>
              <a:rPr sz="2000" spc="0" dirty="0" smtClean="0">
                <a:latin typeface="Franklin Gothic Medium"/>
                <a:cs typeface="Franklin Gothic Medium"/>
              </a:rPr>
              <a:t>but</a:t>
            </a:r>
            <a:r>
              <a:rPr sz="2000" spc="-4" dirty="0" smtClean="0">
                <a:latin typeface="Franklin Gothic Medium"/>
                <a:cs typeface="Franklin Gothic Medium"/>
              </a:rPr>
              <a:t> </a:t>
            </a:r>
            <a:r>
              <a:rPr sz="2000" spc="0" dirty="0" smtClean="0">
                <a:latin typeface="Franklin Gothic Medium"/>
                <a:cs typeface="Franklin Gothic Medium"/>
              </a:rPr>
              <a:t>o</a:t>
            </a:r>
            <a:r>
              <a:rPr sz="2000" spc="-9" dirty="0" smtClean="0">
                <a:latin typeface="Franklin Gothic Medium"/>
                <a:cs typeface="Franklin Gothic Medium"/>
              </a:rPr>
              <a:t>n</a:t>
            </a:r>
            <a:r>
              <a:rPr sz="2000" spc="0" dirty="0" smtClean="0">
                <a:latin typeface="Franklin Gothic Medium"/>
                <a:cs typeface="Franklin Gothic Medium"/>
              </a:rPr>
              <a:t>e</a:t>
            </a:r>
            <a:endParaRPr sz="2000">
              <a:latin typeface="Franklin Gothic Medium"/>
              <a:cs typeface="Franklin Gothic Medium"/>
            </a:endParaRPr>
          </a:p>
        </p:txBody>
      </p:sp>
      <p:sp>
        <p:nvSpPr>
          <p:cNvPr id="12" name="object 12"/>
          <p:cNvSpPr txBox="1"/>
          <p:nvPr/>
        </p:nvSpPr>
        <p:spPr>
          <a:xfrm>
            <a:off x="6650857" y="5823312"/>
            <a:ext cx="2085269" cy="279908"/>
          </a:xfrm>
          <a:prstGeom prst="rect">
            <a:avLst/>
          </a:prstGeom>
        </p:spPr>
        <p:txBody>
          <a:bodyPr wrap="square" lIns="0" tIns="0" rIns="0" bIns="0" rtlCol="0">
            <a:noAutofit/>
          </a:bodyPr>
          <a:lstStyle/>
          <a:p>
            <a:pPr marL="12700">
              <a:lnSpc>
                <a:spcPts val="2155"/>
              </a:lnSpc>
              <a:spcBef>
                <a:spcPts val="107"/>
              </a:spcBef>
            </a:pPr>
            <a:r>
              <a:rPr sz="2000" spc="0" dirty="0" smtClean="0">
                <a:latin typeface="Franklin Gothic Medium"/>
                <a:cs typeface="Franklin Gothic Medium"/>
              </a:rPr>
              <a:t>t</a:t>
            </a:r>
            <a:r>
              <a:rPr sz="2000" spc="4" dirty="0" smtClean="0">
                <a:latin typeface="Franklin Gothic Medium"/>
                <a:cs typeface="Franklin Gothic Medium"/>
              </a:rPr>
              <a:t>h</a:t>
            </a:r>
            <a:r>
              <a:rPr sz="2000" spc="0" dirty="0" smtClean="0">
                <a:latin typeface="Franklin Gothic Medium"/>
                <a:cs typeface="Franklin Gothic Medium"/>
              </a:rPr>
              <a:t>at</a:t>
            </a:r>
            <a:r>
              <a:rPr sz="2000" spc="-9" dirty="0" smtClean="0">
                <a:latin typeface="Franklin Gothic Medium"/>
                <a:cs typeface="Franklin Gothic Medium"/>
              </a:rPr>
              <a:t> </a:t>
            </a:r>
            <a:r>
              <a:rPr sz="2000" spc="0" dirty="0" smtClean="0">
                <a:latin typeface="Franklin Gothic Medium"/>
                <a:cs typeface="Franklin Gothic Medium"/>
              </a:rPr>
              <a:t>la</a:t>
            </a:r>
            <a:r>
              <a:rPr sz="2000" spc="-4" dirty="0" smtClean="0">
                <a:latin typeface="Franklin Gothic Medium"/>
                <a:cs typeface="Franklin Gothic Medium"/>
              </a:rPr>
              <a:t>r</a:t>
            </a:r>
            <a:r>
              <a:rPr sz="2000" spc="0" dirty="0" smtClean="0">
                <a:latin typeface="Franklin Gothic Medium"/>
                <a:cs typeface="Franklin Gothic Medium"/>
              </a:rPr>
              <a:t>g</a:t>
            </a:r>
            <a:r>
              <a:rPr sz="2000" spc="9" dirty="0" smtClean="0">
                <a:latin typeface="Franklin Gothic Medium"/>
                <a:cs typeface="Franklin Gothic Medium"/>
              </a:rPr>
              <a:t>e</a:t>
            </a:r>
            <a:r>
              <a:rPr sz="2000" spc="0" dirty="0" smtClean="0">
                <a:latin typeface="Franklin Gothic Medium"/>
                <a:cs typeface="Franklin Gothic Medium"/>
              </a:rPr>
              <a:t>ly</a:t>
            </a:r>
            <a:r>
              <a:rPr sz="2000" spc="-14" dirty="0" smtClean="0">
                <a:latin typeface="Franklin Gothic Medium"/>
                <a:cs typeface="Franklin Gothic Medium"/>
              </a:rPr>
              <a:t> </a:t>
            </a:r>
            <a:r>
              <a:rPr sz="2000" spc="0" dirty="0" smtClean="0">
                <a:latin typeface="Franklin Gothic Medium"/>
                <a:cs typeface="Franklin Gothic Medium"/>
              </a:rPr>
              <a:t>s</a:t>
            </a:r>
            <a:r>
              <a:rPr sz="2000" spc="4" dirty="0" smtClean="0">
                <a:latin typeface="Franklin Gothic Medium"/>
                <a:cs typeface="Franklin Gothic Medium"/>
              </a:rPr>
              <a:t>e</a:t>
            </a:r>
            <a:r>
              <a:rPr sz="2000" spc="0" dirty="0" smtClean="0">
                <a:latin typeface="Franklin Gothic Medium"/>
                <a:cs typeface="Franklin Gothic Medium"/>
              </a:rPr>
              <a:t>ems</a:t>
            </a:r>
            <a:endParaRPr sz="2000">
              <a:latin typeface="Franklin Gothic Medium"/>
              <a:cs typeface="Franklin Gothic Medium"/>
            </a:endParaRPr>
          </a:p>
        </p:txBody>
      </p:sp>
      <p:sp>
        <p:nvSpPr>
          <p:cNvPr id="13" name="object 13"/>
          <p:cNvSpPr txBox="1"/>
          <p:nvPr/>
        </p:nvSpPr>
        <p:spPr>
          <a:xfrm>
            <a:off x="513080" y="6128112"/>
            <a:ext cx="8360944" cy="584708"/>
          </a:xfrm>
          <a:prstGeom prst="rect">
            <a:avLst/>
          </a:prstGeom>
        </p:spPr>
        <p:txBody>
          <a:bodyPr wrap="square" lIns="0" tIns="0" rIns="0" bIns="0" rtlCol="0">
            <a:noAutofit/>
          </a:bodyPr>
          <a:lstStyle/>
          <a:p>
            <a:pPr algn="ctr">
              <a:lnSpc>
                <a:spcPts val="2155"/>
              </a:lnSpc>
              <a:spcBef>
                <a:spcPts val="107"/>
              </a:spcBef>
              <a:tabLst>
                <a:tab pos="1866900" algn="l"/>
              </a:tabLst>
            </a:pPr>
            <a:r>
              <a:rPr sz="2000" spc="0" dirty="0" smtClean="0">
                <a:latin typeface="Franklin Gothic Medium"/>
                <a:cs typeface="Franklin Gothic Medium"/>
              </a:rPr>
              <a:t>fo</a:t>
            </a:r>
            <a:r>
              <a:rPr sz="2000" spc="-4" dirty="0" smtClean="0">
                <a:latin typeface="Franklin Gothic Medium"/>
                <a:cs typeface="Franklin Gothic Medium"/>
              </a:rPr>
              <a:t>r</a:t>
            </a:r>
            <a:r>
              <a:rPr sz="2000" spc="0" dirty="0" smtClean="0">
                <a:latin typeface="Franklin Gothic Medium"/>
                <a:cs typeface="Franklin Gothic Medium"/>
              </a:rPr>
              <a:t>got</a:t>
            </a:r>
            <a:r>
              <a:rPr sz="2000" spc="4" dirty="0" smtClean="0">
                <a:latin typeface="Franklin Gothic Medium"/>
                <a:cs typeface="Franklin Gothic Medium"/>
              </a:rPr>
              <a:t>t</a:t>
            </a:r>
            <a:r>
              <a:rPr sz="2000" spc="0" dirty="0" smtClean="0">
                <a:latin typeface="Franklin Gothic Medium"/>
                <a:cs typeface="Franklin Gothic Medium"/>
              </a:rPr>
              <a:t>en abo</a:t>
            </a:r>
            <a:r>
              <a:rPr sz="2000" spc="-4" dirty="0" smtClean="0">
                <a:latin typeface="Franklin Gothic Medium"/>
                <a:cs typeface="Franklin Gothic Medium"/>
              </a:rPr>
              <a:t>u</a:t>
            </a:r>
            <a:r>
              <a:rPr sz="2000" spc="0" dirty="0" smtClean="0">
                <a:latin typeface="Franklin Gothic Medium"/>
                <a:cs typeface="Franklin Gothic Medium"/>
              </a:rPr>
              <a:t>t!	T</a:t>
            </a:r>
            <a:r>
              <a:rPr sz="2000" spc="4" dirty="0" smtClean="0">
                <a:latin typeface="Franklin Gothic Medium"/>
                <a:cs typeface="Franklin Gothic Medium"/>
              </a:rPr>
              <a:t>h</a:t>
            </a:r>
            <a:r>
              <a:rPr sz="2000" spc="0" dirty="0" smtClean="0">
                <a:latin typeface="Franklin Gothic Medium"/>
                <a:cs typeface="Franklin Gothic Medium"/>
              </a:rPr>
              <a:t>is</a:t>
            </a:r>
            <a:r>
              <a:rPr sz="2000" spc="-14" dirty="0" smtClean="0">
                <a:latin typeface="Franklin Gothic Medium"/>
                <a:cs typeface="Franklin Gothic Medium"/>
              </a:rPr>
              <a:t> </a:t>
            </a:r>
            <a:r>
              <a:rPr sz="2000" spc="0" dirty="0" smtClean="0">
                <a:latin typeface="Franklin Gothic Medium"/>
                <a:cs typeface="Franklin Gothic Medium"/>
              </a:rPr>
              <a:t>is </a:t>
            </a:r>
            <a:r>
              <a:rPr sz="2000" spc="-9" dirty="0" smtClean="0">
                <a:latin typeface="Franklin Gothic Medium"/>
                <a:cs typeface="Franklin Gothic Medium"/>
              </a:rPr>
              <a:t>a</a:t>
            </a:r>
            <a:r>
              <a:rPr sz="2000" spc="0" dirty="0" smtClean="0">
                <a:latin typeface="Franklin Gothic Medium"/>
                <a:cs typeface="Franklin Gothic Medium"/>
              </a:rPr>
              <a:t>ll t</a:t>
            </a:r>
            <a:r>
              <a:rPr sz="2000" spc="4" dirty="0" smtClean="0">
                <a:latin typeface="Franklin Gothic Medium"/>
                <a:cs typeface="Franklin Gothic Medium"/>
              </a:rPr>
              <a:t>h</a:t>
            </a:r>
            <a:r>
              <a:rPr sz="2000" spc="0" dirty="0" smtClean="0">
                <a:latin typeface="Franklin Gothic Medium"/>
                <a:cs typeface="Franklin Gothic Medium"/>
              </a:rPr>
              <a:t>e </a:t>
            </a:r>
            <a:r>
              <a:rPr sz="2000" spc="-4" dirty="0" smtClean="0">
                <a:latin typeface="Franklin Gothic Medium"/>
                <a:cs typeface="Franklin Gothic Medium"/>
              </a:rPr>
              <a:t>m</a:t>
            </a:r>
            <a:r>
              <a:rPr sz="2000" spc="0" dirty="0" smtClean="0">
                <a:latin typeface="Franklin Gothic Medium"/>
                <a:cs typeface="Franklin Gothic Medium"/>
              </a:rPr>
              <a:t>o</a:t>
            </a:r>
            <a:r>
              <a:rPr sz="2000" spc="-9" dirty="0" smtClean="0">
                <a:latin typeface="Franklin Gothic Medium"/>
                <a:cs typeface="Franklin Gothic Medium"/>
              </a:rPr>
              <a:t>r</a:t>
            </a:r>
            <a:r>
              <a:rPr sz="2000" spc="0" dirty="0" smtClean="0">
                <a:latin typeface="Franklin Gothic Medium"/>
                <a:cs typeface="Franklin Gothic Medium"/>
              </a:rPr>
              <a:t>e u</a:t>
            </a:r>
            <a:r>
              <a:rPr sz="2000" spc="-9" dirty="0" smtClean="0">
                <a:latin typeface="Franklin Gothic Medium"/>
                <a:cs typeface="Franklin Gothic Medium"/>
              </a:rPr>
              <a:t>n</a:t>
            </a:r>
            <a:r>
              <a:rPr sz="2000" spc="0" dirty="0" smtClean="0">
                <a:latin typeface="Franklin Gothic Medium"/>
                <a:cs typeface="Franklin Gothic Medium"/>
              </a:rPr>
              <a:t>fo</a:t>
            </a:r>
            <a:r>
              <a:rPr sz="2000" spc="-4" dirty="0" smtClean="0">
                <a:latin typeface="Franklin Gothic Medium"/>
                <a:cs typeface="Franklin Gothic Medium"/>
              </a:rPr>
              <a:t>r</a:t>
            </a:r>
            <a:r>
              <a:rPr sz="2000" spc="0" dirty="0" smtClean="0">
                <a:latin typeface="Franklin Gothic Medium"/>
                <a:cs typeface="Franklin Gothic Medium"/>
              </a:rPr>
              <a:t>tun</a:t>
            </a:r>
            <a:r>
              <a:rPr sz="2000" spc="-9" dirty="0" smtClean="0">
                <a:latin typeface="Franklin Gothic Medium"/>
                <a:cs typeface="Franklin Gothic Medium"/>
              </a:rPr>
              <a:t>a</a:t>
            </a:r>
            <a:r>
              <a:rPr sz="2000" spc="0" dirty="0" smtClean="0">
                <a:latin typeface="Franklin Gothic Medium"/>
                <a:cs typeface="Franklin Gothic Medium"/>
              </a:rPr>
              <a:t>te</a:t>
            </a:r>
            <a:r>
              <a:rPr sz="2000" spc="19" dirty="0" smtClean="0">
                <a:latin typeface="Franklin Gothic Medium"/>
                <a:cs typeface="Franklin Gothic Medium"/>
              </a:rPr>
              <a:t> </a:t>
            </a:r>
            <a:r>
              <a:rPr sz="2000" spc="0" dirty="0" smtClean="0">
                <a:latin typeface="Franklin Gothic Medium"/>
                <a:cs typeface="Franklin Gothic Medium"/>
              </a:rPr>
              <a:t>as</a:t>
            </a:r>
            <a:r>
              <a:rPr sz="2000" spc="-9" dirty="0" smtClean="0">
                <a:latin typeface="Franklin Gothic Medium"/>
                <a:cs typeface="Franklin Gothic Medium"/>
              </a:rPr>
              <a:t> </a:t>
            </a:r>
            <a:r>
              <a:rPr sz="2000" spc="0" dirty="0" smtClean="0">
                <a:latin typeface="Franklin Gothic Medium"/>
                <a:cs typeface="Franklin Gothic Medium"/>
              </a:rPr>
              <a:t>im</a:t>
            </a:r>
            <a:r>
              <a:rPr sz="2000" spc="-4" dirty="0" smtClean="0">
                <a:latin typeface="Franklin Gothic Medium"/>
                <a:cs typeface="Franklin Gothic Medium"/>
              </a:rPr>
              <a:t>a</a:t>
            </a:r>
            <a:r>
              <a:rPr sz="2000" spc="0" dirty="0" smtClean="0">
                <a:latin typeface="Franklin Gothic Medium"/>
                <a:cs typeface="Franklin Gothic Medium"/>
              </a:rPr>
              <a:t>g</a:t>
            </a:r>
            <a:r>
              <a:rPr sz="2000" spc="9" dirty="0" smtClean="0">
                <a:latin typeface="Franklin Gothic Medium"/>
                <a:cs typeface="Franklin Gothic Medium"/>
              </a:rPr>
              <a:t>e</a:t>
            </a:r>
            <a:r>
              <a:rPr sz="2000" spc="0" dirty="0" smtClean="0">
                <a:latin typeface="Franklin Gothic Medium"/>
                <a:cs typeface="Franklin Gothic Medium"/>
              </a:rPr>
              <a:t>s</a:t>
            </a:r>
            <a:r>
              <a:rPr sz="2000" spc="-14" dirty="0" smtClean="0">
                <a:latin typeface="Franklin Gothic Medium"/>
                <a:cs typeface="Franklin Gothic Medium"/>
              </a:rPr>
              <a:t> </a:t>
            </a:r>
            <a:r>
              <a:rPr sz="2000" spc="0" dirty="0" smtClean="0">
                <a:latin typeface="Franklin Gothic Medium"/>
                <a:cs typeface="Franklin Gothic Medium"/>
              </a:rPr>
              <a:t>fr</a:t>
            </a:r>
            <a:r>
              <a:rPr sz="2000" spc="-4" dirty="0" smtClean="0">
                <a:latin typeface="Franklin Gothic Medium"/>
                <a:cs typeface="Franklin Gothic Medium"/>
              </a:rPr>
              <a:t>o</a:t>
            </a:r>
            <a:r>
              <a:rPr sz="2000" spc="0" dirty="0" smtClean="0">
                <a:latin typeface="Franklin Gothic Medium"/>
                <a:cs typeface="Franklin Gothic Medium"/>
              </a:rPr>
              <a:t>m m</a:t>
            </a:r>
            <a:r>
              <a:rPr sz="2000" spc="-4" dirty="0" smtClean="0">
                <a:latin typeface="Franklin Gothic Medium"/>
                <a:cs typeface="Franklin Gothic Medium"/>
              </a:rPr>
              <a:t>a</a:t>
            </a:r>
            <a:r>
              <a:rPr sz="2000" spc="0" dirty="0" smtClean="0">
                <a:latin typeface="Franklin Gothic Medium"/>
                <a:cs typeface="Franklin Gothic Medium"/>
              </a:rPr>
              <a:t>gazines</a:t>
            </a:r>
            <a:endParaRPr sz="2000">
              <a:latin typeface="Franklin Gothic Medium"/>
              <a:cs typeface="Franklin Gothic Medium"/>
            </a:endParaRPr>
          </a:p>
          <a:p>
            <a:pPr marL="1633181" marR="1649657" algn="ctr">
              <a:lnSpc>
                <a:spcPct val="94482"/>
              </a:lnSpc>
              <a:spcBef>
                <a:spcPts val="22"/>
              </a:spcBef>
            </a:pPr>
            <a:r>
              <a:rPr sz="2000" spc="0" dirty="0" smtClean="0">
                <a:latin typeface="Franklin Gothic Medium"/>
                <a:cs typeface="Franklin Gothic Medium"/>
              </a:rPr>
              <a:t>a</a:t>
            </a:r>
            <a:r>
              <a:rPr sz="2000" spc="-9" dirty="0" smtClean="0">
                <a:latin typeface="Franklin Gothic Medium"/>
                <a:cs typeface="Franklin Gothic Medium"/>
              </a:rPr>
              <a:t>n</a:t>
            </a:r>
            <a:r>
              <a:rPr sz="2000" spc="0" dirty="0" smtClean="0">
                <a:latin typeface="Franklin Gothic Medium"/>
                <a:cs typeface="Franklin Gothic Medium"/>
              </a:rPr>
              <a:t>d</a:t>
            </a:r>
            <a:r>
              <a:rPr sz="2000" spc="-19" dirty="0" smtClean="0">
                <a:latin typeface="Franklin Gothic Medium"/>
                <a:cs typeface="Franklin Gothic Medium"/>
              </a:rPr>
              <a:t> </a:t>
            </a:r>
            <a:r>
              <a:rPr sz="2000" spc="0" dirty="0" smtClean="0">
                <a:latin typeface="Franklin Gothic Medium"/>
                <a:cs typeface="Franklin Gothic Medium"/>
              </a:rPr>
              <a:t>t</a:t>
            </a:r>
            <a:r>
              <a:rPr sz="2000" spc="4" dirty="0" smtClean="0">
                <a:latin typeface="Franklin Gothic Medium"/>
                <a:cs typeface="Franklin Gothic Medium"/>
              </a:rPr>
              <a:t>h</a:t>
            </a:r>
            <a:r>
              <a:rPr sz="2000" spc="0" dirty="0" smtClean="0">
                <a:latin typeface="Franklin Gothic Medium"/>
                <a:cs typeface="Franklin Gothic Medium"/>
              </a:rPr>
              <a:t>e Inter</a:t>
            </a:r>
            <a:r>
              <a:rPr sz="2000" spc="-4" dirty="0" smtClean="0">
                <a:latin typeface="Franklin Gothic Medium"/>
                <a:cs typeface="Franklin Gothic Medium"/>
              </a:rPr>
              <a:t>n</a:t>
            </a:r>
            <a:r>
              <a:rPr sz="2000" spc="0" dirty="0" smtClean="0">
                <a:latin typeface="Franklin Gothic Medium"/>
                <a:cs typeface="Franklin Gothic Medium"/>
              </a:rPr>
              <a:t>et</a:t>
            </a:r>
            <a:r>
              <a:rPr sz="2000" spc="19" dirty="0" smtClean="0">
                <a:latin typeface="Franklin Gothic Medium"/>
                <a:cs typeface="Franklin Gothic Medium"/>
              </a:rPr>
              <a:t> </a:t>
            </a:r>
            <a:r>
              <a:rPr sz="2000" spc="0" dirty="0" smtClean="0">
                <a:latin typeface="Franklin Gothic Medium"/>
                <a:cs typeface="Franklin Gothic Medium"/>
              </a:rPr>
              <a:t>a</a:t>
            </a:r>
            <a:r>
              <a:rPr sz="2000" spc="-9" dirty="0" smtClean="0">
                <a:latin typeface="Franklin Gothic Medium"/>
                <a:cs typeface="Franklin Gothic Medium"/>
              </a:rPr>
              <a:t>r</a:t>
            </a:r>
            <a:r>
              <a:rPr sz="2000" spc="0" dirty="0" smtClean="0">
                <a:latin typeface="Franklin Gothic Medium"/>
                <a:cs typeface="Franklin Gothic Medium"/>
              </a:rPr>
              <a:t>e </a:t>
            </a:r>
            <a:r>
              <a:rPr sz="2000" spc="-4" dirty="0" smtClean="0">
                <a:latin typeface="Franklin Gothic Medium"/>
                <a:cs typeface="Franklin Gothic Medium"/>
              </a:rPr>
              <a:t>m</a:t>
            </a:r>
            <a:r>
              <a:rPr sz="2000" spc="0" dirty="0" smtClean="0">
                <a:latin typeface="Franklin Gothic Medium"/>
                <a:cs typeface="Franklin Gothic Medium"/>
              </a:rPr>
              <a:t>o</a:t>
            </a:r>
            <a:r>
              <a:rPr sz="2000" spc="-9" dirty="0" smtClean="0">
                <a:latin typeface="Franklin Gothic Medium"/>
                <a:cs typeface="Franklin Gothic Medium"/>
              </a:rPr>
              <a:t>r</a:t>
            </a:r>
            <a:r>
              <a:rPr sz="2000" spc="0" dirty="0" smtClean="0">
                <a:latin typeface="Franklin Gothic Medium"/>
                <a:cs typeface="Franklin Gothic Medium"/>
              </a:rPr>
              <a:t>e </a:t>
            </a:r>
            <a:r>
              <a:rPr sz="2000" spc="-4" dirty="0" smtClean="0">
                <a:latin typeface="Franklin Gothic Medium"/>
                <a:cs typeface="Franklin Gothic Medium"/>
              </a:rPr>
              <a:t>a</a:t>
            </a:r>
            <a:r>
              <a:rPr sz="2000" spc="0" dirty="0" smtClean="0">
                <a:latin typeface="Franklin Gothic Medium"/>
                <a:cs typeface="Franklin Gothic Medium"/>
              </a:rPr>
              <a:t>vail</a:t>
            </a:r>
            <a:r>
              <a:rPr sz="2000" spc="-4" dirty="0" smtClean="0">
                <a:latin typeface="Franklin Gothic Medium"/>
                <a:cs typeface="Franklin Gothic Medium"/>
              </a:rPr>
              <a:t>a</a:t>
            </a:r>
            <a:r>
              <a:rPr sz="2000" spc="0" dirty="0" smtClean="0">
                <a:latin typeface="Franklin Gothic Medium"/>
                <a:cs typeface="Franklin Gothic Medium"/>
              </a:rPr>
              <a:t>ble</a:t>
            </a:r>
            <a:r>
              <a:rPr sz="2000" spc="-25" dirty="0" smtClean="0">
                <a:latin typeface="Franklin Gothic Medium"/>
                <a:cs typeface="Franklin Gothic Medium"/>
              </a:rPr>
              <a:t> </a:t>
            </a:r>
            <a:r>
              <a:rPr sz="2000" spc="0" dirty="0" smtClean="0">
                <a:latin typeface="Franklin Gothic Medium"/>
                <a:cs typeface="Franklin Gothic Medium"/>
              </a:rPr>
              <a:t>t</a:t>
            </a:r>
            <a:r>
              <a:rPr sz="2000" spc="4" dirty="0" smtClean="0">
                <a:latin typeface="Franklin Gothic Medium"/>
                <a:cs typeface="Franklin Gothic Medium"/>
              </a:rPr>
              <a:t>h</a:t>
            </a:r>
            <a:r>
              <a:rPr sz="2000" spc="0" dirty="0" smtClean="0">
                <a:latin typeface="Franklin Gothic Medium"/>
                <a:cs typeface="Franklin Gothic Medium"/>
              </a:rPr>
              <a:t>an</a:t>
            </a:r>
            <a:r>
              <a:rPr sz="2000" spc="-14" dirty="0" smtClean="0">
                <a:latin typeface="Franklin Gothic Medium"/>
                <a:cs typeface="Franklin Gothic Medium"/>
              </a:rPr>
              <a:t> </a:t>
            </a:r>
            <a:r>
              <a:rPr sz="2000" spc="0" dirty="0" smtClean="0">
                <a:latin typeface="Franklin Gothic Medium"/>
                <a:cs typeface="Franklin Gothic Medium"/>
              </a:rPr>
              <a:t>ev</a:t>
            </a:r>
            <a:r>
              <a:rPr sz="2000" spc="4" dirty="0" smtClean="0">
                <a:latin typeface="Franklin Gothic Medium"/>
                <a:cs typeface="Franklin Gothic Medium"/>
              </a:rPr>
              <a:t>e</a:t>
            </a:r>
            <a:r>
              <a:rPr sz="2000" spc="0" dirty="0" smtClean="0">
                <a:latin typeface="Franklin Gothic Medium"/>
                <a:cs typeface="Franklin Gothic Medium"/>
              </a:rPr>
              <a:t>r!</a:t>
            </a:r>
            <a:endParaRPr sz="2000">
              <a:latin typeface="Franklin Gothic Medium"/>
              <a:cs typeface="Franklin Gothic Medium"/>
            </a:endParaRPr>
          </a:p>
        </p:txBody>
      </p:sp>
    </p:spTree>
    <p:extLst>
      <p:ext uri="{BB962C8B-B14F-4D97-AF65-F5344CB8AC3E}">
        <p14:creationId xmlns:p14="http://schemas.microsoft.com/office/powerpoint/2010/main" val="93965600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514350" y="1044575"/>
            <a:ext cx="8629650" cy="15112"/>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514350" y="1044575"/>
            <a:ext cx="8629650" cy="15112"/>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514350" y="1051686"/>
            <a:ext cx="8629650" cy="14986"/>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p:nvPr/>
        </p:nvSpPr>
        <p:spPr>
          <a:xfrm>
            <a:off x="0" y="449580"/>
            <a:ext cx="9144000" cy="644651"/>
          </a:xfrm>
          <a:prstGeom prst="rect">
            <a:avLst/>
          </a:prstGeom>
          <a:blipFill>
            <a:blip r:embed="rId5" cstate="print"/>
            <a:stretch>
              <a:fillRect/>
            </a:stretch>
          </a:blipFill>
        </p:spPr>
        <p:txBody>
          <a:bodyPr wrap="square" lIns="0" tIns="0" rIns="0" bIns="0" rtlCol="0">
            <a:noAutofit/>
          </a:bodyPr>
          <a:lstStyle/>
          <a:p>
            <a:endParaRPr/>
          </a:p>
        </p:txBody>
      </p:sp>
      <p:sp>
        <p:nvSpPr>
          <p:cNvPr id="7" name="object 7"/>
          <p:cNvSpPr/>
          <p:nvPr/>
        </p:nvSpPr>
        <p:spPr>
          <a:xfrm>
            <a:off x="1234439" y="998219"/>
            <a:ext cx="6519672" cy="644651"/>
          </a:xfrm>
          <a:prstGeom prst="rect">
            <a:avLst/>
          </a:prstGeom>
          <a:blipFill>
            <a:blip r:embed="rId6" cstate="print"/>
            <a:stretch>
              <a:fillRect/>
            </a:stretch>
          </a:blipFill>
        </p:spPr>
        <p:txBody>
          <a:bodyPr wrap="square" lIns="0" tIns="0" rIns="0" bIns="0" rtlCol="0">
            <a:noAutofit/>
          </a:bodyPr>
          <a:lstStyle/>
          <a:p>
            <a:endParaRPr/>
          </a:p>
        </p:txBody>
      </p:sp>
      <p:sp>
        <p:nvSpPr>
          <p:cNvPr id="8" name="object 8"/>
          <p:cNvSpPr/>
          <p:nvPr/>
        </p:nvSpPr>
        <p:spPr>
          <a:xfrm>
            <a:off x="228600" y="1295400"/>
            <a:ext cx="4204081" cy="3151632"/>
          </a:xfrm>
          <a:prstGeom prst="rect">
            <a:avLst/>
          </a:prstGeom>
          <a:blipFill>
            <a:blip r:embed="rId7" cstate="print"/>
            <a:stretch>
              <a:fillRect/>
            </a:stretch>
          </a:blipFill>
        </p:spPr>
        <p:txBody>
          <a:bodyPr wrap="square" lIns="0" tIns="0" rIns="0" bIns="0" rtlCol="0">
            <a:noAutofit/>
          </a:bodyPr>
          <a:lstStyle/>
          <a:p>
            <a:endParaRPr/>
          </a:p>
        </p:txBody>
      </p:sp>
      <p:sp>
        <p:nvSpPr>
          <p:cNvPr id="9" name="object 9"/>
          <p:cNvSpPr/>
          <p:nvPr/>
        </p:nvSpPr>
        <p:spPr>
          <a:xfrm>
            <a:off x="4572000" y="1285875"/>
            <a:ext cx="4476750" cy="3133725"/>
          </a:xfrm>
          <a:prstGeom prst="rect">
            <a:avLst/>
          </a:prstGeom>
          <a:blipFill>
            <a:blip r:embed="rId8" cstate="print"/>
            <a:stretch>
              <a:fillRect/>
            </a:stretch>
          </a:blipFill>
        </p:spPr>
        <p:txBody>
          <a:bodyPr wrap="square" lIns="0" tIns="0" rIns="0" bIns="0" rtlCol="0">
            <a:noAutofit/>
          </a:bodyPr>
          <a:lstStyle/>
          <a:p>
            <a:endParaRPr/>
          </a:p>
        </p:txBody>
      </p:sp>
      <p:sp>
        <p:nvSpPr>
          <p:cNvPr id="10" name="object 10"/>
          <p:cNvSpPr/>
          <p:nvPr/>
        </p:nvSpPr>
        <p:spPr>
          <a:xfrm>
            <a:off x="152400" y="4495863"/>
            <a:ext cx="2571750" cy="2004949"/>
          </a:xfrm>
          <a:prstGeom prst="rect">
            <a:avLst/>
          </a:prstGeom>
          <a:blipFill>
            <a:blip r:embed="rId9" cstate="print"/>
            <a:stretch>
              <a:fillRect/>
            </a:stretch>
          </a:blipFill>
        </p:spPr>
        <p:txBody>
          <a:bodyPr wrap="square" lIns="0" tIns="0" rIns="0" bIns="0" rtlCol="0">
            <a:noAutofit/>
          </a:bodyPr>
          <a:lstStyle/>
          <a:p>
            <a:endParaRPr/>
          </a:p>
        </p:txBody>
      </p:sp>
      <p:sp>
        <p:nvSpPr>
          <p:cNvPr id="11" name="object 11"/>
          <p:cNvSpPr/>
          <p:nvPr/>
        </p:nvSpPr>
        <p:spPr>
          <a:xfrm>
            <a:off x="2895600" y="4572063"/>
            <a:ext cx="2571750" cy="2081149"/>
          </a:xfrm>
          <a:prstGeom prst="rect">
            <a:avLst/>
          </a:prstGeom>
          <a:blipFill>
            <a:blip r:embed="rId10" cstate="print"/>
            <a:stretch>
              <a:fillRect/>
            </a:stretch>
          </a:blipFill>
        </p:spPr>
        <p:txBody>
          <a:bodyPr wrap="square" lIns="0" tIns="0" rIns="0" bIns="0" rtlCol="0">
            <a:noAutofit/>
          </a:bodyPr>
          <a:lstStyle/>
          <a:p>
            <a:endParaRPr/>
          </a:p>
        </p:txBody>
      </p:sp>
      <p:sp>
        <p:nvSpPr>
          <p:cNvPr id="12" name="object 12"/>
          <p:cNvSpPr/>
          <p:nvPr/>
        </p:nvSpPr>
        <p:spPr>
          <a:xfrm>
            <a:off x="5715000" y="4571936"/>
            <a:ext cx="2971800" cy="2125726"/>
          </a:xfrm>
          <a:prstGeom prst="rect">
            <a:avLst/>
          </a:prstGeom>
          <a:blipFill>
            <a:blip r:embed="rId11" cstate="print"/>
            <a:stretch>
              <a:fillRect/>
            </a:stretch>
          </a:blipFill>
        </p:spPr>
        <p:txBody>
          <a:bodyPr wrap="square" lIns="0" tIns="0" rIns="0" bIns="0" rtlCol="0">
            <a:noAutofit/>
          </a:bodyPr>
          <a:lstStyle/>
          <a:p>
            <a:endParaRPr/>
          </a:p>
        </p:txBody>
      </p:sp>
      <p:sp>
        <p:nvSpPr>
          <p:cNvPr id="13" name="object 13"/>
          <p:cNvSpPr txBox="1"/>
          <p:nvPr/>
        </p:nvSpPr>
        <p:spPr>
          <a:xfrm>
            <a:off x="225653" y="160264"/>
            <a:ext cx="8586558" cy="1031552"/>
          </a:xfrm>
          <a:prstGeom prst="rect">
            <a:avLst/>
          </a:prstGeom>
        </p:spPr>
        <p:txBody>
          <a:bodyPr wrap="square" lIns="0" tIns="0" rIns="0" bIns="0" rtlCol="0">
            <a:noAutofit/>
          </a:bodyPr>
          <a:lstStyle/>
          <a:p>
            <a:pPr algn="ctr">
              <a:lnSpc>
                <a:spcPts val="3790"/>
              </a:lnSpc>
              <a:spcBef>
                <a:spcPts val="189"/>
              </a:spcBef>
            </a:pPr>
            <a:r>
              <a:rPr sz="3600" spc="0" dirty="0" smtClean="0">
                <a:latin typeface="Franklin Gothic Medium"/>
                <a:cs typeface="Franklin Gothic Medium"/>
              </a:rPr>
              <a:t>M</a:t>
            </a:r>
            <a:r>
              <a:rPr sz="3600" spc="-194" dirty="0" smtClean="0">
                <a:latin typeface="Franklin Gothic Medium"/>
                <a:cs typeface="Franklin Gothic Medium"/>
              </a:rPr>
              <a:t>A</a:t>
            </a:r>
            <a:r>
              <a:rPr sz="3600" spc="0" dirty="0" smtClean="0">
                <a:latin typeface="Franklin Gothic Medium"/>
                <a:cs typeface="Franklin Gothic Medium"/>
              </a:rPr>
              <a:t>THEM</a:t>
            </a:r>
            <a:r>
              <a:rPr sz="3600" spc="-200" dirty="0" smtClean="0">
                <a:latin typeface="Franklin Gothic Medium"/>
                <a:cs typeface="Franklin Gothic Medium"/>
              </a:rPr>
              <a:t>A</a:t>
            </a:r>
            <a:r>
              <a:rPr sz="3600" spc="0" dirty="0" smtClean="0">
                <a:latin typeface="Franklin Gothic Medium"/>
                <a:cs typeface="Franklin Gothic Medium"/>
              </a:rPr>
              <a:t>TICAL</a:t>
            </a:r>
            <a:r>
              <a:rPr sz="3600" spc="-204" dirty="0" smtClean="0">
                <a:latin typeface="Franklin Gothic Medium"/>
                <a:cs typeface="Franklin Gothic Medium"/>
              </a:rPr>
              <a:t> </a:t>
            </a:r>
            <a:r>
              <a:rPr sz="3600" spc="0" dirty="0" smtClean="0">
                <a:latin typeface="Franklin Gothic Medium"/>
                <a:cs typeface="Franklin Gothic Medium"/>
              </a:rPr>
              <a:t>AND</a:t>
            </a:r>
            <a:r>
              <a:rPr sz="3600" spc="-58" dirty="0" smtClean="0">
                <a:latin typeface="Franklin Gothic Medium"/>
                <a:cs typeface="Franklin Gothic Medium"/>
              </a:rPr>
              <a:t> </a:t>
            </a:r>
            <a:r>
              <a:rPr sz="3600" spc="-50" dirty="0" smtClean="0">
                <a:latin typeface="Franklin Gothic Medium"/>
                <a:cs typeface="Franklin Gothic Medium"/>
              </a:rPr>
              <a:t>O</a:t>
            </a:r>
            <a:r>
              <a:rPr sz="3600" spc="0" dirty="0" smtClean="0">
                <a:latin typeface="Franklin Gothic Medium"/>
                <a:cs typeface="Franklin Gothic Medium"/>
              </a:rPr>
              <a:t>THER</a:t>
            </a:r>
            <a:r>
              <a:rPr sz="3600" spc="-106" dirty="0" smtClean="0">
                <a:latin typeface="Franklin Gothic Medium"/>
                <a:cs typeface="Franklin Gothic Medium"/>
              </a:rPr>
              <a:t> </a:t>
            </a:r>
            <a:r>
              <a:rPr sz="3600" spc="0" dirty="0" smtClean="0">
                <a:latin typeface="Franklin Gothic Medium"/>
                <a:cs typeface="Franklin Gothic Medium"/>
              </a:rPr>
              <a:t>MODELS</a:t>
            </a:r>
            <a:r>
              <a:rPr sz="3600" spc="-108" dirty="0" smtClean="0">
                <a:latin typeface="Franklin Gothic Medium"/>
                <a:cs typeface="Franklin Gothic Medium"/>
              </a:rPr>
              <a:t> </a:t>
            </a:r>
            <a:r>
              <a:rPr sz="3600" spc="0" dirty="0" smtClean="0">
                <a:latin typeface="Franklin Gothic Medium"/>
                <a:cs typeface="Franklin Gothic Medium"/>
              </a:rPr>
              <a:t>WITH</a:t>
            </a:r>
            <a:endParaRPr sz="3600">
              <a:latin typeface="Franklin Gothic Medium"/>
              <a:cs typeface="Franklin Gothic Medium"/>
            </a:endParaRPr>
          </a:p>
          <a:p>
            <a:pPr marL="1250698" marR="1285556" algn="ctr">
              <a:lnSpc>
                <a:spcPct val="94482"/>
              </a:lnSpc>
              <a:spcBef>
                <a:spcPts val="50"/>
              </a:spcBef>
            </a:pPr>
            <a:r>
              <a:rPr sz="3600" spc="0" dirty="0" smtClean="0">
                <a:latin typeface="Franklin Gothic Medium"/>
                <a:cs typeface="Franklin Gothic Medium"/>
              </a:rPr>
              <a:t>PIPE CLEANERS</a:t>
            </a:r>
            <a:r>
              <a:rPr sz="3600" spc="14" dirty="0" smtClean="0">
                <a:latin typeface="Franklin Gothic Medium"/>
                <a:cs typeface="Franklin Gothic Medium"/>
              </a:rPr>
              <a:t> </a:t>
            </a:r>
            <a:r>
              <a:rPr sz="3600" spc="0" dirty="0" smtClean="0">
                <a:latin typeface="Franklin Gothic Medium"/>
                <a:cs typeface="Franklin Gothic Medium"/>
              </a:rPr>
              <a:t>AND STR</a:t>
            </a:r>
            <a:r>
              <a:rPr sz="3600" spc="-134" dirty="0" smtClean="0">
                <a:latin typeface="Franklin Gothic Medium"/>
                <a:cs typeface="Franklin Gothic Medium"/>
              </a:rPr>
              <a:t>A</a:t>
            </a:r>
            <a:r>
              <a:rPr sz="3600" spc="-25" dirty="0" smtClean="0">
                <a:latin typeface="Franklin Gothic Medium"/>
                <a:cs typeface="Franklin Gothic Medium"/>
              </a:rPr>
              <a:t>W</a:t>
            </a:r>
            <a:r>
              <a:rPr sz="3600" spc="0" dirty="0" smtClean="0">
                <a:latin typeface="Franklin Gothic Medium"/>
                <a:cs typeface="Franklin Gothic Medium"/>
              </a:rPr>
              <a:t>S</a:t>
            </a:r>
            <a:endParaRPr sz="3600">
              <a:latin typeface="Franklin Gothic Medium"/>
              <a:cs typeface="Franklin Gothic Medium"/>
            </a:endParaRPr>
          </a:p>
        </p:txBody>
      </p:sp>
    </p:spTree>
    <p:extLst>
      <p:ext uri="{BB962C8B-B14F-4D97-AF65-F5344CB8AC3E}">
        <p14:creationId xmlns:p14="http://schemas.microsoft.com/office/powerpoint/2010/main" val="232196139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EDGAR DALE’S CLASSIFICATION OF AUDIO VISUAL AIDS</a:t>
            </a:r>
            <a:endParaRPr lang="en-US" dirty="0"/>
          </a:p>
        </p:txBody>
      </p:sp>
      <p:pic>
        <p:nvPicPr>
          <p:cNvPr id="4" name="Content Placeholder 3" descr="1.jpg"/>
          <p:cNvPicPr>
            <a:picLocks noGrp="1" noChangeAspect="1"/>
          </p:cNvPicPr>
          <p:nvPr>
            <p:ph idx="1"/>
          </p:nvPr>
        </p:nvPicPr>
        <p:blipFill>
          <a:blip r:embed="rId2" cstate="print"/>
          <a:stretch>
            <a:fillRect/>
          </a:stretch>
        </p:blipFill>
        <p:spPr>
          <a:xfrm>
            <a:off x="2133600" y="1752600"/>
            <a:ext cx="6324600" cy="5105400"/>
          </a:xfr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&amp; IMPORTANCE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Clarity</a:t>
            </a:r>
          </a:p>
          <a:p>
            <a:r>
              <a:rPr lang="en-US" dirty="0" smtClean="0"/>
              <a:t>Attention &amp; interest</a:t>
            </a:r>
          </a:p>
          <a:p>
            <a:r>
              <a:rPr lang="en-US" dirty="0" smtClean="0"/>
              <a:t>Best motivators</a:t>
            </a:r>
          </a:p>
          <a:p>
            <a:r>
              <a:rPr lang="en-US" dirty="0" smtClean="0"/>
              <a:t>Use of maximum senses</a:t>
            </a:r>
          </a:p>
          <a:p>
            <a:r>
              <a:rPr lang="en-US" dirty="0" smtClean="0"/>
              <a:t>Saving time &amp; effort</a:t>
            </a:r>
          </a:p>
          <a:p>
            <a:r>
              <a:rPr lang="en-US" dirty="0" smtClean="0"/>
              <a:t>Fixing and recalling the knowledge</a:t>
            </a:r>
          </a:p>
          <a:p>
            <a:r>
              <a:rPr lang="en-US" dirty="0" smtClean="0"/>
              <a:t>Meeting the individual differences</a:t>
            </a:r>
          </a:p>
          <a:p>
            <a:r>
              <a:rPr lang="en-US" dirty="0" smtClean="0"/>
              <a:t>Encouraging activities</a:t>
            </a:r>
          </a:p>
          <a:p>
            <a:r>
              <a:rPr lang="en-US" dirty="0" smtClean="0"/>
              <a:t>Introductory variety</a:t>
            </a:r>
          </a:p>
          <a:p>
            <a:r>
              <a:rPr lang="en-US" dirty="0" smtClean="0"/>
              <a:t>Development of scientific attitude</a:t>
            </a:r>
          </a:p>
          <a:p>
            <a:r>
              <a:rPr lang="en-US" dirty="0" smtClean="0"/>
              <a:t>Direct experiences</a:t>
            </a:r>
          </a:p>
          <a:p>
            <a:r>
              <a:rPr lang="en-US" dirty="0" smtClean="0"/>
              <a:t>Promotion of international understanding</a:t>
            </a:r>
            <a:endParaRPr lang="en-US" dirty="0"/>
          </a:p>
        </p:txBody>
      </p:sp>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1143000"/>
          </a:xfrm>
        </p:spPr>
        <p:txBody>
          <a:bodyPr>
            <a:normAutofit fontScale="90000"/>
          </a:bodyPr>
          <a:lstStyle/>
          <a:p>
            <a:r>
              <a:rPr lang="en-US" dirty="0" smtClean="0"/>
              <a:t>PRINCIPLES OF SELECTION &amp; EFFECTIVENESS IN USE</a:t>
            </a:r>
            <a:endParaRPr lang="en-US" dirty="0"/>
          </a:p>
        </p:txBody>
      </p:sp>
      <p:sp>
        <p:nvSpPr>
          <p:cNvPr id="3" name="Content Placeholder 2"/>
          <p:cNvSpPr>
            <a:spLocks noGrp="1"/>
          </p:cNvSpPr>
          <p:nvPr>
            <p:ph idx="1"/>
          </p:nvPr>
        </p:nvSpPr>
        <p:spPr>
          <a:xfrm>
            <a:off x="990600" y="1295400"/>
            <a:ext cx="7943088" cy="5562600"/>
          </a:xfrm>
        </p:spPr>
        <p:txBody>
          <a:bodyPr>
            <a:normAutofit fontScale="70000" lnSpcReduction="20000"/>
          </a:bodyPr>
          <a:lstStyle/>
          <a:p>
            <a:pPr>
              <a:buNone/>
            </a:pPr>
            <a:r>
              <a:rPr lang="en-US" dirty="0" smtClean="0"/>
              <a:t>PRINCIPLE OF SELECTION</a:t>
            </a:r>
          </a:p>
          <a:p>
            <a:pPr marL="596646" indent="-514350">
              <a:buAutoNum type="arabicParenR"/>
            </a:pPr>
            <a:r>
              <a:rPr lang="en-US" dirty="0" smtClean="0"/>
              <a:t>Educational value</a:t>
            </a:r>
          </a:p>
          <a:p>
            <a:pPr marL="596646" indent="-514350">
              <a:buAutoNum type="arabicParenR"/>
            </a:pPr>
            <a:r>
              <a:rPr lang="en-US" dirty="0" smtClean="0"/>
              <a:t>Realization of objectives</a:t>
            </a:r>
          </a:p>
          <a:p>
            <a:pPr marL="596646" indent="-514350">
              <a:buAutoNum type="arabicParenR"/>
            </a:pPr>
            <a:r>
              <a:rPr lang="en-US" dirty="0" smtClean="0"/>
              <a:t>Pupil centeredness</a:t>
            </a:r>
          </a:p>
          <a:p>
            <a:pPr marL="596646" indent="-514350">
              <a:buAutoNum type="arabicParenR"/>
            </a:pPr>
            <a:r>
              <a:rPr lang="en-US" dirty="0" smtClean="0"/>
              <a:t>Interest and motivation</a:t>
            </a:r>
          </a:p>
          <a:p>
            <a:pPr marL="596646" indent="-514350">
              <a:buAutoNum type="arabicParenR"/>
            </a:pPr>
            <a:r>
              <a:rPr lang="en-US" dirty="0" smtClean="0"/>
              <a:t>Simplicity</a:t>
            </a:r>
          </a:p>
          <a:p>
            <a:pPr marL="596646" indent="-514350">
              <a:buAutoNum type="arabicParenR"/>
            </a:pPr>
            <a:r>
              <a:rPr lang="en-US" dirty="0" smtClean="0"/>
              <a:t>Relevancy and suitability</a:t>
            </a:r>
          </a:p>
          <a:p>
            <a:pPr marL="596646" indent="-514350">
              <a:buAutoNum type="arabicParenR"/>
            </a:pPr>
            <a:r>
              <a:rPr lang="en-US" dirty="0" smtClean="0"/>
              <a:t>Accuracy</a:t>
            </a:r>
          </a:p>
          <a:p>
            <a:pPr marL="596646" indent="-514350">
              <a:buAutoNum type="arabicParenR"/>
            </a:pPr>
            <a:r>
              <a:rPr lang="en-US" dirty="0" smtClean="0"/>
              <a:t>Encouragement</a:t>
            </a:r>
          </a:p>
          <a:p>
            <a:pPr marL="596646" indent="-514350">
              <a:buAutoNum type="arabicParenR"/>
            </a:pPr>
            <a:r>
              <a:rPr lang="en-US" dirty="0" smtClean="0"/>
              <a:t>Well preparedness</a:t>
            </a:r>
          </a:p>
          <a:p>
            <a:pPr marL="596646" indent="-514350">
              <a:buAutoNum type="arabicParenR"/>
            </a:pPr>
            <a:r>
              <a:rPr lang="en-US" dirty="0" smtClean="0"/>
              <a:t>Avoiding too many aids</a:t>
            </a:r>
          </a:p>
          <a:p>
            <a:pPr marL="596646" indent="-514350">
              <a:buAutoNum type="arabicParenR"/>
            </a:pPr>
            <a:r>
              <a:rPr lang="en-US" dirty="0" smtClean="0"/>
              <a:t>Means to an end</a:t>
            </a:r>
          </a:p>
          <a:p>
            <a:pPr marL="596646" indent="-514350">
              <a:buAutoNum type="arabicParenR"/>
            </a:pPr>
            <a:r>
              <a:rPr lang="en-US" dirty="0" smtClean="0"/>
              <a:t>Integration</a:t>
            </a:r>
          </a:p>
          <a:p>
            <a:pPr marL="596646" indent="-514350">
              <a:buAutoNum type="arabicParenR"/>
            </a:pPr>
            <a:r>
              <a:rPr lang="en-US" dirty="0" smtClean="0"/>
              <a:t>availability of resources-  size of classroom, finance, facilities, experienced teachers</a:t>
            </a:r>
          </a:p>
          <a:p>
            <a:pPr marL="596646" indent="-514350">
              <a:buNone/>
            </a:pPr>
            <a:endParaRPr lang="en-US" dirty="0" smtClean="0"/>
          </a:p>
          <a:p>
            <a:endParaRPr lang="en-US"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416</TotalTime>
  <Words>1585</Words>
  <Application>Microsoft Office PowerPoint</Application>
  <PresentationFormat>On-screen Show (4:3)</PresentationFormat>
  <Paragraphs>323</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Solstice</vt:lpstr>
      <vt:lpstr>TEACHING AIDS</vt:lpstr>
      <vt:lpstr>PowerPoint Presentation</vt:lpstr>
      <vt:lpstr>TEACHING AIDS</vt:lpstr>
      <vt:lpstr>Categories of Teaching Aids</vt:lpstr>
      <vt:lpstr>CLASSIFICATION OF AUDIO VISUAL AIDS</vt:lpstr>
      <vt:lpstr>PowerPoint Presentation</vt:lpstr>
      <vt:lpstr>EDGAR DALE’S CLASSIFICATION OF AUDIO VISUAL AIDS</vt:lpstr>
      <vt:lpstr>NEED &amp; IMPORTANCE</vt:lpstr>
      <vt:lpstr>PRINCIPLES OF SELECTION &amp; EFFECTIVENESS IN USE</vt:lpstr>
      <vt:lpstr>PowerPoint Presentation</vt:lpstr>
      <vt:lpstr>CHARTS</vt:lpstr>
      <vt:lpstr>PowerPoint Presentation</vt:lpstr>
      <vt:lpstr>CHART</vt:lpstr>
      <vt:lpstr>TYPES OF CHARTS</vt:lpstr>
      <vt:lpstr>FLASH CARDS</vt:lpstr>
      <vt:lpstr>PowerPoint Presentation</vt:lpstr>
      <vt:lpstr>FLASH CARDS</vt:lpstr>
      <vt:lpstr>PowerPoint Presentation</vt:lpstr>
      <vt:lpstr>FLIP CHARTS</vt:lpstr>
      <vt:lpstr>PowerPoint Presentation</vt:lpstr>
      <vt:lpstr>FLIP CHARTS</vt:lpstr>
      <vt:lpstr>FLIP CARDS</vt:lpstr>
      <vt:lpstr>FLANNEL BOARD</vt:lpstr>
      <vt:lpstr>PowerPoint Presentation</vt:lpstr>
      <vt:lpstr>FLANNEL BOARD</vt:lpstr>
      <vt:lpstr>PowerPoint Presentation</vt:lpstr>
      <vt:lpstr>MODELS</vt:lpstr>
      <vt:lpstr>MODEL</vt:lpstr>
      <vt:lpstr>PowerPoint Presentation</vt:lpstr>
      <vt:lpstr>PowerPoint Presentation</vt:lpstr>
      <vt:lpstr>GLOBE a globe is a spherical model of earth</vt:lpstr>
      <vt:lpstr>GRAPHS</vt:lpstr>
      <vt:lpstr>GRAPHS</vt:lpstr>
      <vt:lpstr>KINDS</vt:lpstr>
      <vt:lpstr>CARTOONS</vt:lpstr>
      <vt:lpstr>CARTOONS</vt:lpstr>
      <vt:lpstr>PowerPoint Presentation</vt:lpstr>
      <vt:lpstr>PUPPETS</vt:lpstr>
      <vt:lpstr>SLIDES( TRANSPARENCIES)</vt:lpstr>
      <vt:lpstr>PowerPoint Presentation</vt:lpstr>
      <vt:lpstr>MOBILE TECHNOLOGY</vt:lpstr>
      <vt:lpstr>PowerPoint Presentation</vt:lpstr>
      <vt:lpstr>The value of mobile learning</vt:lpstr>
      <vt:lpstr>Benefits</vt:lpstr>
      <vt:lpstr>Technical challenges include </vt:lpstr>
      <vt:lpstr>Social and educational challenges include </vt:lpstr>
      <vt:lpstr>INTERACTIVE  WHITE BOARD</vt:lpstr>
      <vt:lpstr>PowerPoint Presentation</vt:lpstr>
      <vt:lpstr>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MEDIA</dc:title>
  <dc:creator/>
  <cp:lastModifiedBy>DrMushtaq</cp:lastModifiedBy>
  <cp:revision>64</cp:revision>
  <dcterms:created xsi:type="dcterms:W3CDTF">2006-08-16T00:00:00Z</dcterms:created>
  <dcterms:modified xsi:type="dcterms:W3CDTF">2020-05-02T19:31:19Z</dcterms:modified>
</cp:coreProperties>
</file>