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106788F-62DE-43BE-BB1F-3C433C78C855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1ECB2B5-5AF6-415F-ACC2-31E7B9780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6788F-62DE-43BE-BB1F-3C433C78C855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ECB2B5-5AF6-415F-ACC2-31E7B9780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6788F-62DE-43BE-BB1F-3C433C78C855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ECB2B5-5AF6-415F-ACC2-31E7B9780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6788F-62DE-43BE-BB1F-3C433C78C855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ECB2B5-5AF6-415F-ACC2-31E7B978058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6788F-62DE-43BE-BB1F-3C433C78C855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ECB2B5-5AF6-415F-ACC2-31E7B978058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6788F-62DE-43BE-BB1F-3C433C78C855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ECB2B5-5AF6-415F-ACC2-31E7B978058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6788F-62DE-43BE-BB1F-3C433C78C855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ECB2B5-5AF6-415F-ACC2-31E7B978058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6788F-62DE-43BE-BB1F-3C433C78C855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ECB2B5-5AF6-415F-ACC2-31E7B978058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6788F-62DE-43BE-BB1F-3C433C78C855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ECB2B5-5AF6-415F-ACC2-31E7B9780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106788F-62DE-43BE-BB1F-3C433C78C855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ECB2B5-5AF6-415F-ACC2-31E7B978058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06788F-62DE-43BE-BB1F-3C433C78C855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ECB2B5-5AF6-415F-ACC2-31E7B978058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106788F-62DE-43BE-BB1F-3C433C78C855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1ECB2B5-5AF6-415F-ACC2-31E7B978058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Socio-Cultural Development</a:t>
            </a:r>
            <a:br>
              <a:rPr lang="en-US" dirty="0" smtClean="0"/>
            </a:br>
            <a:r>
              <a:rPr lang="en-US" dirty="0" err="1" smtClean="0"/>
              <a:t>Vygotsky’s</a:t>
            </a:r>
            <a:r>
              <a:rPr lang="en-US" smtClean="0"/>
              <a:t> Theory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BS-III Semester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454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b="1" dirty="0" smtClean="0"/>
              <a:t>2- Reciprocal Teaching</a:t>
            </a:r>
          </a:p>
          <a:p>
            <a:pPr marL="109728" indent="0">
              <a:buNone/>
            </a:pPr>
            <a:r>
              <a:rPr lang="en-US" dirty="0" smtClean="0"/>
              <a:t>A highly successful teaching method, it provides an environment of open dialogue between student and teacher which goes beyond a simple question and answer session.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658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Children construct their knowledge</a:t>
            </a:r>
          </a:p>
          <a:p>
            <a:pPr marL="624078" indent="-514350">
              <a:buFont typeface="+mj-lt"/>
              <a:buAutoNum type="arabicPeriod"/>
            </a:pPr>
            <a:endParaRPr lang="en-US" dirty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Development can not be separated from its social context. </a:t>
            </a:r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Learning is mediated.</a:t>
            </a:r>
          </a:p>
          <a:p>
            <a:pPr marL="624078" indent="-514350">
              <a:buFont typeface="+mj-lt"/>
              <a:buAutoNum type="arabicPeriod"/>
            </a:pPr>
            <a:endParaRPr lang="en-US" dirty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Language plays a central role in mental development.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 Basic Principles of </a:t>
            </a:r>
            <a:r>
              <a:rPr lang="en-US" dirty="0" err="1" smtClean="0"/>
              <a:t>Vygtosky’s</a:t>
            </a:r>
            <a:r>
              <a:rPr lang="en-US" dirty="0" smtClean="0"/>
              <a:t> Theory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02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b="1" dirty="0" smtClean="0"/>
              <a:t>Lower Mental Function</a:t>
            </a:r>
          </a:p>
          <a:p>
            <a:pPr marL="109728" indent="0">
              <a:buNone/>
            </a:pPr>
            <a:r>
              <a:rPr lang="en-US" dirty="0" smtClean="0"/>
              <a:t>Are those which are born, are the natural functions and are genetically determined.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b="1" dirty="0" smtClean="0"/>
              <a:t>Higher Mental Function</a:t>
            </a:r>
          </a:p>
          <a:p>
            <a:pPr marL="109728" indent="0">
              <a:buNone/>
            </a:pPr>
            <a:r>
              <a:rPr lang="en-US" dirty="0" smtClean="0"/>
              <a:t>Are acquired and developed through social interaction.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Types of Mental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981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Social </a:t>
            </a:r>
            <a:r>
              <a:rPr lang="en-US" dirty="0"/>
              <a:t>i</a:t>
            </a:r>
            <a:r>
              <a:rPr lang="en-US" dirty="0" smtClean="0"/>
              <a:t>nteraction emphasized that effective learning happens through participation in social activities, making the social context of learning crucial.</a:t>
            </a:r>
          </a:p>
          <a:p>
            <a:r>
              <a:rPr lang="en-US" dirty="0" err="1" smtClean="0"/>
              <a:t>Vygotsky’s</a:t>
            </a:r>
            <a:r>
              <a:rPr lang="en-US" dirty="0" smtClean="0"/>
              <a:t> Theory provide tools for the development of individual learning.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612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Vygotsky’s</a:t>
            </a:r>
            <a:r>
              <a:rPr lang="en-US" dirty="0" smtClean="0"/>
              <a:t> Background</a:t>
            </a:r>
          </a:p>
          <a:p>
            <a:r>
              <a:rPr lang="en-US" dirty="0" smtClean="0"/>
              <a:t>Two main Elements of Socio-Cultural Theory</a:t>
            </a:r>
          </a:p>
          <a:p>
            <a:r>
              <a:rPr lang="en-US" dirty="0" smtClean="0"/>
              <a:t>Two Features of Zone of Proximal Development</a:t>
            </a:r>
          </a:p>
          <a:p>
            <a:r>
              <a:rPr lang="en-US" dirty="0" smtClean="0"/>
              <a:t>Four Basic Principals of </a:t>
            </a:r>
            <a:r>
              <a:rPr lang="en-US" dirty="0" err="1" smtClean="0"/>
              <a:t>Vygotsky’s</a:t>
            </a:r>
            <a:r>
              <a:rPr lang="en-US" dirty="0" smtClean="0"/>
              <a:t> Framework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867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Vygotsky</a:t>
            </a:r>
            <a:r>
              <a:rPr lang="en-US" dirty="0" smtClean="0"/>
              <a:t> was born in Russia on 1896.</a:t>
            </a:r>
          </a:p>
          <a:p>
            <a:r>
              <a:rPr lang="en-US" dirty="0" smtClean="0"/>
              <a:t>His father founded the “Society of Education in Gomel” and held a wide range of active interest including foreign language, history, literature, theatre and arts.</a:t>
            </a:r>
          </a:p>
          <a:p>
            <a:r>
              <a:rPr lang="en-US" dirty="0" smtClean="0"/>
              <a:t> His mother was a teacher.</a:t>
            </a:r>
          </a:p>
          <a:p>
            <a:r>
              <a:rPr lang="en-US" dirty="0" smtClean="0"/>
              <a:t>He graduated with a degree of Law from Moscow University.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Vygotsky’s</a:t>
            </a:r>
            <a:r>
              <a:rPr lang="en-US" dirty="0" smtClean="0"/>
              <a:t> 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661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Vygotsky</a:t>
            </a:r>
            <a:r>
              <a:rPr lang="en-US" dirty="0" smtClean="0"/>
              <a:t> completed 270 scientific articles, many lectures and 10 books based on psychological and teaching theories.</a:t>
            </a:r>
          </a:p>
          <a:p>
            <a:endParaRPr lang="en-US" dirty="0"/>
          </a:p>
          <a:p>
            <a:r>
              <a:rPr lang="en-US" dirty="0" smtClean="0"/>
              <a:t>Much of his work is still discovered and explored today.</a:t>
            </a:r>
          </a:p>
          <a:p>
            <a:r>
              <a:rPr lang="en-US" dirty="0" smtClean="0"/>
              <a:t>He died at the age of 37 on 1934 with TB.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723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According to him social interaction plays a very important role in cognitive development.</a:t>
            </a:r>
          </a:p>
          <a:p>
            <a:r>
              <a:rPr lang="en-US" dirty="0" smtClean="0"/>
              <a:t>Did not focus on individual child but on the child as a product of social interaction.</a:t>
            </a:r>
          </a:p>
          <a:p>
            <a:r>
              <a:rPr lang="en-US" dirty="0" smtClean="0"/>
              <a:t>Focus on dynamic interaction rather than child himself.</a:t>
            </a:r>
          </a:p>
          <a:p>
            <a:r>
              <a:rPr lang="en-US" dirty="0" smtClean="0"/>
              <a:t>People thinking varies dramatically between cultures because different cultures stress different things.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550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1. </a:t>
            </a:r>
            <a:r>
              <a:rPr lang="en-US" b="1" dirty="0" smtClean="0"/>
              <a:t>The More Knowledgeable Other (MKO)</a:t>
            </a:r>
          </a:p>
          <a:p>
            <a:pPr marL="681228" indent="-571500">
              <a:buFont typeface="+mj-lt"/>
              <a:buAutoNum type="romanUcPeriod"/>
            </a:pPr>
            <a:r>
              <a:rPr lang="en-US" dirty="0" smtClean="0"/>
              <a:t>Refers to anyone who has better understanding or higher ability level than the learner.</a:t>
            </a:r>
          </a:p>
          <a:p>
            <a:pPr marL="681228" indent="-571500">
              <a:buFont typeface="+mj-lt"/>
              <a:buAutoNum type="romanUcPeriod"/>
            </a:pPr>
            <a:r>
              <a:rPr lang="en-US" dirty="0" smtClean="0"/>
              <a:t>Normally thought of as being teacher, trainer, older, adult, but MKO can be a peer, a younger person, even computers.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Main Principles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232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Difference between what child can achieve independently and what he/she can achieve with guidance or help. </a:t>
            </a:r>
          </a:p>
          <a:p>
            <a:r>
              <a:rPr lang="en-US" dirty="0" smtClean="0"/>
              <a:t>Abbreviated as ZPD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Zone of Proximal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315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763000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7458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b="1" dirty="0" smtClean="0"/>
              <a:t>1- Scaffolding</a:t>
            </a:r>
          </a:p>
          <a:p>
            <a:r>
              <a:rPr lang="en-US" dirty="0" smtClean="0"/>
              <a:t>Appropriate assistance given by the teacher to assist the learner accomplish a task.</a:t>
            </a:r>
          </a:p>
          <a:p>
            <a:endParaRPr lang="en-US" dirty="0"/>
          </a:p>
          <a:p>
            <a:r>
              <a:rPr lang="en-US" dirty="0" smtClean="0"/>
              <a:t>Requires that an instructor show examples how to solve a problem, while controlling the learning environment so that students can take things step by step expanding their knowledge without excessive frustration.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Features of ZPD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9733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</TotalTime>
  <Words>442</Words>
  <Application>Microsoft Office PowerPoint</Application>
  <PresentationFormat>On-screen Show (4:3)</PresentationFormat>
  <Paragraphs>53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Socio-Cultural Development Vygotsky’s Theory</vt:lpstr>
      <vt:lpstr>Objectives:</vt:lpstr>
      <vt:lpstr>Vygotsky’s Background</vt:lpstr>
      <vt:lpstr>PowerPoint Presentation</vt:lpstr>
      <vt:lpstr>Introduction</vt:lpstr>
      <vt:lpstr>Two Main Principles</vt:lpstr>
      <vt:lpstr>Zone of Proximal Development</vt:lpstr>
      <vt:lpstr>PowerPoint Presentation</vt:lpstr>
      <vt:lpstr>Two Features of ZPD</vt:lpstr>
      <vt:lpstr>PowerPoint Presentation</vt:lpstr>
      <vt:lpstr>4 Basic Principles of Vygtosky’s Theory</vt:lpstr>
      <vt:lpstr>Two Types of Mental Function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Socio-Cultural Theory</dc:title>
  <dc:creator>computer fix</dc:creator>
  <cp:lastModifiedBy>computer fix</cp:lastModifiedBy>
  <cp:revision>4</cp:revision>
  <dcterms:created xsi:type="dcterms:W3CDTF">2020-11-24T07:10:21Z</dcterms:created>
  <dcterms:modified xsi:type="dcterms:W3CDTF">2020-11-24T07:49:32Z</dcterms:modified>
</cp:coreProperties>
</file>