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9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18230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188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08938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13045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59222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65801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13741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31977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73416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97735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8393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75895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55153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2388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0377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275395"/>
      </p:ext>
    </p:extLst>
  </p:cSld>
  <p:clrMapOvr>
    <a:masterClrMapping/>
  </p:clrMapOvr>
  <p:transition spd="slow">
    <p:push dir="u"/>
  </p:transition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1788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5516DA-9D86-4E1E-A623-C11F9F74EB59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3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ransition spd="slow">
    <p:push dir="u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D1C40-98D6-411B-8045-84A7D43FF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14329"/>
            <a:ext cx="9068586" cy="3207028"/>
          </a:xfrm>
        </p:spPr>
        <p:txBody>
          <a:bodyPr>
            <a:normAutofit/>
          </a:bodyPr>
          <a:lstStyle/>
          <a:p>
            <a:r>
              <a:rPr lang="en-US" sz="6600" dirty="0"/>
              <a:t>Fire as an ecological factor</a:t>
            </a:r>
            <a:r>
              <a:rPr lang="en-US" sz="6600"/>
              <a:t/>
            </a:r>
            <a:br>
              <a:rPr lang="en-US" sz="6600"/>
            </a:br>
            <a:endParaRPr lang="x-none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2007F3-F510-4053-B8FF-6EEFDE400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62100" y="6718851"/>
            <a:ext cx="9070848" cy="1060174"/>
          </a:xfr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2079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1DA794-C9BE-44BA-B7F9-B76CBDA4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543339"/>
            <a:ext cx="10707756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354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808C1B-26A4-439F-8D31-77F77AE9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450573"/>
            <a:ext cx="11304104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16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6225C-AE5F-42F4-A67B-972F12B0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5" y="212035"/>
            <a:ext cx="1122459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00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42F5D1-36B2-40F6-B36A-4131816C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543338"/>
            <a:ext cx="10495721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30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849FFA-610D-4900-99FC-CEA7E644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463826"/>
            <a:ext cx="11198086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2902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7936F9-E4BC-4AE6-8E85-0AEEB83A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503583"/>
            <a:ext cx="11039061" cy="58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2441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88AA0A-3321-4F93-8A61-DE46BAC7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636104"/>
            <a:ext cx="11039061" cy="56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54928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FE6E6-9EDE-4543-ACF7-62A5CAF0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424071"/>
            <a:ext cx="10495722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6356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D2F40A-9CB6-49BD-9262-5547C2A5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463826"/>
            <a:ext cx="11237843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7789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DF8856-7EF1-4776-A4E8-19A341AF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477079"/>
            <a:ext cx="10906540" cy="58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9268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BBAC67-5BFC-47AC-A92E-BB803FA1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371061"/>
            <a:ext cx="10535477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0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57A1A5-84FB-43CC-B620-202F8808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450574"/>
            <a:ext cx="11131825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56492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AC1524-BC44-41AC-8BC1-05F6D1C0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410817"/>
            <a:ext cx="11118574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71886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2EE799-DFA2-45C1-8D68-709FF270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3826"/>
            <a:ext cx="11251095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83189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D26388-1E9E-4197-9547-B7610E06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702365"/>
            <a:ext cx="11145077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4161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B9DFBF-0BBF-4B4D-B8C9-67781857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490330"/>
            <a:ext cx="11065566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7589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3584DF-C2BC-48C6-B303-8C097962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357809"/>
            <a:ext cx="11198087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20585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17C3B6-74BD-4A6C-916F-ACAE07D0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569844"/>
            <a:ext cx="10813774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9592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45DC9-42C4-4488-9C94-B544F007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384314"/>
            <a:ext cx="10840278" cy="58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4209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216F5-AD37-4207-8D06-0AC05939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556591"/>
            <a:ext cx="1126434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3410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D1BA56-6A9C-48A4-AC03-7975D3F5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530088"/>
            <a:ext cx="10840278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8880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1F88C0-F585-42DA-AB3D-6FA43376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626165"/>
            <a:ext cx="10230678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77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3EDBA9-E810-46D4-91B8-94034F86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569843"/>
            <a:ext cx="10959548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27946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AB106-127E-480E-91A6-D5319C4D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7565"/>
            <a:ext cx="11529391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7516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2D5868-B364-4221-8C58-D49AD361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583096"/>
            <a:ext cx="11145078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58924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5141E-7162-4FBB-88AF-7ABEDFEE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543339"/>
            <a:ext cx="11158330" cy="56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20509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F35B1B-0418-49F6-AC46-1FB09440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6" y="437322"/>
            <a:ext cx="108005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94914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614DD1-B180-4F45-8F7E-7BFCCB312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569843"/>
            <a:ext cx="11012557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37749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33A5F4-5AC6-4C61-8B65-CE8F2A40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450575"/>
            <a:ext cx="10402956" cy="57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95181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1FDDC1-FE0E-4C8A-929C-894F352F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437323"/>
            <a:ext cx="10972800" cy="57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11919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698344-CCEE-437F-8571-9C6A5AAA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546652"/>
            <a:ext cx="11105321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20282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C273E-F307-4A62-BD83-6FDFB611B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x-none" sz="9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AFCD43-7037-4563-A639-FDAE6AF72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62100" y="6268277"/>
            <a:ext cx="9070848" cy="1086679"/>
          </a:xfr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601151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02FC4-3F6B-4A89-9980-E77B7C05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384314"/>
            <a:ext cx="10323443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02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A6F0A-0593-4676-B0BE-23E5BF11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490330"/>
            <a:ext cx="11145078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5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782F14-BAC4-4B9B-AA31-38364DC8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689113"/>
            <a:ext cx="10999303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07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43733C-286E-4FD3-B586-40FE3F39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63826"/>
            <a:ext cx="10760766" cy="58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328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7A822D-B963-4825-8055-C1F90DD0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384312"/>
            <a:ext cx="11025807" cy="58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90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73917F-1886-4677-92B3-9FB2A3C3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503584"/>
            <a:ext cx="11039061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95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7</Words>
  <Application>Microsoft Office PowerPoint</Application>
  <PresentationFormat>Custom</PresentationFormat>
  <Paragraphs>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Parallax</vt:lpstr>
      <vt:lpstr>Fire as an ecological factor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khadija Ehsan</dc:creator>
  <cp:lastModifiedBy>BASHARAT MAHMOOD</cp:lastModifiedBy>
  <cp:revision>9</cp:revision>
  <dcterms:created xsi:type="dcterms:W3CDTF">2019-03-10T15:30:20Z</dcterms:created>
  <dcterms:modified xsi:type="dcterms:W3CDTF">2020-05-08T05:56:14Z</dcterms:modified>
</cp:coreProperties>
</file>