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2652" y="6079032"/>
            <a:ext cx="326669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31286"/>
            <a:ext cx="7289165" cy="2069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6121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/>
              <a:t>Types </a:t>
            </a:r>
            <a:r>
              <a:rPr sz="4400" dirty="0"/>
              <a:t>of Bench</a:t>
            </a:r>
            <a:r>
              <a:rPr sz="4400" spc="-95" dirty="0"/>
              <a:t> </a:t>
            </a:r>
            <a:r>
              <a:rPr sz="4400" spc="-45" dirty="0"/>
              <a:t>Terracing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983993"/>
            <a:ext cx="5134610" cy="275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Level or </a:t>
            </a:r>
            <a:r>
              <a:rPr sz="2800" spc="-45" dirty="0">
                <a:latin typeface="Times New Roman"/>
                <a:cs typeface="Times New Roman"/>
              </a:rPr>
              <a:t>Table </a:t>
            </a:r>
            <a:r>
              <a:rPr sz="2800" spc="-5" dirty="0">
                <a:latin typeface="Times New Roman"/>
                <a:cs typeface="Times New Roman"/>
              </a:rPr>
              <a:t>top bench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terrace</a:t>
            </a:r>
            <a:endParaRPr sz="2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2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Sloping inwards bench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terrace</a:t>
            </a:r>
            <a:endParaRPr sz="2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26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Sloping outwards bench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terrace</a:t>
            </a:r>
            <a:endParaRPr sz="2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2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Times New Roman"/>
                <a:cs typeface="Times New Roman"/>
              </a:rPr>
              <a:t>Conservation type bench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terrace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0252"/>
            <a:ext cx="77628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Level or </a:t>
            </a:r>
            <a:r>
              <a:rPr sz="4400" spc="-85" dirty="0"/>
              <a:t>Table </a:t>
            </a:r>
            <a:r>
              <a:rPr sz="4400" dirty="0"/>
              <a:t>top bench</a:t>
            </a:r>
            <a:r>
              <a:rPr sz="4400" spc="-145" dirty="0"/>
              <a:t> </a:t>
            </a:r>
            <a:r>
              <a:rPr sz="4400" dirty="0"/>
              <a:t>terrace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179347"/>
            <a:ext cx="6802755" cy="15576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spc="-45" dirty="0">
                <a:latin typeface="Times New Roman"/>
                <a:cs typeface="Times New Roman"/>
              </a:rPr>
              <a:t>Table </a:t>
            </a:r>
            <a:r>
              <a:rPr sz="2800" spc="-5" dirty="0">
                <a:latin typeface="Times New Roman"/>
                <a:cs typeface="Times New Roman"/>
              </a:rPr>
              <a:t>top bench terrace are suitable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for: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Areas receiving medium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rainfall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Areas having highly permeable and deep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5023" y="3115055"/>
            <a:ext cx="7325359" cy="251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878498"/>
            <a:ext cx="7634224" cy="248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51814"/>
            <a:ext cx="7312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Sloping inwards bench</a:t>
            </a:r>
            <a:r>
              <a:rPr sz="4400" spc="-65" dirty="0"/>
              <a:t> </a:t>
            </a:r>
            <a:r>
              <a:rPr sz="4400" dirty="0"/>
              <a:t>terrace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pc="-5" dirty="0"/>
              <a:t>Sloping inwards bench terrace are suitable</a:t>
            </a:r>
            <a:r>
              <a:rPr spc="-20" dirty="0"/>
              <a:t> </a:t>
            </a:r>
            <a:r>
              <a:rPr dirty="0"/>
              <a:t>for: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pc="-5" dirty="0"/>
              <a:t>Areas receiving heavy rainfall.</a:t>
            </a: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pc="-5" dirty="0"/>
              <a:t>It is useful for crops susceptible to water</a:t>
            </a:r>
            <a:r>
              <a:rPr spc="40" dirty="0"/>
              <a:t> </a:t>
            </a:r>
            <a:r>
              <a:rPr spc="-5" dirty="0"/>
              <a:t>lodging.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Runoff </a:t>
            </a:r>
            <a:r>
              <a:rPr spc="-5" dirty="0"/>
              <a:t>towards hillside.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2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046" y="390855"/>
            <a:ext cx="7805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Sloping outwards bench</a:t>
            </a:r>
            <a:r>
              <a:rPr sz="4400" spc="-85" dirty="0"/>
              <a:t> </a:t>
            </a:r>
            <a:r>
              <a:rPr sz="4400" dirty="0"/>
              <a:t>terrace: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30046" y="1070508"/>
            <a:ext cx="9841865" cy="1303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spc="-5" dirty="0">
                <a:latin typeface="Times New Roman"/>
                <a:cs typeface="Times New Roman"/>
              </a:rPr>
              <a:t>Sloping outwards bench terrace are suitable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for: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690"/>
              </a:lnSpc>
              <a:spcBef>
                <a:spcPts val="969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Areas receiving low rainfall &amp; </a:t>
            </a:r>
            <a:r>
              <a:rPr sz="2800" spc="-10" dirty="0">
                <a:latin typeface="Times New Roman"/>
                <a:cs typeface="Times New Roman"/>
              </a:rPr>
              <a:t>permeable </a:t>
            </a:r>
            <a:r>
              <a:rPr sz="2800" spc="-5" dirty="0">
                <a:latin typeface="Times New Roman"/>
                <a:cs typeface="Times New Roman"/>
              </a:rPr>
              <a:t>soil of </a:t>
            </a:r>
            <a:r>
              <a:rPr sz="2800" spc="-10" dirty="0">
                <a:latin typeface="Times New Roman"/>
                <a:cs typeface="Times New Roman"/>
              </a:rPr>
              <a:t>medium </a:t>
            </a:r>
            <a:r>
              <a:rPr sz="2800" spc="-5" dirty="0">
                <a:latin typeface="Times New Roman"/>
                <a:cs typeface="Times New Roman"/>
              </a:rPr>
              <a:t>depth. at  lower ends graded channels </a:t>
            </a:r>
            <a:r>
              <a:rPr sz="2800" spc="-1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provided for safe disposal of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runoff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5521" y="3613968"/>
            <a:ext cx="7031660" cy="227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89738"/>
            <a:ext cx="5684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Conservation type bench</a:t>
            </a:r>
            <a:r>
              <a:rPr spc="-95" dirty="0"/>
              <a:t> </a:t>
            </a:r>
            <a:r>
              <a:rPr dirty="0"/>
              <a:t>terrace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680233"/>
            <a:ext cx="10335895" cy="24536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spc="-5" dirty="0">
                <a:latin typeface="Times New Roman"/>
                <a:cs typeface="Times New Roman"/>
              </a:rPr>
              <a:t>In this type 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terrace: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Modified form of level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terrace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Use moisture of uncropped area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Barrier is established across the land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5" dirty="0">
                <a:latin typeface="Times New Roman"/>
                <a:cs typeface="Times New Roman"/>
              </a:rPr>
              <a:t>suitable interval and the terrace  is developed by pushing soil downhill and subsequent natural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leveling.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4993" y="3935902"/>
            <a:ext cx="7848863" cy="2684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2825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Advantages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8586"/>
            <a:ext cx="8727440" cy="41167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800" spc="-10" dirty="0">
                <a:latin typeface="Times New Roman"/>
                <a:cs typeface="Times New Roman"/>
              </a:rPr>
              <a:t>Reduces </a:t>
            </a:r>
            <a:r>
              <a:rPr sz="2800" spc="-5" dirty="0">
                <a:latin typeface="Times New Roman"/>
                <a:cs typeface="Times New Roman"/>
              </a:rPr>
              <a:t>the soil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erosion.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Aesthetical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value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Intensive land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use.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Economically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beneficial.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Availability </a:t>
            </a:r>
            <a:r>
              <a:rPr sz="2800" spc="-5" dirty="0">
                <a:latin typeface="Times New Roman"/>
                <a:cs typeface="Times New Roman"/>
              </a:rPr>
              <a:t>of food for local </a:t>
            </a:r>
            <a:r>
              <a:rPr sz="2800" spc="-10" dirty="0">
                <a:latin typeface="Times New Roman"/>
                <a:cs typeface="Times New Roman"/>
              </a:rPr>
              <a:t>area.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Flood chances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reduce.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Improves the condition of the slope for plant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establishment.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Reduces runoff </a:t>
            </a:r>
            <a:r>
              <a:rPr sz="2800" spc="-5" dirty="0">
                <a:latin typeface="Times New Roman"/>
                <a:cs typeface="Times New Roman"/>
              </a:rPr>
              <a:t>velocities and increases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infiltration.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2419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Definition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69643"/>
            <a:ext cx="10171430" cy="284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800" spc="-10" dirty="0">
                <a:latin typeface="Times New Roman"/>
                <a:cs typeface="Times New Roman"/>
              </a:rPr>
              <a:t>Bench </a:t>
            </a:r>
            <a:r>
              <a:rPr sz="2800" spc="-5" dirty="0">
                <a:latin typeface="Times New Roman"/>
                <a:cs typeface="Times New Roman"/>
              </a:rPr>
              <a:t>terraces are a series of level or virtually level strips running  across the slope at vertical intervals, supported by steep banks or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risers.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It is an engineering soil conservation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practice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It is also called bench terracing.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34785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Disadvantages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8586"/>
            <a:ext cx="10191750" cy="1944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Highly labor demand and </a:t>
            </a:r>
            <a:r>
              <a:rPr sz="2800" spc="-10" dirty="0">
                <a:latin typeface="Times New Roman"/>
                <a:cs typeface="Times New Roman"/>
              </a:rPr>
              <a:t>time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consuming.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Increased cost relative to alternative slope stabilization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techniques.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complicated to design and install, and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fail if not properly  designed 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installed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091" y="2507056"/>
            <a:ext cx="7279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Some examples over the</a:t>
            </a:r>
            <a:r>
              <a:rPr sz="4400" spc="-200" dirty="0"/>
              <a:t> </a:t>
            </a:r>
            <a:r>
              <a:rPr sz="4400" dirty="0"/>
              <a:t>world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4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1192" y="5764479"/>
            <a:ext cx="68751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7630" marR="5080" indent="-2615565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latin typeface="Times New Roman"/>
                <a:cs typeface="Times New Roman"/>
              </a:rPr>
              <a:t>Terraces </a:t>
            </a:r>
            <a:r>
              <a:rPr sz="3200" b="1" dirty="0">
                <a:latin typeface="Times New Roman"/>
                <a:cs typeface="Times New Roman"/>
              </a:rPr>
              <a:t>in northern Luzon</a:t>
            </a:r>
            <a:r>
              <a:rPr sz="3200" b="1" spc="-5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Philippines  </a:t>
            </a:r>
            <a:r>
              <a:rPr sz="3200" b="1" dirty="0">
                <a:latin typeface="Times New Roman"/>
                <a:cs typeface="Times New Roman"/>
              </a:rPr>
              <a:t>2000-B.C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3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9526" y="5982106"/>
            <a:ext cx="6899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Citrus </a:t>
            </a:r>
            <a:r>
              <a:rPr sz="3600" spc="-10" dirty="0"/>
              <a:t>Orchard </a:t>
            </a:r>
            <a:r>
              <a:rPr sz="3600" spc="-5" dirty="0"/>
              <a:t>in southern</a:t>
            </a:r>
            <a:r>
              <a:rPr sz="3600" spc="0" dirty="0"/>
              <a:t> </a:t>
            </a:r>
            <a:r>
              <a:rPr sz="3600" spc="-5" dirty="0"/>
              <a:t>France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079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3819" y="6253988"/>
            <a:ext cx="3004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Lebanon </a:t>
            </a:r>
            <a:r>
              <a:rPr spc="-5" dirty="0"/>
              <a:t>hill</a:t>
            </a:r>
            <a:r>
              <a:rPr spc="-105" dirty="0"/>
              <a:t> </a:t>
            </a:r>
            <a:r>
              <a:rPr dirty="0"/>
              <a:t>side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93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0216" y="6099454"/>
            <a:ext cx="5423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Level </a:t>
            </a:r>
            <a:r>
              <a:rPr spc="-5" dirty="0"/>
              <a:t>bench </a:t>
            </a:r>
            <a:r>
              <a:rPr dirty="0"/>
              <a:t>terracing in</a:t>
            </a:r>
            <a:r>
              <a:rPr spc="-75" dirty="0"/>
              <a:t> </a:t>
            </a:r>
            <a:r>
              <a:rPr dirty="0"/>
              <a:t>Japan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0"/>
            <a:ext cx="12012167" cy="5982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3044" y="6035141"/>
            <a:ext cx="5307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Tea </a:t>
            </a:r>
            <a:r>
              <a:rPr dirty="0"/>
              <a:t>on </a:t>
            </a:r>
            <a:r>
              <a:rPr spc="-5" dirty="0"/>
              <a:t>bench </a:t>
            </a:r>
            <a:r>
              <a:rPr dirty="0"/>
              <a:t>terraces,</a:t>
            </a:r>
            <a:r>
              <a:rPr spc="40" dirty="0"/>
              <a:t> </a:t>
            </a:r>
            <a:r>
              <a:rPr spc="-5" dirty="0"/>
              <a:t>Bhutan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57220" y="5919012"/>
            <a:ext cx="57086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Outward bench terrace in</a:t>
            </a:r>
            <a:r>
              <a:rPr sz="3200" b="1" spc="-12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Korea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56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86836" y="6033922"/>
            <a:ext cx="5732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latin typeface="Times New Roman"/>
                <a:cs typeface="Times New Roman"/>
              </a:rPr>
              <a:t>Terraces </a:t>
            </a:r>
            <a:r>
              <a:rPr sz="3200" b="1" dirty="0">
                <a:latin typeface="Times New Roman"/>
                <a:cs typeface="Times New Roman"/>
              </a:rPr>
              <a:t>on </a:t>
            </a:r>
            <a:r>
              <a:rPr sz="3200" b="1" spc="-10" dirty="0">
                <a:latin typeface="Times New Roman"/>
                <a:cs typeface="Times New Roman"/>
              </a:rPr>
              <a:t>eroded </a:t>
            </a:r>
            <a:r>
              <a:rPr sz="3200" b="1" dirty="0">
                <a:latin typeface="Times New Roman"/>
                <a:cs typeface="Times New Roman"/>
              </a:rPr>
              <a:t>soils of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Israel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9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1226" y="6059220"/>
            <a:ext cx="59277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latin typeface="Times New Roman"/>
                <a:cs typeface="Times New Roman"/>
              </a:rPr>
              <a:t>Terraced </a:t>
            </a:r>
            <a:r>
              <a:rPr sz="3200" b="1" dirty="0">
                <a:latin typeface="Times New Roman"/>
                <a:cs typeface="Times New Roman"/>
              </a:rPr>
              <a:t>Fields </a:t>
            </a:r>
            <a:r>
              <a:rPr sz="3200" b="1" spc="-10" dirty="0">
                <a:latin typeface="Times New Roman"/>
                <a:cs typeface="Times New Roman"/>
              </a:rPr>
              <a:t>in </a:t>
            </a:r>
            <a:r>
              <a:rPr sz="3200" b="1" spc="-5" dirty="0">
                <a:latin typeface="Times New Roman"/>
                <a:cs typeface="Times New Roman"/>
              </a:rPr>
              <a:t>Sa </a:t>
            </a:r>
            <a:r>
              <a:rPr sz="3200" b="1" dirty="0">
                <a:latin typeface="Times New Roman"/>
                <a:cs typeface="Times New Roman"/>
              </a:rPr>
              <a:t>Pa,</a:t>
            </a:r>
            <a:r>
              <a:rPr sz="3200" b="1" spc="-130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latin typeface="Times New Roman"/>
                <a:cs typeface="Times New Roman"/>
              </a:rPr>
              <a:t>Vietnam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4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6823" y="6007709"/>
            <a:ext cx="5378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Rice </a:t>
            </a:r>
            <a:r>
              <a:rPr sz="3200" b="1" spc="-40" dirty="0">
                <a:latin typeface="Times New Roman"/>
                <a:cs typeface="Times New Roman"/>
              </a:rPr>
              <a:t>Terrace </a:t>
            </a:r>
            <a:r>
              <a:rPr sz="3200" b="1" dirty="0">
                <a:latin typeface="Times New Roman"/>
                <a:cs typeface="Times New Roman"/>
              </a:rPr>
              <a:t>Panorama in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Bali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2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7761" y="6040323"/>
            <a:ext cx="3743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Swat </a:t>
            </a:r>
            <a:r>
              <a:rPr sz="3200" b="1" spc="-65" dirty="0">
                <a:latin typeface="Times New Roman"/>
                <a:cs typeface="Times New Roman"/>
              </a:rPr>
              <a:t>Valley,</a:t>
            </a:r>
            <a:r>
              <a:rPr sz="3200" b="1" spc="-1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Pakistan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9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6114" y="6135725"/>
            <a:ext cx="6364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Grassy </a:t>
            </a:r>
            <a:r>
              <a:rPr spc="-35" dirty="0"/>
              <a:t>Terraces </a:t>
            </a:r>
            <a:r>
              <a:rPr dirty="0"/>
              <a:t>in Chitral,</a:t>
            </a:r>
            <a:r>
              <a:rPr spc="-114" dirty="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59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Kashmir,</a:t>
            </a:r>
            <a:r>
              <a:rPr spc="-70" dirty="0"/>
              <a:t> </a:t>
            </a:r>
            <a:r>
              <a:rPr dirty="0"/>
              <a:t>Pakistan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28540" y="3642436"/>
            <a:ext cx="32588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BCD6ED"/>
                </a:solidFill>
              </a:rPr>
              <a:t>Thank</a:t>
            </a:r>
            <a:r>
              <a:rPr sz="5400" spc="-310" dirty="0">
                <a:solidFill>
                  <a:srgbClr val="BCD6ED"/>
                </a:solidFill>
              </a:rPr>
              <a:t> </a:t>
            </a:r>
            <a:r>
              <a:rPr sz="5400" spc="-200" dirty="0">
                <a:solidFill>
                  <a:srgbClr val="BCD6ED"/>
                </a:solidFill>
              </a:rPr>
              <a:t>You</a:t>
            </a: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1828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History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983993"/>
            <a:ext cx="9909175" cy="339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Concept of bench terracing is old as agriculture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itself.</a:t>
            </a:r>
            <a:endParaRPr sz="2800">
              <a:latin typeface="Times New Roman"/>
              <a:cs typeface="Times New Roman"/>
            </a:endParaRPr>
          </a:p>
          <a:p>
            <a:pPr marL="12700" marR="2412365">
              <a:lnSpc>
                <a:spcPts val="6050"/>
              </a:lnSpc>
              <a:spcBef>
                <a:spcPts val="64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Philippines started bench terracing 2500 years ago.  US soil conservation services collected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evidences: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3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 Israel, citrus orchard in southern France, ShanSi province(China)  and Lebanon hill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side.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2541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Object</a:t>
            </a:r>
            <a:r>
              <a:rPr sz="4400" spc="-15" dirty="0"/>
              <a:t>i</a:t>
            </a:r>
            <a:r>
              <a:rPr sz="4400" dirty="0"/>
              <a:t>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983993"/>
            <a:ext cx="9765030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reduce </a:t>
            </a:r>
            <a:r>
              <a:rPr sz="2800" spc="-10" dirty="0">
                <a:latin typeface="Times New Roman"/>
                <a:cs typeface="Times New Roman"/>
              </a:rPr>
              <a:t>run-off </a:t>
            </a:r>
            <a:r>
              <a:rPr sz="2800" spc="-5" dirty="0">
                <a:latin typeface="Times New Roman"/>
                <a:cs typeface="Times New Roman"/>
              </a:rPr>
              <a:t>or its velocity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minimize </a:t>
            </a:r>
            <a:r>
              <a:rPr sz="2800" spc="-5" dirty="0">
                <a:latin typeface="Times New Roman"/>
                <a:cs typeface="Times New Roman"/>
              </a:rPr>
              <a:t>soil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erosion.</a:t>
            </a:r>
            <a:endParaRPr sz="2800">
              <a:latin typeface="Times New Roman"/>
              <a:cs typeface="Times New Roman"/>
            </a:endParaRPr>
          </a:p>
          <a:p>
            <a:pPr marL="241300" marR="454659" indent="-228600">
              <a:lnSpc>
                <a:spcPct val="15000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conserve soil moisture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fertility and to facilitate cropping  operations.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5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promote intensive land use and permanent agriculture on slopes  and reduce shifting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cultivation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3134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Applicability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8586"/>
            <a:ext cx="10303510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Times New Roman"/>
                <a:cs typeface="Times New Roman"/>
              </a:rPr>
              <a:t>This practice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can: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Be manage on soil having slopes up to 30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%.</a:t>
            </a:r>
            <a:endParaRPr sz="2800">
              <a:latin typeface="Times New Roman"/>
              <a:cs typeface="Times New Roman"/>
            </a:endParaRPr>
          </a:p>
          <a:p>
            <a:pPr marL="241300" marR="20447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Be done where there is deep heavy clay soil rather than in very sandy  soil.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Times New Roman"/>
                <a:cs typeface="Times New Roman"/>
              </a:rPr>
              <a:t>Typically </a:t>
            </a:r>
            <a:r>
              <a:rPr sz="2800" spc="-5" dirty="0">
                <a:latin typeface="Times New Roman"/>
                <a:cs typeface="Times New Roman"/>
              </a:rPr>
              <a:t>not applicable for slopes of decomposed granitic material, or  any significantly sandy soil, because of excessive sloughing of  material and construction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difficulties.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7752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Locations and conditions for</a:t>
            </a:r>
            <a:r>
              <a:rPr sz="4400" spc="-155" dirty="0"/>
              <a:t> </a:t>
            </a:r>
            <a:r>
              <a:rPr sz="4400" dirty="0"/>
              <a:t>use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090785" cy="28816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Times New Roman"/>
                <a:cs typeface="Times New Roman"/>
              </a:rPr>
              <a:t>Bench terraces are particularly suited to countries or </a:t>
            </a:r>
            <a:r>
              <a:rPr sz="2800" spc="-10" dirty="0">
                <a:latin typeface="Times New Roman"/>
                <a:cs typeface="Times New Roman"/>
              </a:rPr>
              <a:t>communities </a:t>
            </a:r>
            <a:r>
              <a:rPr sz="2800" spc="-5" dirty="0">
                <a:latin typeface="Times New Roman"/>
                <a:cs typeface="Times New Roman"/>
              </a:rPr>
              <a:t>with  the following </a:t>
            </a:r>
            <a:r>
              <a:rPr sz="2800" spc="-10" dirty="0">
                <a:latin typeface="Times New Roman"/>
                <a:cs typeface="Times New Roman"/>
              </a:rPr>
              <a:t>macro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conditions: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Severe erosion hazards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Areas with small holdings and a dense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population.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Areas where there are food shortages or high unemployment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rates.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Areas where crops require flood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irrigation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6440"/>
            <a:ext cx="1487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Cont..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4161"/>
            <a:ext cx="10221595" cy="2369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Times New Roman"/>
                <a:cs typeface="Times New Roman"/>
              </a:rPr>
              <a:t>For micro or site conditions, bench terracing is suitable in the following  cases: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Where there are relatively deep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soils.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On slopes not exceeding 25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degrees.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On sites which are not dissected by gullies and not too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stony.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512" y="407924"/>
            <a:ext cx="48577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Cut and Fill</a:t>
            </a:r>
            <a:r>
              <a:rPr sz="4400" spc="-75" dirty="0"/>
              <a:t> </a:t>
            </a:r>
            <a:r>
              <a:rPr sz="4400" dirty="0"/>
              <a:t>method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19427" y="1210054"/>
            <a:ext cx="10477500" cy="556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581</Words>
  <Application>Microsoft Office PowerPoint</Application>
  <PresentationFormat>Widescreen</PresentationFormat>
  <Paragraphs>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Definition</vt:lpstr>
      <vt:lpstr>PowerPoint Presentation</vt:lpstr>
      <vt:lpstr>History</vt:lpstr>
      <vt:lpstr>Objectives</vt:lpstr>
      <vt:lpstr>Applicability</vt:lpstr>
      <vt:lpstr>Locations and conditions for use</vt:lpstr>
      <vt:lpstr>Cont..</vt:lpstr>
      <vt:lpstr>Cut and Fill method</vt:lpstr>
      <vt:lpstr>Types of Bench Terracing</vt:lpstr>
      <vt:lpstr>Level or Table top bench terrace</vt:lpstr>
      <vt:lpstr>PowerPoint Presentation</vt:lpstr>
      <vt:lpstr>Sloping inwards bench terrace</vt:lpstr>
      <vt:lpstr>PowerPoint Presentation</vt:lpstr>
      <vt:lpstr>Sloping outwards bench terrace:</vt:lpstr>
      <vt:lpstr>PowerPoint Presentation</vt:lpstr>
      <vt:lpstr>Conservation type bench terrace</vt:lpstr>
      <vt:lpstr>PowerPoint Presentation</vt:lpstr>
      <vt:lpstr>Advantages</vt:lpstr>
      <vt:lpstr>Disadvantages</vt:lpstr>
      <vt:lpstr>Some examples over the world</vt:lpstr>
      <vt:lpstr>PowerPoint Presentation</vt:lpstr>
      <vt:lpstr>Citrus Orchard in southern France</vt:lpstr>
      <vt:lpstr>Lebanon hill side</vt:lpstr>
      <vt:lpstr>Level bench terracing in Japan</vt:lpstr>
      <vt:lpstr>Tea on bench terraces, Bhutan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Grassy Terraces in Chitral, Pakistan</vt:lpstr>
      <vt:lpstr>Kashmir, Pakistan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</cp:revision>
  <dcterms:created xsi:type="dcterms:W3CDTF">2017-10-27T07:03:23Z</dcterms:created>
  <dcterms:modified xsi:type="dcterms:W3CDTF">2020-10-20T08:07:12Z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2017-10-27T00:00:00Z</vt:filetime>
  </property>
</Properties>
</file>