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9" r:id="rId5"/>
    <p:sldId id="264" r:id="rId6"/>
    <p:sldId id="272" r:id="rId7"/>
    <p:sldId id="273" r:id="rId8"/>
    <p:sldId id="27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81B9-316C-4AE3-B497-4699232C0EC2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625-E445-4DAA-988A-2CE71B437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4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81B9-316C-4AE3-B497-4699232C0EC2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625-E445-4DAA-988A-2CE71B437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0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81B9-316C-4AE3-B497-4699232C0EC2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625-E445-4DAA-988A-2CE71B437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9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81B9-316C-4AE3-B497-4699232C0EC2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625-E445-4DAA-988A-2CE71B437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6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81B9-316C-4AE3-B497-4699232C0EC2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625-E445-4DAA-988A-2CE71B437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81B9-316C-4AE3-B497-4699232C0EC2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625-E445-4DAA-988A-2CE71B437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51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81B9-316C-4AE3-B497-4699232C0EC2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625-E445-4DAA-988A-2CE71B437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81B9-316C-4AE3-B497-4699232C0EC2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625-E445-4DAA-988A-2CE71B437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2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81B9-316C-4AE3-B497-4699232C0EC2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625-E445-4DAA-988A-2CE71B437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9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81B9-316C-4AE3-B497-4699232C0EC2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625-E445-4DAA-988A-2CE71B437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6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981B9-316C-4AE3-B497-4699232C0EC2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E1625-E445-4DAA-988A-2CE71B437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2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981B9-316C-4AE3-B497-4699232C0EC2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E1625-E445-4DAA-988A-2CE71B437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lti Laptop 88 G\Desktop\CM\IMG202004192347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9" y="0"/>
            <a:ext cx="91038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2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lti Laptop 88 G\Desktop\CM\IMG202004192348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59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ulti Laptop 88 G\Desktop\CM\IMG202004192348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91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83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ulti Laptop 88 G\Desktop\CM\IMG202004192353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14"/>
            <a:ext cx="9144000" cy="682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784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65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ulti Laptop 88 G\Desktop\CM\IMG202004202213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068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ulti Laptop 88 G\Desktop\CM\IMG202004202214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4401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184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ulti Laptop 88 G\Desktop\CM\IMG202004202214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66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Multi Laptop 88 G</dc:creator>
  <cp:lastModifiedBy>Multi Laptop 88 G</cp:lastModifiedBy>
  <cp:revision>7</cp:revision>
  <dcterms:created xsi:type="dcterms:W3CDTF">2020-04-13T18:22:36Z</dcterms:created>
  <dcterms:modified xsi:type="dcterms:W3CDTF">2020-05-06T12:48:18Z</dcterms:modified>
</cp:coreProperties>
</file>