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6A299B-91FB-4264-AB85-A47023C59A6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1752250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A299B-91FB-4264-AB85-A47023C59A6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3334024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A299B-91FB-4264-AB85-A47023C59A6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16583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A299B-91FB-4264-AB85-A47023C59A6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414387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A299B-91FB-4264-AB85-A47023C59A6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357666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6A299B-91FB-4264-AB85-A47023C59A6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413014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6A299B-91FB-4264-AB85-A47023C59A65}"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3925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6A299B-91FB-4264-AB85-A47023C59A65}"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151923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A299B-91FB-4264-AB85-A47023C59A65}"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214065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A299B-91FB-4264-AB85-A47023C59A6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47958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A299B-91FB-4264-AB85-A47023C59A6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071145-DDE2-4831-8801-6025F6A83702}" type="slidenum">
              <a:rPr lang="en-US" smtClean="0"/>
              <a:t>‹#›</a:t>
            </a:fld>
            <a:endParaRPr lang="en-US"/>
          </a:p>
        </p:txBody>
      </p:sp>
    </p:spTree>
    <p:extLst>
      <p:ext uri="{BB962C8B-B14F-4D97-AF65-F5344CB8AC3E}">
        <p14:creationId xmlns:p14="http://schemas.microsoft.com/office/powerpoint/2010/main" val="36978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A299B-91FB-4264-AB85-A47023C59A65}"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71145-DDE2-4831-8801-6025F6A83702}" type="slidenum">
              <a:rPr lang="en-US" smtClean="0"/>
              <a:t>‹#›</a:t>
            </a:fld>
            <a:endParaRPr lang="en-US"/>
          </a:p>
        </p:txBody>
      </p:sp>
    </p:spTree>
    <p:extLst>
      <p:ext uri="{BB962C8B-B14F-4D97-AF65-F5344CB8AC3E}">
        <p14:creationId xmlns:p14="http://schemas.microsoft.com/office/powerpoint/2010/main" val="112191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605" y="787513"/>
            <a:ext cx="9144000" cy="2387600"/>
          </a:xfrm>
        </p:spPr>
        <p:txBody>
          <a:bodyPr/>
          <a:lstStyle/>
          <a:p>
            <a:r>
              <a:rPr lang="en-US" dirty="0" smtClean="0"/>
              <a:t>MS Excel</a:t>
            </a:r>
            <a:endParaRPr lang="en-US" dirty="0"/>
          </a:p>
        </p:txBody>
      </p:sp>
      <p:pic>
        <p:nvPicPr>
          <p:cNvPr id="1026" name="Picture 2" descr="Excel Icon | Microsoft Office 2013 Iconset | carlosj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5152" y="3602016"/>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75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730" y="1102449"/>
            <a:ext cx="11668259" cy="3970318"/>
          </a:xfrm>
          <a:prstGeom prst="rect">
            <a:avLst/>
          </a:prstGeom>
        </p:spPr>
        <p:txBody>
          <a:bodyPr wrap="square">
            <a:spAutoFit/>
          </a:bodyPr>
          <a:lstStyle/>
          <a:p>
            <a:r>
              <a:rPr lang="en-US" b="1" i="0" dirty="0" smtClean="0">
                <a:solidFill>
                  <a:srgbClr val="3A3A3A"/>
                </a:solidFill>
                <a:effectLst/>
                <a:latin typeface="Open Sans"/>
              </a:rPr>
              <a:t>Introdu</a:t>
            </a:r>
            <a:r>
              <a:rPr lang="en-US" b="1" i="0" dirty="0" smtClean="0">
                <a:solidFill>
                  <a:srgbClr val="3A3A3A"/>
                </a:solidFill>
                <a:effectLst/>
                <a:latin typeface="Open Sans"/>
              </a:rPr>
              <a:t>c</a:t>
            </a:r>
            <a:r>
              <a:rPr lang="en-US" b="1" i="0" dirty="0" smtClean="0">
                <a:solidFill>
                  <a:srgbClr val="3A3A3A"/>
                </a:solidFill>
                <a:effectLst/>
                <a:latin typeface="Open Sans"/>
              </a:rPr>
              <a:t>tion:</a:t>
            </a:r>
          </a:p>
          <a:p>
            <a:endParaRPr lang="en-US" b="1" i="0" dirty="0" smtClean="0">
              <a:solidFill>
                <a:srgbClr val="3A3A3A"/>
              </a:solidFill>
              <a:effectLst/>
              <a:latin typeface="Open Sans"/>
            </a:endParaRPr>
          </a:p>
          <a:p>
            <a:r>
              <a:rPr lang="en-US" b="0" i="0" dirty="0" smtClean="0">
                <a:solidFill>
                  <a:srgbClr val="3A3A3A"/>
                </a:solidFill>
                <a:effectLst/>
                <a:latin typeface="Open Sans"/>
              </a:rPr>
              <a:t>There are numbers of spreadsheet programs but from all of them, Excel is most widely used. People have been using it for last 30 years and throughout these years, it has been upgraded with more and more features.</a:t>
            </a:r>
          </a:p>
          <a:p>
            <a:r>
              <a:rPr lang="en-US" b="0" i="0" dirty="0" smtClean="0">
                <a:solidFill>
                  <a:srgbClr val="3A3A3A"/>
                </a:solidFill>
                <a:effectLst/>
                <a:latin typeface="Open Sans"/>
              </a:rPr>
              <a:t>The best part about Excel is, it can apply to many business tasks, including statistics, finance, data management, forecasting, analysis, inventory, billing, and business intelligence.</a:t>
            </a:r>
          </a:p>
          <a:p>
            <a:r>
              <a:rPr lang="en-US" b="0" i="0" dirty="0" smtClean="0">
                <a:solidFill>
                  <a:srgbClr val="3A3A3A"/>
                </a:solidFill>
                <a:effectLst/>
                <a:latin typeface="Open Sans"/>
              </a:rPr>
              <a:t>Following are the few things which it can do for you:</a:t>
            </a:r>
          </a:p>
          <a:p>
            <a:pPr>
              <a:buFont typeface="Arial" panose="020B0604020202020204" pitchFamily="34" charset="0"/>
              <a:buChar char="•"/>
            </a:pPr>
            <a:r>
              <a:rPr lang="en-US" b="0" i="0" dirty="0" smtClean="0">
                <a:solidFill>
                  <a:srgbClr val="3A3A3A"/>
                </a:solidFill>
                <a:effectLst/>
                <a:latin typeface="Open Sans"/>
              </a:rPr>
              <a:t>Number Crunching</a:t>
            </a:r>
          </a:p>
          <a:p>
            <a:pPr>
              <a:buFont typeface="Arial" panose="020B0604020202020204" pitchFamily="34" charset="0"/>
              <a:buChar char="•"/>
            </a:pPr>
            <a:r>
              <a:rPr lang="en-US" b="0" i="0" dirty="0" smtClean="0">
                <a:solidFill>
                  <a:srgbClr val="3A3A3A"/>
                </a:solidFill>
                <a:effectLst/>
                <a:latin typeface="Open Sans"/>
              </a:rPr>
              <a:t>Charts and Graphs</a:t>
            </a:r>
          </a:p>
          <a:p>
            <a:pPr>
              <a:buFont typeface="Arial" panose="020B0604020202020204" pitchFamily="34" charset="0"/>
              <a:buChar char="•"/>
            </a:pPr>
            <a:r>
              <a:rPr lang="en-US" b="0" i="0" dirty="0" smtClean="0">
                <a:solidFill>
                  <a:srgbClr val="3A3A3A"/>
                </a:solidFill>
                <a:effectLst/>
                <a:latin typeface="Open Sans"/>
              </a:rPr>
              <a:t>Store and Import Data</a:t>
            </a:r>
          </a:p>
          <a:p>
            <a:pPr>
              <a:buFont typeface="Arial" panose="020B0604020202020204" pitchFamily="34" charset="0"/>
              <a:buChar char="•"/>
            </a:pPr>
            <a:r>
              <a:rPr lang="en-US" b="0" i="0" dirty="0" smtClean="0">
                <a:solidFill>
                  <a:srgbClr val="3A3A3A"/>
                </a:solidFill>
                <a:effectLst/>
                <a:latin typeface="Open Sans"/>
              </a:rPr>
              <a:t>Manipulating Text</a:t>
            </a:r>
          </a:p>
          <a:p>
            <a:pPr>
              <a:buFont typeface="Arial" panose="020B0604020202020204" pitchFamily="34" charset="0"/>
              <a:buChar char="•"/>
            </a:pPr>
            <a:r>
              <a:rPr lang="en-US" b="0" i="0" dirty="0" smtClean="0">
                <a:solidFill>
                  <a:srgbClr val="3A3A3A"/>
                </a:solidFill>
                <a:effectLst/>
                <a:latin typeface="Open Sans"/>
              </a:rPr>
              <a:t>Templates/Dashboards</a:t>
            </a:r>
          </a:p>
          <a:p>
            <a:pPr>
              <a:buFont typeface="Arial" panose="020B0604020202020204" pitchFamily="34" charset="0"/>
              <a:buChar char="•"/>
            </a:pPr>
            <a:r>
              <a:rPr lang="en-US" b="0" i="0" dirty="0" smtClean="0">
                <a:solidFill>
                  <a:srgbClr val="3A3A3A"/>
                </a:solidFill>
                <a:effectLst/>
                <a:latin typeface="Open Sans"/>
              </a:rPr>
              <a:t>Automation of Tasks</a:t>
            </a:r>
          </a:p>
          <a:p>
            <a:pPr>
              <a:buFont typeface="Arial" panose="020B0604020202020204" pitchFamily="34" charset="0"/>
              <a:buChar char="•"/>
            </a:pPr>
            <a:r>
              <a:rPr lang="en-US" b="0" i="0" dirty="0" smtClean="0">
                <a:solidFill>
                  <a:srgbClr val="3A3A3A"/>
                </a:solidFill>
                <a:effectLst/>
                <a:latin typeface="Open Sans"/>
              </a:rPr>
              <a:t>And Much More...</a:t>
            </a:r>
            <a:endParaRPr lang="en-US" b="0" i="0" dirty="0">
              <a:solidFill>
                <a:srgbClr val="3A3A3A"/>
              </a:solidFill>
              <a:effectLst/>
              <a:latin typeface="Open Sans"/>
            </a:endParaRPr>
          </a:p>
        </p:txBody>
      </p:sp>
    </p:spTree>
    <p:extLst>
      <p:ext uri="{BB962C8B-B14F-4D97-AF65-F5344CB8AC3E}">
        <p14:creationId xmlns:p14="http://schemas.microsoft.com/office/powerpoint/2010/main" val="296899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7887" y="1957589"/>
            <a:ext cx="9352112" cy="646331"/>
          </a:xfrm>
          <a:prstGeom prst="rect">
            <a:avLst/>
          </a:prstGeom>
          <a:noFill/>
        </p:spPr>
        <p:txBody>
          <a:bodyPr wrap="none" rtlCol="0">
            <a:spAutoFit/>
          </a:bodyPr>
          <a:lstStyle/>
          <a:p>
            <a:r>
              <a:rPr lang="en-US" sz="3600" dirty="0" smtClean="0"/>
              <a:t>Practical Lesson that will be organize practically...</a:t>
            </a:r>
            <a:endParaRPr lang="en-US" sz="3600" dirty="0"/>
          </a:p>
        </p:txBody>
      </p:sp>
    </p:spTree>
    <p:extLst>
      <p:ext uri="{BB962C8B-B14F-4D97-AF65-F5344CB8AC3E}">
        <p14:creationId xmlns:p14="http://schemas.microsoft.com/office/powerpoint/2010/main" val="1671127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120</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MS Excel</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Excel</dc:title>
  <dc:creator>DELL</dc:creator>
  <cp:lastModifiedBy>DELL</cp:lastModifiedBy>
  <cp:revision>1</cp:revision>
  <dcterms:created xsi:type="dcterms:W3CDTF">2020-12-04T19:55:01Z</dcterms:created>
  <dcterms:modified xsi:type="dcterms:W3CDTF">2020-12-04T19:56:24Z</dcterms:modified>
</cp:coreProperties>
</file>