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4EC96EA-86F6-49F6-9767-4B757B6B15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647D6AD-7B98-4485-A93D-4E6E8A8C98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DDA8A62-467B-4ED6-8D43-7D37FC099E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01C5A4A-D3FF-4CA6-AFD6-11203056E0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499FEA1-EAF0-432C-A0A0-B3B40C205E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AAB6A62-0384-47A1-A878-123ABACBA75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B628DAD-76D3-42FF-9683-C07437736C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A0559D5-3AAF-4BF3-9506-CE3A286B3C5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F857F10-73A9-4BDD-B7A3-ACBF514878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58FC443-6E2F-4975-868D-97353296B0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87D337B-00C5-4D99-8979-7CF9513AD7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CC2911C-B98D-4C2C-BF0D-633B41A212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C04C051-4309-48B8-B0EC-7612975C21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12D75B0-E70D-4753-B5CE-A1400CF504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D94F973-46F4-469C-9F79-C667F0F8F9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725CC97-E89F-47A6-A8C1-7C3172963E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 noEditPoints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 noEditPoints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lvl="0"/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933DE2A-0EC0-4438-BB51-4EB7E194A5A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19" name="Footer Placeholder 18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E3CBA0F-5AFC-4252-ADD4-827ABB0F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933DE2A-0EC0-4438-BB51-4EB7E194A5A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E3CBA0F-5AFC-4252-ADD4-827ABB0F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933DE2A-0EC0-4438-BB51-4EB7E194A5A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E3CBA0F-5AFC-4252-ADD4-827ABB0F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933DE2A-0EC0-4438-BB51-4EB7E194A5A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E3CBA0F-5AFC-4252-ADD4-827ABB0F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933DE2A-0EC0-4438-BB51-4EB7E194A5A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E3CBA0F-5AFC-4252-ADD4-827ABB0F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933DE2A-0EC0-4438-BB51-4EB7E194A5A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E3CBA0F-5AFC-4252-ADD4-827ABB0F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 noEditPoints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933DE2A-0EC0-4438-BB51-4EB7E194A5A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E3CBA0F-5AFC-4252-ADD4-827ABB0F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933DE2A-0EC0-4438-BB51-4EB7E194A5A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E3CBA0F-5AFC-4252-ADD4-827ABB0F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933DE2A-0EC0-4438-BB51-4EB7E194A5A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E3CBA0F-5AFC-4252-ADD4-827ABB0F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933DE2A-0EC0-4438-BB51-4EB7E194A5A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E3CBA0F-5AFC-4252-ADD4-827ABB0F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933DE2A-0EC0-4438-BB51-4EB7E194A5A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3CBA0F-5AFC-4252-ADD4-827ABB0FD3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 noEditPoints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 noEditPoints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33DE2A-0EC0-4438-BB51-4EB7E194A5A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22" name="Footer Placeholder 21"/>
          <p:cNvSpPr>
            <a:spLocks noGrp="1" noEditPoints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 noEditPoints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3CBA0F-5AFC-4252-ADD4-827ABB0FD3F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Auscultation 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sound is heard best over cardiac apex while second sound is over the base of the heart </a:t>
            </a:r>
          </a:p>
          <a:p>
            <a:r>
              <a:rPr lang="en-US" dirty="0" smtClean="0"/>
              <a:t>It is necessary to move the stethoscope to three or four positions over the area of heart in order to determine abnormal sounds(intensity, rate, rhythm)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381000" y="152400"/>
            <a:ext cx="7162800" cy="990600"/>
          </a:xfrm>
        </p:spPr>
        <p:txBody>
          <a:bodyPr/>
          <a:lstStyle/>
          <a:p>
            <a:r>
              <a:rPr lang="en-US" dirty="0" smtClean="0"/>
              <a:t>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57200" y="1143000"/>
            <a:ext cx="8305800" cy="5486400"/>
          </a:xfrm>
          <a:noFill/>
        </p:spPr>
        <p:txBody>
          <a:bodyPr>
            <a:normAutofit/>
          </a:bodyPr>
          <a:lstStyle/>
          <a:p>
            <a:r>
              <a:rPr lang="en-US" sz="2800" dirty="0" smtClean="0"/>
              <a:t>Heart rate is the indication of the metabolic rate animal</a:t>
            </a:r>
          </a:p>
          <a:p>
            <a:r>
              <a:rPr lang="en-US" sz="2800" dirty="0" smtClean="0"/>
              <a:t>Toxemia , pain and various forms of anoxia are the common cause of increased heart rate</a:t>
            </a:r>
          </a:p>
          <a:p>
            <a:r>
              <a:rPr lang="en-US" b="1" dirty="0" smtClean="0"/>
              <a:t>Toxemia : </a:t>
            </a:r>
            <a:r>
              <a:rPr lang="en-US" dirty="0" smtClean="0"/>
              <a:t>condition in pregnency characterized by hypertention , leakage of large amount of protein albumin into urine , and swelling of hands , feet and face</a:t>
            </a:r>
          </a:p>
          <a:p>
            <a:r>
              <a:rPr lang="en-US" sz="3600" b="1" dirty="0" smtClean="0"/>
              <a:t>Anoxia : </a:t>
            </a:r>
            <a:r>
              <a:rPr lang="en-US" sz="3600" dirty="0" smtClean="0"/>
              <a:t>reduced oxygen level </a:t>
            </a:r>
            <a:endParaRPr lang="en-US" sz="3600" b="1" dirty="0" smtClean="0"/>
          </a:p>
          <a:p>
            <a:pPr>
              <a:buNone/>
            </a:pP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rhythm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33400" y="1981200"/>
            <a:ext cx="8077200" cy="3124200"/>
          </a:xfrm>
        </p:spPr>
        <p:txBody>
          <a:bodyPr/>
          <a:lstStyle/>
          <a:p>
            <a:r>
              <a:rPr lang="en-US" dirty="0" smtClean="0"/>
              <a:t>Is an indication of the state of the impulse conduction mechanism of the heart</a:t>
            </a:r>
          </a:p>
          <a:p>
            <a:r>
              <a:rPr lang="en-US" dirty="0" smtClean="0"/>
              <a:t>In many cases abnormilities in rhythm require use of an Electrocardiogram (ECG) for positive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 Arrhythmia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observed  commonly in domestic animals</a:t>
            </a:r>
          </a:p>
          <a:p>
            <a:r>
              <a:rPr lang="en-US" dirty="0" smtClean="0"/>
              <a:t> It is characterized by quickening of heart during inspiration and slowing during expiration</a:t>
            </a:r>
          </a:p>
          <a:p>
            <a:endParaRPr lang="en-US" dirty="0"/>
          </a:p>
        </p:txBody>
      </p:sp>
      <p:pic>
        <p:nvPicPr>
          <p:cNvPr id="4" name="Picture 3" descr="Screenshot_20200302_1834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3429000"/>
            <a:ext cx="4314825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7848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Heart Block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81000" y="1066800"/>
            <a:ext cx="8305800" cy="5562600"/>
          </a:xfrm>
        </p:spPr>
        <p:txBody>
          <a:bodyPr/>
          <a:lstStyle/>
          <a:p>
            <a:r>
              <a:rPr lang="en-US" sz="2800" dirty="0" smtClean="0"/>
              <a:t>This condition may occur in any of three degrees</a:t>
            </a:r>
          </a:p>
          <a:p>
            <a:r>
              <a:rPr lang="en-US" sz="2800" dirty="0" smtClean="0"/>
              <a:t>1) ECG diagnosis</a:t>
            </a:r>
          </a:p>
          <a:p>
            <a:r>
              <a:rPr lang="en-US" sz="2800" dirty="0" smtClean="0"/>
              <a:t>2) dropping of odd ventricular beat</a:t>
            </a:r>
          </a:p>
          <a:p>
            <a:r>
              <a:rPr lang="en-US" sz="2800" dirty="0" smtClean="0"/>
              <a:t>3)slow heart rate</a:t>
            </a:r>
          </a:p>
          <a:p>
            <a:r>
              <a:rPr lang="en-US" sz="2800" dirty="0" smtClean="0"/>
              <a:t>Now a days phonocardiology used in diagnostic medicine to diffentiate various murmurs</a:t>
            </a:r>
          </a:p>
          <a:p>
            <a:r>
              <a:rPr lang="en-US" b="1" dirty="0" smtClean="0"/>
              <a:t>Murmurs; </a:t>
            </a:r>
          </a:p>
          <a:p>
            <a:r>
              <a:rPr lang="en-US" dirty="0" smtClean="0"/>
              <a:t>Heart sound produced when blood  is pumped across heart valve.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Abdomen 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 listens to one ormore regions of animal’s abdomen  separately to listen to bowel sounds</a:t>
            </a:r>
          </a:p>
          <a:p>
            <a:r>
              <a:rPr lang="en-US" dirty="0" smtClean="0"/>
              <a:t>They may hear swishing, gurgling or nothing at all</a:t>
            </a:r>
          </a:p>
          <a:p>
            <a:r>
              <a:rPr lang="en-US" dirty="0" smtClean="0"/>
              <a:t>Sound informs what happeing in your intestine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Lungs 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Doctor compare one side with the other </a:t>
            </a:r>
            <a:endParaRPr lang="en-US" dirty="0"/>
          </a:p>
          <a:p>
            <a:r>
              <a:rPr lang="en-US" dirty="0" smtClean="0"/>
              <a:t>Airflow sounds differently when airways are blocked , narrowed, or filled with fluid</a:t>
            </a:r>
          </a:p>
          <a:p>
            <a:r>
              <a:rPr lang="en-US" dirty="0" smtClean="0"/>
              <a:t>Also listens abnormal sound such as wheezing</a:t>
            </a:r>
          </a:p>
          <a:p>
            <a:r>
              <a:rPr lang="en-US" dirty="0" smtClean="0"/>
              <a:t>Sound in lungs are numerous types;</a:t>
            </a:r>
          </a:p>
          <a:p>
            <a:r>
              <a:rPr lang="en-US" dirty="0" smtClean="0"/>
              <a:t>1)bronchial tones</a:t>
            </a:r>
          </a:p>
          <a:p>
            <a:r>
              <a:rPr lang="en-US" dirty="0" smtClean="0"/>
              <a:t>2)vesicular murmurs</a:t>
            </a:r>
          </a:p>
          <a:p>
            <a:r>
              <a:rPr lang="en-US" dirty="0" smtClean="0"/>
              <a:t>3)rales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Palpation</a:t>
            </a:r>
          </a:p>
          <a:p>
            <a:r>
              <a:rPr lang="en-US" sz="3200" dirty="0" smtClean="0"/>
              <a:t>doctor can perform a palpation simply by placing their fingers on artries to measure systolic pressure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Percussion</a:t>
            </a:r>
          </a:p>
          <a:p>
            <a:r>
              <a:rPr lang="en-US" sz="3200" dirty="0" smtClean="0"/>
              <a:t>It involves doctor taping their fingers on various parts of your abdomen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Auscultation gives your doctor a basic idea about what’s occuring in your body</a:t>
            </a:r>
          </a:p>
          <a:p>
            <a:r>
              <a:rPr lang="en-US" dirty="0" smtClean="0"/>
              <a:t>Your heart,lungs,and other organs in your abdomen can all be tested using auscultation and other similar methods</a:t>
            </a:r>
          </a:p>
          <a:p>
            <a:r>
              <a:rPr lang="en-US" dirty="0" smtClean="0"/>
              <a:t>You might need  additional tests for a diagnosis depending on the sound, doctor hears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Content Placeholder 10485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 CONTENTS</a:t>
            </a:r>
            <a:endParaRPr lang="en-US"/>
          </a:p>
          <a:p>
            <a:pPr marL="0" indent="0">
              <a:buNone/>
            </a:pPr>
            <a:r>
              <a:rPr lang="en-US" sz="4400"/>
              <a:t> .</a:t>
            </a:r>
            <a:r>
              <a:rPr lang="en-US" sz="3200"/>
              <a:t>palpation </a:t>
            </a:r>
            <a:endParaRPr lang="en-US"/>
          </a:p>
          <a:p>
            <a:pPr marL="0" indent="0">
              <a:buNone/>
            </a:pPr>
            <a:r>
              <a:rPr lang="en-US" sz="3200"/>
              <a:t> .Type of palpation </a:t>
            </a:r>
            <a:endParaRPr lang="en-US"/>
          </a:p>
          <a:p>
            <a:pPr marL="0" indent="0">
              <a:buNone/>
            </a:pPr>
            <a:r>
              <a:rPr lang="en-US" sz="3200"/>
              <a:t> . Method of palpation </a:t>
            </a:r>
            <a:endParaRPr lang="en-US"/>
          </a:p>
          <a:p>
            <a:pPr marL="0" indent="0">
              <a:buNone/>
            </a:pPr>
            <a:r>
              <a:rPr lang="en-US" sz="3200"/>
              <a:t> . Condition of palpation 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term for using a stethoscope to listen to the sounds inside of your body</a:t>
            </a:r>
          </a:p>
          <a:p>
            <a:r>
              <a:rPr lang="en-US" dirty="0" smtClean="0"/>
              <a:t>No risk or side effects</a:t>
            </a:r>
          </a:p>
          <a:p>
            <a:r>
              <a:rPr lang="en-US" dirty="0" smtClean="0"/>
              <a:t>Used to detect sound connected with lungs , heart and abdomen</a:t>
            </a:r>
          </a:p>
          <a:p>
            <a:r>
              <a:rPr lang="en-US" dirty="0" smtClean="0"/>
              <a:t>Robert Hooke(1635-1703) included in his writings</a:t>
            </a:r>
          </a:p>
          <a:p>
            <a:r>
              <a:rPr lang="en-US" dirty="0" smtClean="0"/>
              <a:t>“There may also be a possibility of discovering the internal motions and actions of bodies by the sound they make”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0485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PALPATION</a:t>
            </a:r>
          </a:p>
        </p:txBody>
      </p:sp>
      <p:sp>
        <p:nvSpPr>
          <p:cNvPr id="1048594" name="Content Placeholder 104859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Palpation is the assessment technique health providers use during a physical exam to detect certain characteristic of body</a:t>
            </a:r>
          </a:p>
          <a:p>
            <a:r>
              <a:rPr lang="en-US"/>
              <a:t>It's the technique of using the sense of touch to assess parts of the body</a:t>
            </a:r>
          </a:p>
          <a:p>
            <a:r>
              <a:rPr lang="en-US"/>
              <a:t>By using different parts of their hands, different characteristic about the patient body such as swelling size and movement can be identified.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Content Placeholder 104859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Sense of touch is just as important in this examination as the sense of physicians</a:t>
            </a:r>
            <a:endParaRPr lang="en-US"/>
          </a:p>
          <a:p>
            <a:r>
              <a:rPr lang="en-US"/>
              <a:t>Usually performed by the a health care practitioner </a:t>
            </a:r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23" y="3638469"/>
            <a:ext cx="3909580" cy="281322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0485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Equipment use for palpation </a:t>
            </a:r>
          </a:p>
        </p:txBody>
      </p:sp>
      <p:sp>
        <p:nvSpPr>
          <p:cNvPr id="1048597" name="Content Placeholder 104859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LUBRICANT</a:t>
            </a:r>
          </a:p>
          <a:p>
            <a:r>
              <a:rPr lang="en-US"/>
              <a:t>It is the applied to cover hand and arm to facilitate entry to cow rectum</a:t>
            </a:r>
          </a:p>
          <a:p>
            <a:r>
              <a:rPr lang="en-US"/>
              <a:t>Obstetrical lubricant are available at farm and ranch supply store </a:t>
            </a:r>
          </a:p>
          <a:p>
            <a:r>
              <a:rPr lang="en-US"/>
              <a:t>Liquid soap also use as a lubricant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Content Placeholder 104859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CHUTE</a:t>
            </a:r>
          </a:p>
          <a:p>
            <a:r>
              <a:rPr lang="en-US"/>
              <a:t>A holding chute will allow the cow to stand on the ground in the normal position </a:t>
            </a:r>
          </a:p>
          <a:p>
            <a:r>
              <a:rPr lang="en-US"/>
              <a:t>Protect any unnecessary physical stress</a:t>
            </a:r>
          </a:p>
          <a:p>
            <a:r>
              <a:rPr lang="en-US"/>
              <a:t>A gate or bar in front of the cow will prevent het forward movement </a:t>
            </a:r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5768" y="5119356"/>
            <a:ext cx="4633820" cy="157554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0485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PALPATION OF DOG</a:t>
            </a:r>
          </a:p>
        </p:txBody>
      </p:sp>
      <p:sp>
        <p:nvSpPr>
          <p:cNvPr id="1048600" name="Content Placeholder 104859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7909" y="2518907"/>
            <a:ext cx="5711182" cy="344444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04860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 OF PALPATION </a:t>
            </a:r>
          </a:p>
        </p:txBody>
      </p:sp>
      <p:sp>
        <p:nvSpPr>
          <p:cNvPr id="1048602" name="Content Placeholder 104860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Palpation is commonly used for abdominal or thoracic exams </a:t>
            </a:r>
          </a:p>
          <a:p>
            <a:r>
              <a:rPr lang="en-US"/>
              <a:t>It can be applied to any part of the body including the mouth vagina and anu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Content Placeholder 104860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74" y="3521841"/>
            <a:ext cx="3968525" cy="2372023"/>
          </a:xfrm>
          <a:prstGeom prst="rect">
            <a:avLst/>
          </a:prstGeom>
        </p:spPr>
      </p:pic>
      <p:pic>
        <p:nvPicPr>
          <p:cNvPr id="2097158" name="Picture 2097157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0702" y="3041252"/>
            <a:ext cx="3082637" cy="303999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04860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OF PALPATION </a:t>
            </a:r>
          </a:p>
        </p:txBody>
      </p:sp>
      <p:sp>
        <p:nvSpPr>
          <p:cNvPr id="1048605" name="Content Placeholder 104860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LIGHT PALPATION </a:t>
            </a:r>
          </a:p>
          <a:p>
            <a:r>
              <a:rPr lang="en-US"/>
              <a:t>It is use to feel abnormalities that are on the surface </a:t>
            </a:r>
          </a:p>
          <a:p>
            <a:r>
              <a:rPr lang="en-US"/>
              <a:t>You use the front of your fingers to gently press down into the area of the body about 1 to 2 centimeters </a:t>
            </a:r>
          </a:p>
          <a:p>
            <a:r>
              <a:rPr lang="en-US"/>
              <a:t>Then lift of the finger of the body and move to the next near by area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Content Placeholder 104860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9282" y="2825328"/>
            <a:ext cx="6026727" cy="300532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Content Placeholder 104860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help identify the texture, tenderness, temperature, moisture, elasticity, palpation and masses</a:t>
            </a:r>
          </a:p>
          <a:p>
            <a:r>
              <a:rPr lang="en-US"/>
              <a:t>DEEP PALPATION</a:t>
            </a:r>
          </a:p>
          <a:p>
            <a:r>
              <a:rPr lang="en-US"/>
              <a:t>It is use to feel internal organ and masses </a:t>
            </a:r>
          </a:p>
          <a:p>
            <a:r>
              <a:rPr lang="en-US"/>
              <a:t>You use the front of your finger to firmly press down into the area of the body about 4-5 centimeters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Auscultation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2133600" y="1981200"/>
            <a:ext cx="4953000" cy="2133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Immediate Auscultation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Mediate Auscultation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Doppler Auscultation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Content Placeholder 104860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Then lift your fingers and move to the next near by area</a:t>
            </a:r>
          </a:p>
          <a:p>
            <a:r>
              <a:rPr lang="en-US"/>
              <a:t>This help us identify the size, shape, tenderness, symmetry, and mobility </a:t>
            </a:r>
          </a:p>
          <a:p>
            <a:r>
              <a:rPr lang="en-US"/>
              <a:t>It can be uncomfortable for the patient, especially when assessing the abdomen or painful area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Content Placeholder 104860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ABDOMNAL PALPATION </a:t>
            </a:r>
          </a:p>
          <a:p>
            <a:r>
              <a:rPr lang="en-US"/>
              <a:t>Deep palpation of the abdomen is performed by placing the flat  of the hand of the abdomen wall and appling firm steady pressure, two handed palpation used to exert pressure </a:t>
            </a:r>
          </a:p>
          <a:p>
            <a:r>
              <a:rPr lang="en-US"/>
              <a:t>The lower hand is used to feel  is often useful in evaluation an abdominal mass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Content Placeholder 104860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Abdominal palpation </a:t>
            </a:r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460" y="3227105"/>
            <a:ext cx="6506876" cy="278160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Content Placeholder 10486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UTERINE PALPATION </a:t>
            </a:r>
          </a:p>
          <a:p>
            <a:r>
              <a:rPr lang="en-US"/>
              <a:t>Another two handed procedure is the biamanual pelvic exam also known as manual uterine palpation </a:t>
            </a:r>
          </a:p>
          <a:p>
            <a:r>
              <a:rPr lang="en-US"/>
              <a:t>It involve the comparison of the lower abdomen with one hand and the palpation of tissues inside the vagina with the fingers of the other hand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0486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 OF PALPATION </a:t>
            </a:r>
          </a:p>
        </p:txBody>
      </p:sp>
      <p:sp>
        <p:nvSpPr>
          <p:cNvPr id="1048613" name="Content Placeholder 10486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Palpation is typically used for thoracic and abdominal examination </a:t>
            </a:r>
          </a:p>
          <a:p>
            <a:r>
              <a:rPr lang="en-US"/>
              <a:t>It is also used to diagnose edema</a:t>
            </a:r>
          </a:p>
          <a:p>
            <a:r>
              <a:rPr lang="en-US"/>
              <a:t>Palpation is also a simple method of examining the pulse</a:t>
            </a:r>
          </a:p>
          <a:p>
            <a:r>
              <a:rPr lang="en-US"/>
              <a:t>It is used by veterinarians to check animals for pregnancy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Content Placeholder 10486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Palpation is the method of feeling with the fingers or hands during physical examination </a:t>
            </a:r>
          </a:p>
          <a:p>
            <a:r>
              <a:rPr lang="en-US"/>
              <a:t>The health care provide touches and feels your body to examine the size, consistency, texture, location, and tenderness organ of body part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Content Placeholder 10486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ULTRASOUND </a:t>
            </a:r>
          </a:p>
          <a:p>
            <a:r>
              <a:rPr lang="en-US"/>
              <a:t>Detection of pregnancy through the use of ultrasound may be beneficial during the later stage of pregnancy </a:t>
            </a:r>
          </a:p>
          <a:p>
            <a:r>
              <a:rPr lang="en-US"/>
              <a:t>A prob is pass over the cow abdomen wall on into the rectum to transmit two dimensional images to a monitor that can be viewed by a a technician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Content Placeholder 104858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Organ or the reproductive tract as well as a developing fetus, can be viewed using ultrasound technology </a:t>
            </a:r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6950" y="3276995"/>
            <a:ext cx="6173932" cy="337447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Content Placeholder 1048587"/>
          <p:cNvSpPr>
            <a:spLocks noGrp="1"/>
          </p:cNvSpPr>
          <p:nvPr>
            <p:ph idx="1"/>
          </p:nvPr>
        </p:nvSpPr>
        <p:spPr/>
        <p:txBody>
          <a:bodyPr>
            <a:normAutofit fontScale="96429"/>
          </a:bodyPr>
          <a:lstStyle/>
          <a:p>
            <a:r>
              <a:rPr lang="en-US"/>
              <a:t>BIOCHEMICAL TEST</a:t>
            </a:r>
          </a:p>
          <a:p>
            <a:r>
              <a:rPr lang="en-US"/>
              <a:t>One -farm test kits are available to producers to pregnancy check their cow. Some test kits are easy to use and give the producer immediate result </a:t>
            </a:r>
          </a:p>
          <a:p>
            <a:r>
              <a:rPr lang="en-US"/>
              <a:t>Example </a:t>
            </a:r>
          </a:p>
          <a:p>
            <a:pPr marL="0" indent="0">
              <a:buNone/>
            </a:pPr>
            <a:r>
              <a:rPr lang="en-US"/>
              <a:t>               Milk progesterone test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Content Placeholder 104858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kits allows a producer to test the level of progesterone in a milk sample </a:t>
            </a:r>
          </a:p>
          <a:p>
            <a:r>
              <a:rPr lang="en-US"/>
              <a:t>The colour change in the sample indicates the pregnant or non-pregnant status of the cow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Auscultation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medical term used for listening to the internal sounds of the body , directly placing the ear on the body</a:t>
            </a:r>
          </a:p>
          <a:p>
            <a:endParaRPr lang="en-US" dirty="0"/>
          </a:p>
        </p:txBody>
      </p:sp>
      <p:pic>
        <p:nvPicPr>
          <p:cNvPr id="4" name="Picture 3" descr="Screenshot_20200302_1833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29175" y="3276600"/>
            <a:ext cx="25622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Mediate Auscultation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medical term used for listening to the internal sounds of the body using an instrument , usually a stethoscope</a:t>
            </a:r>
          </a:p>
          <a:p>
            <a:endParaRPr lang="en-US" dirty="0"/>
          </a:p>
        </p:txBody>
      </p:sp>
      <p:pic>
        <p:nvPicPr>
          <p:cNvPr id="4" name="Picture 3" descr="Screenshot_20200302_1833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3371850"/>
            <a:ext cx="3867150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Auscultation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type of auscultation a device called doppler is used to listen sounds in the body </a:t>
            </a:r>
          </a:p>
          <a:p>
            <a:r>
              <a:rPr lang="en-US" dirty="0" smtClean="0"/>
              <a:t>It is similar to ultrasound</a:t>
            </a:r>
          </a:p>
          <a:p>
            <a:endParaRPr lang="en-US" dirty="0"/>
          </a:p>
        </p:txBody>
      </p:sp>
      <p:pic>
        <p:nvPicPr>
          <p:cNvPr id="4" name="Picture 3" descr="Screenshot_20200302_1833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3403284"/>
            <a:ext cx="5743575" cy="2845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Abnormal sound may indicate problems in lungs, abdomen , heart, blood vessels</a:t>
            </a:r>
          </a:p>
          <a:p>
            <a:r>
              <a:rPr lang="en-US" dirty="0" smtClean="0"/>
              <a:t>Potential issues can include ;</a:t>
            </a:r>
          </a:p>
          <a:p>
            <a:r>
              <a:rPr lang="en-US" dirty="0" smtClean="0"/>
              <a:t>Irregular heart rate</a:t>
            </a:r>
          </a:p>
          <a:p>
            <a:r>
              <a:rPr lang="en-US" dirty="0" smtClean="0"/>
              <a:t>Crohn’s disease</a:t>
            </a:r>
          </a:p>
          <a:p>
            <a:r>
              <a:rPr lang="en-US" dirty="0" smtClean="0"/>
              <a:t>phlegm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Crohn’s disease</a:t>
            </a:r>
            <a:r>
              <a:rPr lang="en-US" dirty="0" smtClean="0"/>
              <a:t>;</a:t>
            </a:r>
          </a:p>
          <a:p>
            <a:r>
              <a:rPr lang="en-US" dirty="0" smtClean="0"/>
              <a:t>Inflammatory bowel disease causes inflamation of digestive tract lead to abdominal pain , diarrhea, fatigue and weight loss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Phlegm</a:t>
            </a:r>
            <a:r>
              <a:rPr lang="en-US" dirty="0" smtClean="0"/>
              <a:t>;</a:t>
            </a:r>
          </a:p>
          <a:p>
            <a:r>
              <a:rPr lang="en-US" dirty="0" smtClean="0"/>
              <a:t>Thick mucus secreted in respiratory passages and discharged through mouth ;as during cold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                        Heart</a:t>
            </a:r>
          </a:p>
          <a:p>
            <a:r>
              <a:rPr lang="en-US" dirty="0" smtClean="0"/>
              <a:t>Doctor listens to the region where heart valve sounds are loudest</a:t>
            </a:r>
          </a:p>
          <a:p>
            <a:r>
              <a:rPr lang="en-US" dirty="0" smtClean="0"/>
              <a:t>Doctor listens for; </a:t>
            </a:r>
          </a:p>
          <a:p>
            <a:r>
              <a:rPr lang="en-US" dirty="0" smtClean="0"/>
              <a:t>What your heard sounds like</a:t>
            </a:r>
          </a:p>
          <a:p>
            <a:r>
              <a:rPr lang="en-US" dirty="0" smtClean="0"/>
              <a:t>How often each sound occur</a:t>
            </a:r>
          </a:p>
          <a:p>
            <a:r>
              <a:rPr lang="en-US" dirty="0" smtClean="0"/>
              <a:t>How loud the sound is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shot_20200302_1833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3429000"/>
            <a:ext cx="2133600" cy="2812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1273</Words>
  <Application>Microsoft Office PowerPoint</Application>
  <PresentationFormat>On-screen Show (4:3)</PresentationFormat>
  <Paragraphs>154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Constantia</vt:lpstr>
      <vt:lpstr>Wingdings</vt:lpstr>
      <vt:lpstr>Wingdings 2</vt:lpstr>
      <vt:lpstr>Flow</vt:lpstr>
      <vt:lpstr>Auscultation </vt:lpstr>
      <vt:lpstr>Definition </vt:lpstr>
      <vt:lpstr>Types of Auscultation</vt:lpstr>
      <vt:lpstr>Immediate Auscultation</vt:lpstr>
      <vt:lpstr>Mediate Auscultation</vt:lpstr>
      <vt:lpstr>Doppler Auscultation</vt:lpstr>
      <vt:lpstr>Uses </vt:lpstr>
      <vt:lpstr>PowerPoint Presentation</vt:lpstr>
      <vt:lpstr>Methods </vt:lpstr>
      <vt:lpstr>PowerPoint Presentation</vt:lpstr>
      <vt:lpstr>Heart rate</vt:lpstr>
      <vt:lpstr>Cardiac rhythm</vt:lpstr>
      <vt:lpstr>Sinus Arrhythmia</vt:lpstr>
      <vt:lpstr>Heart Block</vt:lpstr>
      <vt:lpstr>Abdomen </vt:lpstr>
      <vt:lpstr>Lungs </vt:lpstr>
      <vt:lpstr>Alternatives </vt:lpstr>
      <vt:lpstr>Importance </vt:lpstr>
      <vt:lpstr>PowerPoint Presentation</vt:lpstr>
      <vt:lpstr>PALPATION</vt:lpstr>
      <vt:lpstr>PowerPoint Presentation</vt:lpstr>
      <vt:lpstr>Equipment use for palpation </vt:lpstr>
      <vt:lpstr>PowerPoint Presentation</vt:lpstr>
      <vt:lpstr>PALPATION OF DOG</vt:lpstr>
      <vt:lpstr>USES OF PALPATION </vt:lpstr>
      <vt:lpstr>PowerPoint Presentation</vt:lpstr>
      <vt:lpstr>TYPE OF PALPATION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 OF PALPATION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Auscultation</dc:title>
  <dc:creator>YA ALLAH</dc:creator>
  <cp:lastModifiedBy>Dr. Imtiaz Hussain</cp:lastModifiedBy>
  <cp:revision>14</cp:revision>
  <dcterms:created xsi:type="dcterms:W3CDTF">2020-03-02T13:43:56Z</dcterms:created>
  <dcterms:modified xsi:type="dcterms:W3CDTF">2020-05-04T11:59:53Z</dcterms:modified>
</cp:coreProperties>
</file>