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82" r:id="rId4"/>
    <p:sldId id="258" r:id="rId5"/>
    <p:sldId id="259" r:id="rId6"/>
    <p:sldId id="260" r:id="rId7"/>
    <p:sldId id="281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DF0656-D2D7-4AF1-A2A4-D3A24031CCB3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7A603F0-4AD6-4F3B-AD51-B270BC12AF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12</a:t>
            </a:r>
            <a:br>
              <a:rPr lang="en-US" dirty="0" smtClean="0"/>
            </a:br>
            <a:r>
              <a:rPr lang="en-US" dirty="0" smtClean="0"/>
              <a:t>Breeding </a:t>
            </a:r>
            <a:r>
              <a:rPr lang="en-US" dirty="0" smtClean="0"/>
              <a:t>role</a:t>
            </a:r>
            <a:r>
              <a:rPr lang="en-US" dirty="0" smtClean="0"/>
              <a:t> </a:t>
            </a:r>
            <a:r>
              <a:rPr lang="en-US" dirty="0" smtClean="0"/>
              <a:t>as a way to achieve directional technological development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choice of the appropriate breed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a 1st step in initiating a breeding programme </a:t>
            </a:r>
          </a:p>
          <a:p>
            <a:r>
              <a:rPr lang="en-US" dirty="0" smtClean="0"/>
              <a:t>More attention should be given on the adoptive performance of breed </a:t>
            </a:r>
          </a:p>
          <a:p>
            <a:r>
              <a:rPr lang="en-US" dirty="0" smtClean="0"/>
              <a:t>High producing animals (Holstein Friesian) are imported in tropical areas but not succeeded due to adoptive performances </a:t>
            </a:r>
          </a:p>
          <a:p>
            <a:r>
              <a:rPr lang="en-US" dirty="0" smtClean="0"/>
              <a:t>In all food production systems adaptation of the animals to the conditions within the system is important. </a:t>
            </a:r>
          </a:p>
          <a:p>
            <a:r>
              <a:rPr lang="en-US" dirty="0" smtClean="0"/>
              <a:t>Adaptive fitness is characterized by survival, health and reproduction related traits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Breeding goals are directed towards the future and require tenacity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Breeding goal consists of a single criterion that facilitates the ranking of animals in line with this goal </a:t>
            </a:r>
          </a:p>
          <a:p>
            <a:r>
              <a:rPr lang="en-US" dirty="0" smtClean="0"/>
              <a:t>The breeding goal aims at the future </a:t>
            </a:r>
          </a:p>
          <a:p>
            <a:r>
              <a:rPr lang="en-US" dirty="0" smtClean="0"/>
              <a:t>The breeding goal usually involves the improvement of multiple traits </a:t>
            </a:r>
          </a:p>
          <a:p>
            <a:r>
              <a:rPr lang="en-US" dirty="0" smtClean="0"/>
              <a:t>The breeding goal should be formulated carefully and should hold consequently for many generations to become successful as a breeder </a:t>
            </a:r>
          </a:p>
          <a:p>
            <a:r>
              <a:rPr lang="en-US" dirty="0" smtClean="0"/>
              <a:t>A trait should be included in the breeding goal based on its economic value and its heritability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Breeding goals consists of several traits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breeding goal for food production aims</a:t>
            </a:r>
          </a:p>
          <a:p>
            <a:r>
              <a:rPr lang="en-US" dirty="0" smtClean="0"/>
              <a:t>improving gross efficiency (amount of product divided by the amount of feed consumed) reducing cost price by: </a:t>
            </a:r>
          </a:p>
          <a:p>
            <a:pPr lvl="1"/>
            <a:r>
              <a:rPr lang="en-US" dirty="0" smtClean="0"/>
              <a:t>improving productivity (higher yield and financial returns</a:t>
            </a:r>
          </a:p>
          <a:p>
            <a:pPr lvl="1"/>
            <a:r>
              <a:rPr lang="en-US" dirty="0" smtClean="0"/>
              <a:t>improving feed conversion(less feed per kg of product and less costs)</a:t>
            </a:r>
          </a:p>
          <a:p>
            <a:pPr lvl="1"/>
            <a:r>
              <a:rPr lang="en-US" dirty="0" smtClean="0"/>
              <a:t>improving reproduction, health and survival (less replacement animals needed and less costs)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breeding goal determines which traits should be recorded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Breeding goal traits might be </a:t>
            </a:r>
          </a:p>
          <a:p>
            <a:r>
              <a:rPr lang="en-US" b="1" u="sng" dirty="0" smtClean="0"/>
              <a:t>Quantitative Traits:</a:t>
            </a:r>
          </a:p>
          <a:p>
            <a:r>
              <a:rPr lang="en-US" dirty="0" smtClean="0"/>
              <a:t>The traits which are measured in units (Kg, or simply in numbers) </a:t>
            </a:r>
          </a:p>
          <a:p>
            <a:r>
              <a:rPr lang="en-US" dirty="0" smtClean="0"/>
              <a:t>Kg of milk </a:t>
            </a:r>
          </a:p>
          <a:p>
            <a:r>
              <a:rPr lang="en-US" dirty="0" smtClean="0"/>
              <a:t>Grams of growth </a:t>
            </a:r>
          </a:p>
          <a:p>
            <a:r>
              <a:rPr lang="en-US" dirty="0" smtClean="0"/>
              <a:t>No. of Eggs</a:t>
            </a:r>
          </a:p>
          <a:p>
            <a:r>
              <a:rPr lang="en-US" b="1" u="sng" dirty="0" smtClean="0"/>
              <a:t>Qualitative Traits: </a:t>
            </a:r>
          </a:p>
          <a:p>
            <a:r>
              <a:rPr lang="en-US" dirty="0" smtClean="0"/>
              <a:t>Traits are measured in classes Product traits, scores for body traits, disease incidences or performance impressions</a:t>
            </a:r>
          </a:p>
          <a:p>
            <a:r>
              <a:rPr lang="en-US" dirty="0" smtClean="0"/>
              <a:t> Good, Moderate or Bad meat quality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Weighing the different traits of the breeding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case of commercial breeding programs many traits are recorded and have an influence on the profit of animals produced by these commercial breeding programs </a:t>
            </a:r>
          </a:p>
          <a:p>
            <a:r>
              <a:rPr lang="en-US" dirty="0" smtClean="0"/>
              <a:t>In order to rank the individual selection candidates for the breeding goal traits it is necessary to comprise the values for the respective traits into one single selection criterion </a:t>
            </a:r>
          </a:p>
          <a:p>
            <a:r>
              <a:rPr lang="en-US" dirty="0" smtClean="0"/>
              <a:t>The value of this criterion can be obtained by summing up the breeding value for each trait multiplied by a weighing factor based on the relevance of that trait in the breeding goal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Directional technological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Technology adoption plays a strategical role in livestock production system</a:t>
            </a:r>
          </a:p>
          <a:p>
            <a:r>
              <a:rPr lang="en-US" dirty="0" smtClean="0"/>
              <a:t>Breeding goals promote higher global technological level</a:t>
            </a:r>
          </a:p>
          <a:p>
            <a:r>
              <a:rPr lang="en-US" dirty="0" smtClean="0"/>
              <a:t>Likelihood of viability in dairy sheep farms increases with implentation of a breeding program</a:t>
            </a:r>
          </a:p>
          <a:p>
            <a:r>
              <a:rPr lang="en-US" dirty="0" smtClean="0"/>
              <a:t>The adoption of technological inovations practices in animal feeding and land use increased milk production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smtClean="0"/>
              <a:t>Animal breeding </a:t>
            </a:r>
            <a:r>
              <a:rPr lang="en-US" sz="2400" dirty="0" smtClean="0"/>
              <a:t>involves the selective breeding of domestic animals with the intention to improve desirable (and heritable) qualities in the next generation</a:t>
            </a:r>
          </a:p>
          <a:p>
            <a:r>
              <a:rPr lang="en-US" sz="2800" dirty="0" smtClean="0"/>
              <a:t>Selection among individuals </a:t>
            </a:r>
          </a:p>
          <a:p>
            <a:r>
              <a:rPr lang="en-US" sz="2800" dirty="0" smtClean="0"/>
              <a:t>Mating</a:t>
            </a:r>
          </a:p>
          <a:p>
            <a:r>
              <a:rPr lang="en-US" sz="2800" dirty="0" smtClean="0"/>
              <a:t>Towards the direction breeding goal traits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llustration of DNA&#10;Double Helix from&#10;Wikipedia.&#10;• Breed for environment- to increase&#10;performance&#10;• Increase animal yield&#10;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86800" cy="663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Historical background of animal breeding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Subjective</a:t>
            </a:r>
            <a:r>
              <a:rPr lang="en-US" dirty="0" smtClean="0"/>
              <a:t> assessment was used </a:t>
            </a:r>
          </a:p>
          <a:p>
            <a:r>
              <a:rPr lang="en-US" dirty="0" smtClean="0"/>
              <a:t>Objective selection became possible by Sir Robert Bakewell (1725 – 1795) in UK</a:t>
            </a:r>
          </a:p>
          <a:p>
            <a:r>
              <a:rPr lang="en-US" dirty="0" smtClean="0"/>
              <a:t>New Leicester breed developed from old Leicester breed</a:t>
            </a:r>
          </a:p>
          <a:p>
            <a:pPr lvl="1"/>
            <a:r>
              <a:rPr lang="en-US" dirty="0" smtClean="0"/>
              <a:t>Big in size, good quality wool and a good fatty shoulder </a:t>
            </a:r>
          </a:p>
          <a:p>
            <a:pPr lvl="1"/>
            <a:r>
              <a:rPr lang="en-US" dirty="0" smtClean="0"/>
              <a:t>Exported to Australia and N America</a:t>
            </a:r>
          </a:p>
          <a:p>
            <a:r>
              <a:rPr lang="en-US" dirty="0" smtClean="0"/>
              <a:t>With the growing number of selection generations it became difficult to remember relationship among animals</a:t>
            </a:r>
          </a:p>
          <a:p>
            <a:pPr lvl="1"/>
            <a:r>
              <a:rPr lang="en-US" dirty="0" smtClean="0"/>
              <a:t>Pedigree recording started and herd book established</a:t>
            </a:r>
          </a:p>
          <a:p>
            <a:r>
              <a:rPr lang="en-US" dirty="0" smtClean="0"/>
              <a:t>Methods of selection, animal identification, recording gradually improved</a:t>
            </a:r>
          </a:p>
          <a:p>
            <a:r>
              <a:rPr lang="en-US" b="1" dirty="0" smtClean="0"/>
              <a:t>Genome</a:t>
            </a:r>
            <a:r>
              <a:rPr lang="en-US" dirty="0" smtClean="0"/>
              <a:t> selection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Breeding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b="1" dirty="0" smtClean="0"/>
              <a:t>Breeding program </a:t>
            </a:r>
            <a:r>
              <a:rPr lang="en-US" sz="3600" dirty="0" smtClean="0"/>
              <a:t>is the organized structure that is set up to genetically improve livestock population</a:t>
            </a:r>
          </a:p>
          <a:p>
            <a:r>
              <a:rPr lang="en-US" sz="3600" dirty="0" smtClean="0"/>
              <a:t>Two general question must be answered in designing and implementing a breeding program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3200" dirty="0" smtClean="0"/>
              <a:t>Where to go?    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3200" dirty="0" smtClean="0"/>
              <a:t>How to get there?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breeding goal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Which trait/character of a breed need to be improved?</a:t>
            </a:r>
          </a:p>
          <a:p>
            <a:r>
              <a:rPr lang="en-US" sz="3600" dirty="0" smtClean="0"/>
              <a:t>Decided with full participation of the community</a:t>
            </a:r>
          </a:p>
          <a:p>
            <a:r>
              <a:rPr lang="en-US" sz="3600" dirty="0" smtClean="0"/>
              <a:t>Current and future market demand should be considered</a:t>
            </a:r>
          </a:p>
          <a:p>
            <a:pPr lvl="1"/>
            <a:r>
              <a:rPr lang="en-US" sz="3200" dirty="0" smtClean="0"/>
              <a:t>Thus information on current and predicted consumer demands</a:t>
            </a:r>
          </a:p>
          <a:p>
            <a:pPr lvl="1"/>
            <a:r>
              <a:rPr lang="en-US" sz="3200" dirty="0" smtClean="0"/>
              <a:t>Valuable market related information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Breeding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breeding goal is the specification of the traits to be improved including the emphasis given to each trait</a:t>
            </a:r>
          </a:p>
          <a:p>
            <a:r>
              <a:rPr lang="en-US" dirty="0" smtClean="0"/>
              <a:t>It gives the direction in which we want to improve the population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breeding goal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Different methods can be used</a:t>
            </a:r>
          </a:p>
          <a:p>
            <a:r>
              <a:rPr lang="en-US" sz="3600" dirty="0" smtClean="0"/>
              <a:t>Finally results presented to the community to agree on common breeding objectives</a:t>
            </a:r>
          </a:p>
          <a:p>
            <a:endParaRPr lang="en-US" sz="36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marL="457200" lvl="1" indent="0">
              <a:buNone/>
            </a:pPr>
            <a:r>
              <a:rPr lang="en-US" sz="3200" dirty="0" smtClean="0"/>
              <a:t>Individual interview                             flock ranking</a:t>
            </a:r>
          </a:p>
          <a:p>
            <a:endParaRPr lang="en-US" dirty="0"/>
          </a:p>
        </p:txBody>
      </p:sp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819400"/>
            <a:ext cx="3676650" cy="2295525"/>
          </a:xfrm>
          <a:prstGeom prst="rect">
            <a:avLst/>
          </a:prstGeom>
        </p:spPr>
      </p:pic>
      <p:pic>
        <p:nvPicPr>
          <p:cNvPr id="5" name="Picture 4" descr="Pictur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2819400"/>
            <a:ext cx="3057525" cy="22955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Breeding goals depend on the production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The use of the animals and the wishes of the users determine to a great extend the breeding goal and the breeding programs</a:t>
            </a:r>
          </a:p>
          <a:p>
            <a:r>
              <a:rPr lang="en-US" dirty="0" smtClean="0"/>
              <a:t>In the breeding programs for animal functions other than food production several traits play an important role in addition to selective breeding for the obvious breeding goal traits </a:t>
            </a:r>
          </a:p>
          <a:p>
            <a:r>
              <a:rPr lang="en-US" dirty="0" smtClean="0"/>
              <a:t> health and welfare of the animals, and adaptation to feed of lower quality and extreme climates to be capable to produce and reproduce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140</TotalTime>
  <Words>784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Lecture 12 Breeding role as a way to achieve directional technological development</vt:lpstr>
      <vt:lpstr>Breeding</vt:lpstr>
      <vt:lpstr>Slide 3</vt:lpstr>
      <vt:lpstr>Historical background of animal breeding </vt:lpstr>
      <vt:lpstr>Breeding program </vt:lpstr>
      <vt:lpstr>Definition of breeding goal  </vt:lpstr>
      <vt:lpstr>Breeding goal</vt:lpstr>
      <vt:lpstr>Definition of breeding goal  </vt:lpstr>
      <vt:lpstr>Breeding goals depend on the production system</vt:lpstr>
      <vt:lpstr>The choice of the appropriate breed</vt:lpstr>
      <vt:lpstr>Breeding goals are directed towards the future and require tenacity</vt:lpstr>
      <vt:lpstr>Breeding goals consists of several traits </vt:lpstr>
      <vt:lpstr>The breeding goal determines which traits should be recorded</vt:lpstr>
      <vt:lpstr>Weighing the different traits of the breeding goal</vt:lpstr>
      <vt:lpstr>Directional technological development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Breeding goal as a way to achieve directional technological development</dc:title>
  <dc:creator>YA ALLAH</dc:creator>
  <cp:lastModifiedBy>Dr.Sadaqat Munir</cp:lastModifiedBy>
  <cp:revision>56</cp:revision>
  <dcterms:created xsi:type="dcterms:W3CDTF">2021-03-19T01:57:04Z</dcterms:created>
  <dcterms:modified xsi:type="dcterms:W3CDTF">2021-05-05T06:57:58Z</dcterms:modified>
</cp:coreProperties>
</file>