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notesMasterIdLst>
    <p:notesMasterId r:id="rId9"/>
  </p:notesMasterIdLst>
  <p:sldIdLst>
    <p:sldId id="256" r:id="rId2"/>
    <p:sldId id="288" r:id="rId3"/>
    <p:sldId id="289" r:id="rId4"/>
    <p:sldId id="290" r:id="rId5"/>
    <p:sldId id="284" r:id="rId6"/>
    <p:sldId id="274" r:id="rId7"/>
    <p:sldId id="28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55F7B2B0-102F-4492-9939-9236707F2C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F990230-7F99-4091-AD1D-846DDBA7B6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61DACB73-4C17-43CE-AF47-11318538A12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02EF3C58-66CB-4D81-9EE8-30FD490006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4838F210-03FC-4835-B896-385A5FC6EC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D4DC0493-E319-45CC-B20D-C0AB1294E1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1B2874C3-31D6-408D-AEB3-61D4E74B0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707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xmlns="" id="{DF719D6C-34CB-49F6-BFB0-DDEC5161F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C872A9-5814-47E4-BDED-C6D542A06E13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4F3EE482-6F29-45EB-BC54-DFFF02919B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B9DF3233-6781-4A76-8DA6-122C103D9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605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xmlns="" id="{C00AA199-EF52-4529-87DA-4E1F38192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A026CF-6230-484D-B226-742C42A3178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xmlns="" id="{DA8D84BA-3FD5-4CF6-9774-AA27B1CA9E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xmlns="" id="{439DC56B-DE60-4ED8-8209-6E4F46892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2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472E1A8-33C2-43CB-8B86-65330FDB50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22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7A4827D-1DB3-40C1-A638-5EF95BDB49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4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7A4827D-1DB3-40C1-A638-5EF95BDB49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313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7A4827D-1DB3-40C1-A638-5EF95BDB49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51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7A4827D-1DB3-40C1-A638-5EF95BDB49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06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7A4827D-1DB3-40C1-A638-5EF95BDB49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394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7A4827D-1DB3-40C1-A638-5EF95BDB49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056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31523CF-AE99-4ADE-8EFE-7F78426852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79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024A148-C68B-4997-976F-48348C70CF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51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1D8299F-B234-4E4A-AD42-BA9DC2EB66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5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6D7832E-F8D5-48EF-82A2-AA499B53A4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70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2B3926E-4F89-4296-BCD3-3DF3FCA9D7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12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88DD631-5CC3-4386-83CB-3B6E9DA82D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39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38DC6803-23A2-4423-81D0-85F3B821EE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1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033C32-DEA4-4FF5-B0BA-B12EB1440D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5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4614CD6-4875-4254-853D-ACD8DB0079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0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3F00339-7B5D-410D-8D34-DE624EC448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99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07A4827D-1DB3-40C1-A638-5EF95BDB49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9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  <p:sldLayoutId id="2147483935" r:id="rId16"/>
    <p:sldLayoutId id="21474839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FD4AEF31-4A5E-4962-BF0E-842C44DBB8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/>
              <a:t>Aryan</a:t>
            </a:r>
            <a:endParaRPr lang="en-US" sz="4800" b="1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3F4E0773-7EF7-452D-983C-6FF875A44D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67000" y="4876800"/>
            <a:ext cx="5917679" cy="861420"/>
          </a:xfrm>
        </p:spPr>
        <p:txBody>
          <a:bodyPr/>
          <a:lstStyle/>
          <a:p>
            <a:pPr eaLnBrk="1" hangingPunct="1"/>
            <a:r>
              <a:rPr lang="en-US" altLang="en-US" b="1" i="1" u="sng" dirty="0" smtClean="0"/>
              <a:t>History and geography</a:t>
            </a:r>
          </a:p>
          <a:p>
            <a:pPr eaLnBrk="1" hangingPunct="1"/>
            <a:r>
              <a:rPr lang="en-US" altLang="en-US" b="1" i="1" u="sng" dirty="0" err="1" smtClean="0"/>
              <a:t>Amtur</a:t>
            </a:r>
            <a:r>
              <a:rPr lang="en-US" altLang="en-US" b="1" i="1" u="sng" dirty="0" smtClean="0"/>
              <a:t> </a:t>
            </a:r>
            <a:r>
              <a:rPr lang="en-US" altLang="en-US" b="1" i="1" u="sng" dirty="0" err="1" smtClean="0"/>
              <a:t>rauf</a:t>
            </a:r>
            <a:endParaRPr lang="en-US" altLang="en-US" b="1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Arrival of Aryans in 1500 B.C.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Migrated from southern Russia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With superior weapons and chariots conquered Indus region</a:t>
            </a:r>
          </a:p>
        </p:txBody>
      </p:sp>
    </p:spTree>
    <p:extLst>
      <p:ext uri="{BB962C8B-B14F-4D97-AF65-F5344CB8AC3E}">
        <p14:creationId xmlns:p14="http://schemas.microsoft.com/office/powerpoint/2010/main" val="208731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were the Aryans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Invaders from central Europe (Russia/Germany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Entered India through the Khyber Pass•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Herders </a:t>
            </a:r>
            <a:r>
              <a:rPr lang="en-US" dirty="0"/>
              <a:t>in search of </a:t>
            </a:r>
            <a:r>
              <a:rPr lang="en-US" dirty="0" err="1"/>
              <a:t>pasteur</a:t>
            </a:r>
            <a:r>
              <a:rPr lang="en-US" dirty="0"/>
              <a:t> land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kind of people were they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War </a:t>
            </a:r>
            <a:r>
              <a:rPr lang="en-US" dirty="0" smtClean="0"/>
              <a:t>like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Nomadic Herdsmen </a:t>
            </a:r>
          </a:p>
        </p:txBody>
      </p:sp>
    </p:spTree>
    <p:extLst>
      <p:ext uri="{BB962C8B-B14F-4D97-AF65-F5344CB8AC3E}">
        <p14:creationId xmlns:p14="http://schemas.microsoft.com/office/powerpoint/2010/main" val="347914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periods of Aryan Civilization•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Vedic Age (1500 – 1000 BC</a:t>
            </a:r>
            <a:r>
              <a:rPr lang="en-US" dirty="0" smtClean="0"/>
              <a:t>)•</a:t>
            </a:r>
          </a:p>
          <a:p>
            <a:r>
              <a:rPr lang="en-US" dirty="0" smtClean="0"/>
              <a:t> </a:t>
            </a:r>
            <a:r>
              <a:rPr lang="en-US" dirty="0"/>
              <a:t>The Epic Age (1000 – 500 </a:t>
            </a:r>
            <a:r>
              <a:rPr lang="en-US" dirty="0" smtClean="0"/>
              <a:t>BC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774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>
            <a:extLst>
              <a:ext uri="{FF2B5EF4-FFF2-40B4-BE49-F238E27FC236}">
                <a16:creationId xmlns:a16="http://schemas.microsoft.com/office/drawing/2014/main" xmlns="" id="{DCA5D7C1-F574-4126-A833-13C7CCBC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Indo-Aryans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B59FF-FDB1-40ED-9392-A8D07F786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5105400"/>
          </a:xfrm>
        </p:spPr>
        <p:txBody>
          <a:bodyPr>
            <a:normAutofit fontScale="850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8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Nomads </a:t>
            </a:r>
            <a:r>
              <a:rPr lang="en-US" sz="2800" dirty="0"/>
              <a:t>from the North who established Indian civilization around 1750 BC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We know about them through their religious writings called Vedas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Aryans today are called Indo-Europeans and Indo-Iranians, depending on location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Indo-Aryans brought new religion (Hinduism) and a new language (Sanskrit) to northern India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500" dirty="0"/>
              <a:t>The word Aryan has to do with ancestry and language group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500" dirty="0"/>
              <a:t>Hitler misused this word to his own benefit, to try to show “pure” roots of his people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xmlns="" id="{C8FB9AA3-0C1A-4746-8941-7BECD6F54F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They also brought the idea of the caste system</a:t>
            </a:r>
          </a:p>
          <a:p>
            <a:pPr lvl="1" eaLnBrk="1" hangingPunct="1"/>
            <a:r>
              <a:rPr lang="en-US" altLang="en-US"/>
              <a:t>Distinct social classes appeared in Indian society</a:t>
            </a:r>
          </a:p>
          <a:p>
            <a:pPr lvl="1" eaLnBrk="1" hangingPunct="1"/>
            <a:r>
              <a:rPr lang="en-US" altLang="en-US"/>
              <a:t>People were not able to move classes after birth</a:t>
            </a:r>
          </a:p>
          <a:p>
            <a:pPr lvl="1" eaLnBrk="1" hangingPunct="1"/>
            <a:r>
              <a:rPr lang="en-US" altLang="en-US"/>
              <a:t>The fifth class was the Untouchables – garbage collectors, movers of dead bodies, etc. </a:t>
            </a:r>
          </a:p>
          <a:p>
            <a:pPr eaLnBrk="1" hangingPunct="1"/>
            <a:r>
              <a:rPr lang="en-US" altLang="en-US"/>
              <a:t>Farming provided a living for people in the North</a:t>
            </a:r>
          </a:p>
          <a:p>
            <a:pPr eaLnBrk="1" hangingPunct="1"/>
            <a:r>
              <a:rPr lang="en-US" altLang="en-US"/>
              <a:t>Trade provided a living for people in the South</a:t>
            </a:r>
          </a:p>
          <a:p>
            <a:pPr lvl="1" eaLnBrk="1" hangingPunct="1"/>
            <a:r>
              <a:rPr lang="en-US" altLang="en-US"/>
              <a:t>Silk, cotton, wool, ivory, spices, gems</a:t>
            </a:r>
          </a:p>
          <a:p>
            <a:pPr lvl="1" eaLnBrk="1" hangingPunct="1"/>
            <a:r>
              <a:rPr lang="en-US" altLang="en-US"/>
              <a:t>To Far East, SW Asia, Africa, and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>
            <a:extLst>
              <a:ext uri="{FF2B5EF4-FFF2-40B4-BE49-F238E27FC236}">
                <a16:creationId xmlns:a16="http://schemas.microsoft.com/office/drawing/2014/main" xmlns="" id="{24FA5DF5-AAA1-47B3-AAA7-70AED90D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Indian Caste System</a:t>
            </a:r>
          </a:p>
        </p:txBody>
      </p:sp>
      <p:pic>
        <p:nvPicPr>
          <p:cNvPr id="34819" name="Content Placeholder 3" descr="caste_system1.jpg">
            <a:extLst>
              <a:ext uri="{FF2B5EF4-FFF2-40B4-BE49-F238E27FC236}">
                <a16:creationId xmlns:a16="http://schemas.microsoft.com/office/drawing/2014/main" xmlns="" id="{C008D869-4F7C-4487-ACD5-D43A0EC36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066800"/>
            <a:ext cx="5105400" cy="561816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3829</TotalTime>
  <Words>271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Verdana</vt:lpstr>
      <vt:lpstr>Wingdings</vt:lpstr>
      <vt:lpstr>Wingdings 3</vt:lpstr>
      <vt:lpstr>Ion Boardroom</vt:lpstr>
      <vt:lpstr>Aryan</vt:lpstr>
      <vt:lpstr>Arrival</vt:lpstr>
      <vt:lpstr>Who were they?</vt:lpstr>
      <vt:lpstr>Two periods</vt:lpstr>
      <vt:lpstr>Indo-Aryans</vt:lpstr>
      <vt:lpstr>PowerPoint Presentation</vt:lpstr>
      <vt:lpstr>Indian Caste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–  Ancient Indian Civilizations</dc:title>
  <dc:creator>Amy B</dc:creator>
  <cp:lastModifiedBy>Microsoft account</cp:lastModifiedBy>
  <cp:revision>68</cp:revision>
  <dcterms:created xsi:type="dcterms:W3CDTF">2009-07-18T18:01:42Z</dcterms:created>
  <dcterms:modified xsi:type="dcterms:W3CDTF">2020-11-18T09:58:19Z</dcterms:modified>
</cp:coreProperties>
</file>