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9" r:id="rId1"/>
  </p:sldMasterIdLst>
  <p:notesMasterIdLst>
    <p:notesMasterId r:id="rId9"/>
  </p:notesMasterIdLst>
  <p:sldIdLst>
    <p:sldId id="256" r:id="rId2"/>
    <p:sldId id="288" r:id="rId3"/>
    <p:sldId id="289" r:id="rId4"/>
    <p:sldId id="290" r:id="rId5"/>
    <p:sldId id="284" r:id="rId6"/>
    <p:sldId id="274" r:id="rId7"/>
    <p:sldId id="287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55F7B2B0-102F-4492-9939-9236707F2CB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EF990230-7F99-4091-AD1D-846DDBA7B6C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xmlns="" id="{61DACB73-4C17-43CE-AF47-11318538A12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02EF3C58-66CB-4D81-9EE8-30FD490006B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xmlns="" id="{4838F210-03FC-4835-B896-385A5FC6EC3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xmlns="" id="{D4DC0493-E319-45CC-B20D-C0AB1294E1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1B2874C3-31D6-408D-AEB3-61D4E74B07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707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xmlns="" id="{DF719D6C-34CB-49F6-BFB0-DDEC5161FB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C872A9-5814-47E4-BDED-C6D542A06E13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xmlns="" id="{4F3EE482-6F29-45EB-BC54-DFFF02919B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xmlns="" id="{B9DF3233-6781-4A76-8DA6-122C103D95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605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xmlns="" id="{C00AA199-EF52-4529-87DA-4E1F381928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A026CF-6230-484D-B226-742C42A31784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xmlns="" id="{DA8D84BA-3FD5-4CF6-9774-AA27B1CA9E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xmlns="" id="{439DC56B-DE60-4ED8-8209-6E4F468923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822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472E1A8-33C2-43CB-8B86-65330FDB506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122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07A4827D-1DB3-40C1-A638-5EF95BDB49A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74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07A4827D-1DB3-40C1-A638-5EF95BDB49A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3313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07A4827D-1DB3-40C1-A638-5EF95BDB49A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515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07A4827D-1DB3-40C1-A638-5EF95BDB49A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0066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07A4827D-1DB3-40C1-A638-5EF95BDB49A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394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07A4827D-1DB3-40C1-A638-5EF95BDB49A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056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31523CF-AE99-4ADE-8EFE-7F784268521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0797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6024A148-C68B-4997-976F-48348C70CF2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518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21D8299F-B234-4E4A-AD42-BA9DC2EB664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95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C6D7832E-F8D5-48EF-82A2-AA499B53A4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9707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52B3926E-4F89-4296-BCD3-3DF3FCA9D7F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612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F88DD631-5CC3-4386-83CB-3B6E9DA82D6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39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38DC6803-23A2-4423-81D0-85F3B821EE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18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C8033C32-DEA4-4FF5-B0BA-B12EB1440D7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956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24614CD6-4875-4254-853D-ACD8DB00794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40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3F00339-7B5D-410D-8D34-DE624EC448C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399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07A4827D-1DB3-40C1-A638-5EF95BDB49A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596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  <p:sldLayoutId id="2147483931" r:id="rId12"/>
    <p:sldLayoutId id="2147483932" r:id="rId13"/>
    <p:sldLayoutId id="2147483933" r:id="rId14"/>
    <p:sldLayoutId id="2147483934" r:id="rId15"/>
    <p:sldLayoutId id="2147483935" r:id="rId16"/>
    <p:sldLayoutId id="214748393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FD4AEF31-4A5E-4962-BF0E-842C44DBB8A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b="1" dirty="0" smtClean="0"/>
              <a:t>Aryan</a:t>
            </a:r>
            <a:endParaRPr lang="en-US" sz="4800" b="1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3F4E0773-7EF7-452D-983C-6FF875A44D0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667000" y="4876800"/>
            <a:ext cx="5917679" cy="861420"/>
          </a:xfrm>
        </p:spPr>
        <p:txBody>
          <a:bodyPr/>
          <a:lstStyle/>
          <a:p>
            <a:pPr eaLnBrk="1" hangingPunct="1"/>
            <a:r>
              <a:rPr lang="en-US" altLang="en-US" b="1" i="1" u="sng" dirty="0" smtClean="0"/>
              <a:t>History and geography</a:t>
            </a:r>
          </a:p>
          <a:p>
            <a:pPr eaLnBrk="1" hangingPunct="1"/>
            <a:r>
              <a:rPr lang="en-US" altLang="en-US" b="1" i="1" u="sng" dirty="0" err="1" smtClean="0"/>
              <a:t>Amtur</a:t>
            </a:r>
            <a:r>
              <a:rPr lang="en-US" altLang="en-US" b="1" i="1" u="sng" dirty="0" smtClean="0"/>
              <a:t> </a:t>
            </a:r>
            <a:r>
              <a:rPr lang="en-US" altLang="en-US" b="1" i="1" u="sng" dirty="0" err="1" smtClean="0"/>
              <a:t>rauf</a:t>
            </a:r>
            <a:endParaRPr lang="en-US" altLang="en-US" b="1" i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Arrival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Arrival of Aryans in 1500 B.C.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. Migrated from southern Russia 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With superior weapons and chariots conquered Indus region</a:t>
            </a:r>
          </a:p>
        </p:txBody>
      </p:sp>
    </p:spTree>
    <p:extLst>
      <p:ext uri="{BB962C8B-B14F-4D97-AF65-F5344CB8AC3E}">
        <p14:creationId xmlns:p14="http://schemas.microsoft.com/office/powerpoint/2010/main" val="208731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were they?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Who were the Aryans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Invaders from central Europe (Russia/Germany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Entered India through the Khyber Pass•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Herders </a:t>
            </a:r>
            <a:r>
              <a:rPr lang="en-US" dirty="0"/>
              <a:t>in search of </a:t>
            </a:r>
            <a:r>
              <a:rPr lang="en-US" dirty="0" err="1"/>
              <a:t>pasteur</a:t>
            </a:r>
            <a:r>
              <a:rPr lang="en-US" dirty="0"/>
              <a:t> land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dirty="0"/>
              <a:t>kind of people were they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War </a:t>
            </a:r>
            <a:r>
              <a:rPr lang="en-US" dirty="0" smtClean="0"/>
              <a:t>like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Nomadic Herdsmen </a:t>
            </a:r>
          </a:p>
        </p:txBody>
      </p:sp>
    </p:spTree>
    <p:extLst>
      <p:ext uri="{BB962C8B-B14F-4D97-AF65-F5344CB8AC3E}">
        <p14:creationId xmlns:p14="http://schemas.microsoft.com/office/powerpoint/2010/main" val="3479146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periods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periods of Aryan Civilization•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Vedic Age (1500 – 1000 BC</a:t>
            </a:r>
            <a:r>
              <a:rPr lang="en-US" dirty="0" smtClean="0"/>
              <a:t>)•</a:t>
            </a:r>
          </a:p>
          <a:p>
            <a:r>
              <a:rPr lang="en-US" dirty="0" smtClean="0"/>
              <a:t> </a:t>
            </a:r>
            <a:r>
              <a:rPr lang="en-US" dirty="0"/>
              <a:t>The Epic Age (1000 – 500 </a:t>
            </a:r>
            <a:r>
              <a:rPr lang="en-US" dirty="0" smtClean="0"/>
              <a:t>BC</a:t>
            </a:r>
            <a:r>
              <a:rPr lang="en-US" dirty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7747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3">
            <a:extLst>
              <a:ext uri="{FF2B5EF4-FFF2-40B4-BE49-F238E27FC236}">
                <a16:creationId xmlns:a16="http://schemas.microsoft.com/office/drawing/2014/main" xmlns="" id="{DCA5D7C1-F574-4126-A833-13C7CCBCF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Indo-Aryans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BB59FF-FDB1-40ED-9392-A8D07F786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5105400"/>
          </a:xfrm>
        </p:spPr>
        <p:txBody>
          <a:bodyPr>
            <a:normAutofit fontScale="850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2800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smtClean="0"/>
              <a:t>Nomads </a:t>
            </a:r>
            <a:r>
              <a:rPr lang="en-US" sz="2800" dirty="0"/>
              <a:t>from the North who established Indian civilization around 1750 BC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/>
              <a:t>We know about them through their religious writings called Vedas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/>
              <a:t>Aryans today are called Indo-Europeans and Indo-Iranians, depending on location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/>
              <a:t>Indo-Aryans brought new religion (Hinduism) and a new language (Sanskrit) to northern India</a:t>
            </a:r>
          </a:p>
          <a:p>
            <a:pPr marL="640715" lvl="1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500" dirty="0"/>
              <a:t>The word Aryan has to do with ancestry and language group</a:t>
            </a:r>
          </a:p>
          <a:p>
            <a:pPr marL="640715" lvl="1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sz="2500" dirty="0"/>
              <a:t>Hitler misused this word to his own benefit, to try to show “pure” roots of his people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xmlns="" id="{C8FB9AA3-0C1A-4746-8941-7BECD6F54F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They also brought the idea of the caste system</a:t>
            </a:r>
          </a:p>
          <a:p>
            <a:pPr lvl="1" eaLnBrk="1" hangingPunct="1"/>
            <a:r>
              <a:rPr lang="en-US" altLang="en-US"/>
              <a:t>Distinct social classes appeared in Indian society</a:t>
            </a:r>
          </a:p>
          <a:p>
            <a:pPr lvl="1" eaLnBrk="1" hangingPunct="1"/>
            <a:r>
              <a:rPr lang="en-US" altLang="en-US"/>
              <a:t>People were not able to move classes after birth</a:t>
            </a:r>
          </a:p>
          <a:p>
            <a:pPr lvl="1" eaLnBrk="1" hangingPunct="1"/>
            <a:r>
              <a:rPr lang="en-US" altLang="en-US"/>
              <a:t>The fifth class was the Untouchables – garbage collectors, movers of dead bodies, etc. </a:t>
            </a:r>
          </a:p>
          <a:p>
            <a:pPr eaLnBrk="1" hangingPunct="1"/>
            <a:r>
              <a:rPr lang="en-US" altLang="en-US"/>
              <a:t>Farming provided a living for people in the North</a:t>
            </a:r>
          </a:p>
          <a:p>
            <a:pPr eaLnBrk="1" hangingPunct="1"/>
            <a:r>
              <a:rPr lang="en-US" altLang="en-US"/>
              <a:t>Trade provided a living for people in the South</a:t>
            </a:r>
          </a:p>
          <a:p>
            <a:pPr lvl="1" eaLnBrk="1" hangingPunct="1"/>
            <a:r>
              <a:rPr lang="en-US" altLang="en-US"/>
              <a:t>Silk, cotton, wool, ivory, spices, gems</a:t>
            </a:r>
          </a:p>
          <a:p>
            <a:pPr lvl="1" eaLnBrk="1" hangingPunct="1"/>
            <a:r>
              <a:rPr lang="en-US" altLang="en-US"/>
              <a:t>To Far East, SW Asia, Africa, and Europe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3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>
            <a:extLst>
              <a:ext uri="{FF2B5EF4-FFF2-40B4-BE49-F238E27FC236}">
                <a16:creationId xmlns:a16="http://schemas.microsoft.com/office/drawing/2014/main" xmlns="" id="{24FA5DF5-AAA1-47B3-AAA7-70AED90D6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Indian Caste System</a:t>
            </a:r>
          </a:p>
        </p:txBody>
      </p:sp>
      <p:pic>
        <p:nvPicPr>
          <p:cNvPr id="34819" name="Content Placeholder 3" descr="caste_system1.jpg">
            <a:extLst>
              <a:ext uri="{FF2B5EF4-FFF2-40B4-BE49-F238E27FC236}">
                <a16:creationId xmlns:a16="http://schemas.microsoft.com/office/drawing/2014/main" xmlns="" id="{C008D869-4F7C-4487-ACD5-D43A0EC364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066800"/>
            <a:ext cx="5105400" cy="5618163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3829</TotalTime>
  <Words>271</Words>
  <Application>Microsoft Office PowerPoint</Application>
  <PresentationFormat>On-screen Show (4:3)</PresentationFormat>
  <Paragraphs>38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Verdana</vt:lpstr>
      <vt:lpstr>Wingdings</vt:lpstr>
      <vt:lpstr>Wingdings 3</vt:lpstr>
      <vt:lpstr>Ion Boardroom</vt:lpstr>
      <vt:lpstr>Aryan</vt:lpstr>
      <vt:lpstr>Arrival</vt:lpstr>
      <vt:lpstr>Who were they?</vt:lpstr>
      <vt:lpstr>Two periods</vt:lpstr>
      <vt:lpstr>Indo-Aryans</vt:lpstr>
      <vt:lpstr>PowerPoint Presentation</vt:lpstr>
      <vt:lpstr>Indian Caste System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–  Ancient Indian Civilizations</dc:title>
  <dc:creator>Amy B</dc:creator>
  <cp:lastModifiedBy>Microsoft account</cp:lastModifiedBy>
  <cp:revision>68</cp:revision>
  <dcterms:created xsi:type="dcterms:W3CDTF">2009-07-18T18:01:42Z</dcterms:created>
  <dcterms:modified xsi:type="dcterms:W3CDTF">2020-11-18T09:58:19Z</dcterms:modified>
</cp:coreProperties>
</file>