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17"/>
  </p:notesMasterIdLst>
  <p:sldIdLst>
    <p:sldId id="256" r:id="rId2"/>
    <p:sldId id="286" r:id="rId3"/>
    <p:sldId id="293" r:id="rId4"/>
    <p:sldId id="292" r:id="rId5"/>
    <p:sldId id="294" r:id="rId6"/>
    <p:sldId id="287" r:id="rId7"/>
    <p:sldId id="289" r:id="rId8"/>
    <p:sldId id="290" r:id="rId9"/>
    <p:sldId id="291" r:id="rId10"/>
    <p:sldId id="277" r:id="rId11"/>
    <p:sldId id="296" r:id="rId12"/>
    <p:sldId id="297" r:id="rId13"/>
    <p:sldId id="298" r:id="rId14"/>
    <p:sldId id="299" r:id="rId15"/>
    <p:sldId id="295"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mtaz" initials="m" lastIdx="3" clrIdx="0">
    <p:extLst>
      <p:ext uri="{19B8F6BF-5375-455C-9EA6-DF929625EA0E}">
        <p15:presenceInfo xmlns:p15="http://schemas.microsoft.com/office/powerpoint/2012/main" userId="06f53d98cca2de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03T22:49:13.236" idx="2">
    <p:pos x="4331" y="0"/>
    <p:text/>
    <p:extLst>
      <p:ext uri="{C676402C-5697-4E1C-873F-D02D1690AC5C}">
        <p15:threadingInfo xmlns:p15="http://schemas.microsoft.com/office/powerpoint/2012/main" timeZoneBias="-300"/>
      </p:ext>
    </p:extLst>
  </p:cm>
  <p:cm authorId="1" dt="2020-11-08T22:24:09.509" idx="3">
    <p:pos x="5760" y="541"/>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9307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3218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0534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5894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9038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4107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6566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9170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48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0814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9753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3909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4262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6757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0" y="0"/>
            <a:ext cx="9144000" cy="3352800"/>
          </a:xfrm>
          <a:prstGeom prst="rect">
            <a:avLst/>
          </a:prstGeom>
          <a:noFill/>
          <a:ln>
            <a:noFill/>
          </a:ln>
        </p:spPr>
        <p:txBody>
          <a:bodyPr spcFirstLastPara="1" wrap="square" lIns="91425" tIns="91425" rIns="91425" bIns="91425" anchor="t" anchorCtr="0">
            <a:noAutofit/>
          </a:bodyPr>
          <a:lstStyle>
            <a:lvl1pPr marL="0" marR="0" lvl="0" indent="-88900" algn="ctr" rtl="1">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46" name="Google Shape;46;p2"/>
          <p:cNvSpPr txBox="1">
            <a:spLocks noGrp="1"/>
          </p:cNvSpPr>
          <p:nvPr>
            <p:ph type="title" idx="2"/>
          </p:nvPr>
        </p:nvSpPr>
        <p:spPr>
          <a:xfrm>
            <a:off x="457200" y="122237"/>
            <a:ext cx="7543800" cy="12954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1400"/>
              <a:buChar char="●"/>
              <a:defRPr sz="3900">
                <a:solidFill>
                  <a:schemeClr val="dk2"/>
                </a:solidFill>
                <a:latin typeface="Arial"/>
                <a:ea typeface="Arial"/>
                <a:cs typeface="Arial"/>
                <a:sym typeface="Arial"/>
              </a:defRPr>
            </a:lvl1pPr>
            <a:lvl2pPr lvl="1" algn="l" rtl="0">
              <a:lnSpc>
                <a:spcPct val="100000"/>
              </a:lnSpc>
              <a:spcBef>
                <a:spcPts val="0"/>
              </a:spcBef>
              <a:spcAft>
                <a:spcPts val="0"/>
              </a:spcAft>
              <a:buSzPts val="1400"/>
              <a:buChar char="○"/>
              <a:defRPr sz="3900">
                <a:solidFill>
                  <a:schemeClr val="dk2"/>
                </a:solidFill>
                <a:latin typeface="Arial"/>
                <a:ea typeface="Arial"/>
                <a:cs typeface="Arial"/>
                <a:sym typeface="Arial"/>
              </a:defRPr>
            </a:lvl2pPr>
            <a:lvl3pPr lvl="2" algn="l" rtl="0">
              <a:lnSpc>
                <a:spcPct val="100000"/>
              </a:lnSpc>
              <a:spcBef>
                <a:spcPts val="0"/>
              </a:spcBef>
              <a:spcAft>
                <a:spcPts val="0"/>
              </a:spcAft>
              <a:buSzPts val="1400"/>
              <a:buChar char="■"/>
              <a:defRPr sz="3900">
                <a:solidFill>
                  <a:schemeClr val="dk2"/>
                </a:solidFill>
                <a:latin typeface="Arial"/>
                <a:ea typeface="Arial"/>
                <a:cs typeface="Arial"/>
                <a:sym typeface="Arial"/>
              </a:defRPr>
            </a:lvl3pPr>
            <a:lvl4pPr lvl="3" algn="l" rtl="0">
              <a:lnSpc>
                <a:spcPct val="100000"/>
              </a:lnSpc>
              <a:spcBef>
                <a:spcPts val="0"/>
              </a:spcBef>
              <a:spcAft>
                <a:spcPts val="0"/>
              </a:spcAft>
              <a:buSzPts val="1400"/>
              <a:buChar char="●"/>
              <a:defRPr sz="3900">
                <a:solidFill>
                  <a:schemeClr val="dk2"/>
                </a:solidFill>
                <a:latin typeface="Arial"/>
                <a:ea typeface="Arial"/>
                <a:cs typeface="Arial"/>
                <a:sym typeface="Arial"/>
              </a:defRPr>
            </a:lvl4pPr>
            <a:lvl5pPr lvl="4" algn="l" rtl="0">
              <a:lnSpc>
                <a:spcPct val="100000"/>
              </a:lnSpc>
              <a:spcBef>
                <a:spcPts val="0"/>
              </a:spcBef>
              <a:spcAft>
                <a:spcPts val="0"/>
              </a:spcAft>
              <a:buSzPts val="1400"/>
              <a:buChar char="○"/>
              <a:defRPr sz="3900">
                <a:solidFill>
                  <a:schemeClr val="dk2"/>
                </a:solidFill>
                <a:latin typeface="Arial"/>
                <a:ea typeface="Arial"/>
                <a:cs typeface="Arial"/>
                <a:sym typeface="Arial"/>
              </a:defRPr>
            </a:lvl5pPr>
            <a:lvl6pPr lvl="5" algn="l" rtl="0">
              <a:lnSpc>
                <a:spcPct val="100000"/>
              </a:lnSpc>
              <a:spcBef>
                <a:spcPts val="0"/>
              </a:spcBef>
              <a:spcAft>
                <a:spcPts val="0"/>
              </a:spcAft>
              <a:buSzPts val="1400"/>
              <a:buChar char="■"/>
              <a:defRPr sz="3900">
                <a:solidFill>
                  <a:schemeClr val="dk2"/>
                </a:solidFill>
                <a:latin typeface="Arial"/>
                <a:ea typeface="Arial"/>
                <a:cs typeface="Arial"/>
                <a:sym typeface="Arial"/>
              </a:defRPr>
            </a:lvl6pPr>
            <a:lvl7pPr lvl="6" algn="l" rtl="0">
              <a:lnSpc>
                <a:spcPct val="100000"/>
              </a:lnSpc>
              <a:spcBef>
                <a:spcPts val="0"/>
              </a:spcBef>
              <a:spcAft>
                <a:spcPts val="0"/>
              </a:spcAft>
              <a:buSzPts val="1400"/>
              <a:buChar char="●"/>
              <a:defRPr sz="3900">
                <a:solidFill>
                  <a:schemeClr val="dk2"/>
                </a:solidFill>
                <a:latin typeface="Arial"/>
                <a:ea typeface="Arial"/>
                <a:cs typeface="Arial"/>
                <a:sym typeface="Arial"/>
              </a:defRPr>
            </a:lvl7pPr>
            <a:lvl8pPr lvl="7" algn="l" rtl="0">
              <a:lnSpc>
                <a:spcPct val="100000"/>
              </a:lnSpc>
              <a:spcBef>
                <a:spcPts val="0"/>
              </a:spcBef>
              <a:spcAft>
                <a:spcPts val="0"/>
              </a:spcAft>
              <a:buSzPts val="1400"/>
              <a:buChar char="○"/>
              <a:defRPr sz="3900">
                <a:solidFill>
                  <a:schemeClr val="dk2"/>
                </a:solidFill>
                <a:latin typeface="Arial"/>
                <a:ea typeface="Arial"/>
                <a:cs typeface="Arial"/>
                <a:sym typeface="Arial"/>
              </a:defRPr>
            </a:lvl8pPr>
            <a:lvl9pPr lvl="8" algn="l" rtl="0">
              <a:lnSpc>
                <a:spcPct val="100000"/>
              </a:lnSpc>
              <a:spcBef>
                <a:spcPts val="0"/>
              </a:spcBef>
              <a:spcAft>
                <a:spcPts val="0"/>
              </a:spcAft>
              <a:buSzPts val="1400"/>
              <a:buChar char="■"/>
              <a:defRPr sz="3900">
                <a:solidFill>
                  <a:schemeClr val="dk2"/>
                </a:solidFill>
                <a:latin typeface="Arial"/>
                <a:ea typeface="Arial"/>
                <a:cs typeface="Arial"/>
                <a:sym typeface="Arial"/>
              </a:defRPr>
            </a:lvl9pPr>
          </a:lstStyle>
          <a:p>
            <a:endParaRPr/>
          </a:p>
        </p:txBody>
      </p:sp>
      <p:sp>
        <p:nvSpPr>
          <p:cNvPr id="47" name="Google Shape;47;p2"/>
          <p:cNvSpPr txBox="1">
            <a:spLocks noGrp="1"/>
          </p:cNvSpPr>
          <p:nvPr>
            <p:ph type="body" idx="1"/>
          </p:nvPr>
        </p:nvSpPr>
        <p:spPr>
          <a:xfrm>
            <a:off x="457200" y="1719262"/>
            <a:ext cx="8229600" cy="4411662"/>
          </a:xfrm>
          <a:prstGeom prst="rect">
            <a:avLst/>
          </a:prstGeom>
          <a:noFill/>
          <a:ln>
            <a:noFill/>
          </a:ln>
        </p:spPr>
        <p:txBody>
          <a:bodyPr spcFirstLastPara="1" wrap="square" lIns="91425" tIns="91425" rIns="91425" bIns="91425" anchor="t" anchorCtr="0">
            <a:noAutofit/>
          </a:bodyPr>
          <a:lstStyle>
            <a:lvl1pPr marL="457200" lvl="0" indent="-317500" algn="l" rtl="0">
              <a:lnSpc>
                <a:spcPct val="100000"/>
              </a:lnSpc>
              <a:spcBef>
                <a:spcPts val="600"/>
              </a:spcBef>
              <a:spcAft>
                <a:spcPts val="0"/>
              </a:spcAft>
              <a:buClr>
                <a:schemeClr val="dk2"/>
              </a:buClr>
              <a:buSzPts val="1400"/>
              <a:buFont typeface="Arial"/>
              <a:buChar char="●"/>
              <a:defRPr sz="3000">
                <a:solidFill>
                  <a:schemeClr val="dk1"/>
                </a:solidFill>
                <a:latin typeface="Arial"/>
                <a:ea typeface="Arial"/>
                <a:cs typeface="Arial"/>
                <a:sym typeface="Arial"/>
              </a:defRPr>
            </a:lvl1pPr>
            <a:lvl2pPr marL="914400" lvl="1" indent="-317500" rtl="0">
              <a:lnSpc>
                <a:spcPct val="100000"/>
              </a:lnSpc>
              <a:spcBef>
                <a:spcPts val="0"/>
              </a:spcBef>
              <a:spcAft>
                <a:spcPts val="0"/>
              </a:spcAft>
              <a:buClr>
                <a:schemeClr val="accent2"/>
              </a:buClr>
              <a:buSzPts val="1400"/>
              <a:buChar char="●"/>
              <a:defRPr sz="2600"/>
            </a:lvl2pPr>
            <a:lvl3pPr marL="1371600" lvl="2" indent="-317500" rtl="0">
              <a:lnSpc>
                <a:spcPct val="100000"/>
              </a:lnSpc>
              <a:spcBef>
                <a:spcPts val="0"/>
              </a:spcBef>
              <a:spcAft>
                <a:spcPts val="0"/>
              </a:spcAft>
              <a:buClr>
                <a:schemeClr val="accent1"/>
              </a:buClr>
              <a:buSzPts val="1400"/>
              <a:buChar char="●"/>
              <a:defRPr sz="2300"/>
            </a:lvl3pPr>
            <a:lvl4pPr marL="1828800" lvl="3" indent="-317500" rtl="0">
              <a:lnSpc>
                <a:spcPct val="100000"/>
              </a:lnSpc>
              <a:spcBef>
                <a:spcPts val="0"/>
              </a:spcBef>
              <a:spcAft>
                <a:spcPts val="0"/>
              </a:spcAft>
              <a:buClr>
                <a:schemeClr val="dk2"/>
              </a:buClr>
              <a:buSzPts val="1400"/>
              <a:buChar char="■"/>
              <a:defRPr sz="2000"/>
            </a:lvl4pPr>
            <a:lvl5pPr marL="2286000" lvl="4" indent="-317500" rtl="0">
              <a:lnSpc>
                <a:spcPct val="100000"/>
              </a:lnSpc>
              <a:spcBef>
                <a:spcPts val="0"/>
              </a:spcBef>
              <a:spcAft>
                <a:spcPts val="0"/>
              </a:spcAft>
              <a:buClr>
                <a:schemeClr val="folHlink"/>
              </a:buClr>
              <a:buSzPts val="1400"/>
              <a:buChar char="●"/>
              <a:defRPr sz="2000"/>
            </a:lvl5pPr>
            <a:lvl6pPr marL="2743200" lvl="5"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6pPr>
            <a:lvl7pPr marL="3200400" lvl="6"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7pPr>
            <a:lvl8pPr marL="3657600" lvl="7"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8pPr>
            <a:lvl9pPr marL="4114800" lvl="8"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9pPr>
          </a:lstStyle>
          <a:p>
            <a:endParaRPr/>
          </a:p>
        </p:txBody>
      </p:sp>
      <p:sp>
        <p:nvSpPr>
          <p:cNvPr id="48" name="Google Shape;48;p2"/>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0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49" name="Google Shape;49;p2"/>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L="0" marR="0" lvl="0" indent="-88900" algn="ctr" rtl="0">
              <a:spcBef>
                <a:spcPts val="0"/>
              </a:spcBef>
              <a:spcAft>
                <a:spcPts val="0"/>
              </a:spcAft>
              <a:buSzPts val="1400"/>
              <a:buChar char="●"/>
              <a:defRPr sz="10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50" name="Google Shape;50;p2"/>
          <p:cNvSpPr txBox="1">
            <a:spLocks noGrp="1"/>
          </p:cNvSpPr>
          <p:nvPr>
            <p:ph type="sldNum" idx="12"/>
          </p:nvPr>
        </p:nvSpPr>
        <p:spPr>
          <a:xfrm>
            <a:off x="6553200" y="6248400"/>
            <a:ext cx="2133600" cy="457200"/>
          </a:xfrm>
          <a:prstGeom prst="rect">
            <a:avLst/>
          </a:prstGeom>
          <a:noFill/>
          <a:ln>
            <a:noFill/>
          </a:ln>
        </p:spPr>
        <p:txBody>
          <a:bodyPr spcFirstLastPara="1" wrap="square" lIns="91425" tIns="91425" rIns="91425" bIns="91425" anchor="t" anchorCtr="0">
            <a:noAutofit/>
          </a:bodyPr>
          <a:lstStyle>
            <a:lvl1pPr marL="0" marR="0" lvl="0" indent="0" algn="r" rtl="0">
              <a:buNone/>
              <a:defRPr sz="1000" b="0" i="0" u="none" strike="noStrike" cap="none"/>
            </a:lvl1pPr>
            <a:lvl2pPr marL="0" marR="0" lvl="1" indent="0" algn="r" rtl="0">
              <a:buNone/>
              <a:defRPr sz="1000" b="0" i="0" u="none" strike="noStrike" cap="none"/>
            </a:lvl2pPr>
            <a:lvl3pPr marL="0" marR="0" lvl="2" indent="0" algn="r" rtl="0">
              <a:buNone/>
              <a:defRPr sz="1000" b="0" i="0" u="none" strike="noStrike" cap="none"/>
            </a:lvl3pPr>
            <a:lvl4pPr marL="0" marR="0" lvl="3" indent="0" algn="r" rtl="0">
              <a:buNone/>
              <a:defRPr sz="1000" b="0" i="0" u="none" strike="noStrike" cap="none"/>
            </a:lvl4pPr>
            <a:lvl5pPr marL="0" marR="0" lvl="4" indent="0" algn="r" rtl="0">
              <a:buNone/>
              <a:defRPr sz="1000" b="0" i="0" u="none" strike="noStrike" cap="none"/>
            </a:lvl5pPr>
            <a:lvl6pPr marL="0" marR="0" lvl="5" indent="0" algn="r" rtl="0">
              <a:buNone/>
              <a:defRPr sz="1000" b="0" i="0" u="none" strike="noStrike" cap="none"/>
            </a:lvl6pPr>
            <a:lvl7pPr marL="0" marR="0" lvl="6" indent="0" algn="r" rtl="0">
              <a:buNone/>
              <a:defRPr sz="1000" b="0" i="0" u="none" strike="noStrike" cap="none"/>
            </a:lvl7pPr>
            <a:lvl8pPr marL="0" marR="0" lvl="7" indent="0" algn="r" rtl="0">
              <a:buNone/>
              <a:defRPr sz="1000" b="0" i="0" u="none" strike="noStrike" cap="none"/>
            </a:lvl8pPr>
            <a:lvl9pPr marL="0" marR="0" lvl="8" indent="0" algn="r" rtl="0">
              <a:buNone/>
              <a:defRPr sz="1000" b="0" i="0" u="none" strike="noStrike" cap="none"/>
            </a:lvl9pPr>
          </a:lstStyle>
          <a:p>
            <a:pPr marL="0" lvl="0" indent="-88900" algn="r" rtl="0">
              <a:spcBef>
                <a:spcPts val="0"/>
              </a:spcBef>
              <a:spcAft>
                <a:spcPts val="0"/>
              </a:spcAft>
              <a:buSzPts val="1400"/>
              <a:buChar char="●"/>
            </a:pPr>
            <a:endParaRPr/>
          </a:p>
          <a:p>
            <a:pPr marL="0" lvl="1" indent="-88900" algn="l" rtl="0">
              <a:spcBef>
                <a:spcPts val="0"/>
              </a:spcBef>
              <a:spcAft>
                <a:spcPts val="0"/>
              </a:spcAft>
              <a:buSzPts val="1400"/>
              <a:buChar char="○"/>
            </a:pPr>
            <a:endParaRPr sz="1400"/>
          </a:p>
          <a:p>
            <a:pPr marL="0" lvl="2" indent="-88900" algn="l" rtl="0">
              <a:spcBef>
                <a:spcPts val="0"/>
              </a:spcBef>
              <a:spcAft>
                <a:spcPts val="0"/>
              </a:spcAft>
              <a:buSzPts val="1400"/>
              <a:buChar char="■"/>
            </a:pPr>
            <a:endParaRPr sz="1400"/>
          </a:p>
          <a:p>
            <a:pPr marL="0" lvl="3" indent="-88900" algn="l" rtl="0">
              <a:spcBef>
                <a:spcPts val="0"/>
              </a:spcBef>
              <a:spcAft>
                <a:spcPts val="0"/>
              </a:spcAft>
              <a:buSzPts val="1400"/>
              <a:buChar char="●"/>
            </a:pPr>
            <a:endParaRPr sz="1400"/>
          </a:p>
          <a:p>
            <a:pPr marL="0" lvl="4" indent="-88900" algn="l" rtl="0">
              <a:spcBef>
                <a:spcPts val="0"/>
              </a:spcBef>
              <a:spcAft>
                <a:spcPts val="0"/>
              </a:spcAft>
              <a:buSzPts val="1400"/>
              <a:buChar char="○"/>
            </a:pPr>
            <a:endParaRPr sz="1400"/>
          </a:p>
          <a:p>
            <a:pPr marL="0" lvl="5" indent="-88900" algn="l" rtl="0">
              <a:spcBef>
                <a:spcPts val="0"/>
              </a:spcBef>
              <a:spcAft>
                <a:spcPts val="0"/>
              </a:spcAft>
              <a:buSzPts val="1400"/>
              <a:buChar char="■"/>
            </a:pPr>
            <a:endParaRPr sz="1400"/>
          </a:p>
          <a:p>
            <a:pPr marL="0" lvl="6" indent="-88900" algn="l" rtl="0">
              <a:spcBef>
                <a:spcPts val="0"/>
              </a:spcBef>
              <a:spcAft>
                <a:spcPts val="0"/>
              </a:spcAft>
              <a:buSzPts val="1400"/>
              <a:buChar char="●"/>
            </a:pPr>
            <a:endParaRPr sz="1400"/>
          </a:p>
          <a:p>
            <a:pPr marL="0" lvl="7" indent="-88900" algn="l" rtl="0">
              <a:spcBef>
                <a:spcPts val="0"/>
              </a:spcBef>
              <a:spcAft>
                <a:spcPts val="0"/>
              </a:spcAft>
              <a:buSzPts val="1400"/>
              <a:buChar char="○"/>
            </a:pPr>
            <a:endParaRPr sz="1400"/>
          </a:p>
          <a:p>
            <a:pPr marL="0" lvl="8" indent="-88900" algn="l" rtl="0">
              <a:spcBef>
                <a:spcPts val="0"/>
              </a:spcBef>
              <a:spcAft>
                <a:spcPts val="0"/>
              </a:spcAft>
              <a:buSzPts val="1400"/>
              <a:buChar char="■"/>
            </a:pPr>
            <a:endParaRPr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51"/>
        <p:cNvGrpSpPr/>
        <p:nvPr/>
      </p:nvGrpSpPr>
      <p:grpSpPr>
        <a:xfrm>
          <a:off x="0" y="0"/>
          <a:ext cx="0" cy="0"/>
          <a:chOff x="0" y="0"/>
          <a:chExt cx="0" cy="0"/>
        </a:xfrm>
      </p:grpSpPr>
      <p:sp>
        <p:nvSpPr>
          <p:cNvPr id="52" name="Google Shape;52;p3"/>
          <p:cNvSpPr txBox="1">
            <a:spLocks noGrp="1"/>
          </p:cNvSpPr>
          <p:nvPr>
            <p:ph type="body" idx="1"/>
          </p:nvPr>
        </p:nvSpPr>
        <p:spPr>
          <a:xfrm>
            <a:off x="0" y="304800"/>
            <a:ext cx="9144000" cy="6553200"/>
          </a:xfrm>
          <a:prstGeom prst="rect">
            <a:avLst/>
          </a:prstGeom>
          <a:noFill/>
          <a:ln>
            <a:noFill/>
          </a:ln>
        </p:spPr>
        <p:txBody>
          <a:bodyPr spcFirstLastPara="1" wrap="square" lIns="91425" tIns="91425" rIns="91425" bIns="91425" anchor="t" anchorCtr="0">
            <a:noAutofit/>
          </a:bodyPr>
          <a:lstStyle>
            <a:lvl1pPr marL="457200" lvl="0" indent="-317500" algn="l" rtl="0">
              <a:lnSpc>
                <a:spcPct val="100000"/>
              </a:lnSpc>
              <a:spcBef>
                <a:spcPts val="600"/>
              </a:spcBef>
              <a:spcAft>
                <a:spcPts val="0"/>
              </a:spcAft>
              <a:buClr>
                <a:schemeClr val="dk2"/>
              </a:buClr>
              <a:buSzPts val="1400"/>
              <a:buFont typeface="Arial"/>
              <a:buChar char="●"/>
              <a:defRPr sz="3000">
                <a:solidFill>
                  <a:schemeClr val="dk1"/>
                </a:solidFill>
                <a:latin typeface="Arial"/>
                <a:ea typeface="Arial"/>
                <a:cs typeface="Arial"/>
                <a:sym typeface="Arial"/>
              </a:defRPr>
            </a:lvl1pPr>
            <a:lvl2pPr marL="914400" lvl="1" indent="-317500" rtl="0">
              <a:lnSpc>
                <a:spcPct val="100000"/>
              </a:lnSpc>
              <a:spcBef>
                <a:spcPts val="0"/>
              </a:spcBef>
              <a:spcAft>
                <a:spcPts val="0"/>
              </a:spcAft>
              <a:buClr>
                <a:schemeClr val="accent2"/>
              </a:buClr>
              <a:buSzPts val="1400"/>
              <a:buChar char="●"/>
              <a:defRPr sz="2600"/>
            </a:lvl2pPr>
            <a:lvl3pPr marL="1371600" lvl="2" indent="-317500" rtl="0">
              <a:lnSpc>
                <a:spcPct val="100000"/>
              </a:lnSpc>
              <a:spcBef>
                <a:spcPts val="0"/>
              </a:spcBef>
              <a:spcAft>
                <a:spcPts val="0"/>
              </a:spcAft>
              <a:buClr>
                <a:schemeClr val="accent1"/>
              </a:buClr>
              <a:buSzPts val="1400"/>
              <a:buChar char="●"/>
              <a:defRPr sz="2300"/>
            </a:lvl3pPr>
            <a:lvl4pPr marL="1828800" lvl="3" indent="-317500" rtl="0">
              <a:lnSpc>
                <a:spcPct val="100000"/>
              </a:lnSpc>
              <a:spcBef>
                <a:spcPts val="0"/>
              </a:spcBef>
              <a:spcAft>
                <a:spcPts val="0"/>
              </a:spcAft>
              <a:buClr>
                <a:schemeClr val="dk2"/>
              </a:buClr>
              <a:buSzPts val="1400"/>
              <a:buChar char="■"/>
              <a:defRPr sz="2000"/>
            </a:lvl4pPr>
            <a:lvl5pPr marL="2286000" lvl="4" indent="-317500" rtl="0">
              <a:lnSpc>
                <a:spcPct val="100000"/>
              </a:lnSpc>
              <a:spcBef>
                <a:spcPts val="0"/>
              </a:spcBef>
              <a:spcAft>
                <a:spcPts val="0"/>
              </a:spcAft>
              <a:buClr>
                <a:schemeClr val="folHlink"/>
              </a:buClr>
              <a:buSzPts val="1400"/>
              <a:buChar char="●"/>
              <a:defRPr sz="2000"/>
            </a:lvl5pPr>
            <a:lvl6pPr marL="2743200" lvl="5"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6pPr>
            <a:lvl7pPr marL="3200400" lvl="6"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7pPr>
            <a:lvl8pPr marL="3657600" lvl="7"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8pPr>
            <a:lvl9pPr marL="4114800" lvl="8" indent="-317500" rtl="0">
              <a:lnSpc>
                <a:spcPct val="100000"/>
              </a:lnSpc>
              <a:spcBef>
                <a:spcPts val="0"/>
              </a:spcBef>
              <a:spcAft>
                <a:spcPts val="0"/>
              </a:spcAft>
              <a:buClr>
                <a:schemeClr val="folHlink"/>
              </a:buClr>
              <a:buSzPts val="1400"/>
              <a:buFont typeface="Arial"/>
              <a:buChar char="●"/>
              <a:defRPr sz="3000">
                <a:solidFill>
                  <a:schemeClr val="dk1"/>
                </a:solidFill>
                <a:latin typeface="Arial"/>
                <a:ea typeface="Arial"/>
                <a:cs typeface="Arial"/>
                <a:sym typeface="Arial"/>
              </a:defRPr>
            </a:lvl9pPr>
          </a:lstStyle>
          <a:p>
            <a:endParaRPr/>
          </a:p>
        </p:txBody>
      </p:sp>
      <p:sp>
        <p:nvSpPr>
          <p:cNvPr id="53" name="Google Shape;53;p3"/>
          <p:cNvSpPr txBox="1">
            <a:spLocks noGrp="1"/>
          </p:cNvSpPr>
          <p:nvPr>
            <p:ph type="title"/>
          </p:nvPr>
        </p:nvSpPr>
        <p:spPr>
          <a:xfrm>
            <a:off x="457200" y="122237"/>
            <a:ext cx="7543800" cy="12954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1400"/>
              <a:buChar char="●"/>
              <a:defRPr sz="3900">
                <a:solidFill>
                  <a:schemeClr val="dk2"/>
                </a:solidFill>
                <a:latin typeface="Arial"/>
                <a:ea typeface="Arial"/>
                <a:cs typeface="Arial"/>
                <a:sym typeface="Arial"/>
              </a:defRPr>
            </a:lvl1pPr>
            <a:lvl2pPr lvl="1" algn="l" rtl="0">
              <a:lnSpc>
                <a:spcPct val="100000"/>
              </a:lnSpc>
              <a:spcBef>
                <a:spcPts val="0"/>
              </a:spcBef>
              <a:spcAft>
                <a:spcPts val="0"/>
              </a:spcAft>
              <a:buSzPts val="1400"/>
              <a:buChar char="○"/>
              <a:defRPr sz="3900">
                <a:solidFill>
                  <a:schemeClr val="dk2"/>
                </a:solidFill>
                <a:latin typeface="Arial"/>
                <a:ea typeface="Arial"/>
                <a:cs typeface="Arial"/>
                <a:sym typeface="Arial"/>
              </a:defRPr>
            </a:lvl2pPr>
            <a:lvl3pPr lvl="2" algn="l" rtl="0">
              <a:lnSpc>
                <a:spcPct val="100000"/>
              </a:lnSpc>
              <a:spcBef>
                <a:spcPts val="0"/>
              </a:spcBef>
              <a:spcAft>
                <a:spcPts val="0"/>
              </a:spcAft>
              <a:buSzPts val="1400"/>
              <a:buChar char="■"/>
              <a:defRPr sz="3900">
                <a:solidFill>
                  <a:schemeClr val="dk2"/>
                </a:solidFill>
                <a:latin typeface="Arial"/>
                <a:ea typeface="Arial"/>
                <a:cs typeface="Arial"/>
                <a:sym typeface="Arial"/>
              </a:defRPr>
            </a:lvl3pPr>
            <a:lvl4pPr lvl="3" algn="l" rtl="0">
              <a:lnSpc>
                <a:spcPct val="100000"/>
              </a:lnSpc>
              <a:spcBef>
                <a:spcPts val="0"/>
              </a:spcBef>
              <a:spcAft>
                <a:spcPts val="0"/>
              </a:spcAft>
              <a:buSzPts val="1400"/>
              <a:buChar char="●"/>
              <a:defRPr sz="3900">
                <a:solidFill>
                  <a:schemeClr val="dk2"/>
                </a:solidFill>
                <a:latin typeface="Arial"/>
                <a:ea typeface="Arial"/>
                <a:cs typeface="Arial"/>
                <a:sym typeface="Arial"/>
              </a:defRPr>
            </a:lvl4pPr>
            <a:lvl5pPr lvl="4" algn="l" rtl="0">
              <a:lnSpc>
                <a:spcPct val="100000"/>
              </a:lnSpc>
              <a:spcBef>
                <a:spcPts val="0"/>
              </a:spcBef>
              <a:spcAft>
                <a:spcPts val="0"/>
              </a:spcAft>
              <a:buSzPts val="1400"/>
              <a:buChar char="○"/>
              <a:defRPr sz="3900">
                <a:solidFill>
                  <a:schemeClr val="dk2"/>
                </a:solidFill>
                <a:latin typeface="Arial"/>
                <a:ea typeface="Arial"/>
                <a:cs typeface="Arial"/>
                <a:sym typeface="Arial"/>
              </a:defRPr>
            </a:lvl5pPr>
            <a:lvl6pPr lvl="5" algn="l" rtl="0">
              <a:lnSpc>
                <a:spcPct val="100000"/>
              </a:lnSpc>
              <a:spcBef>
                <a:spcPts val="0"/>
              </a:spcBef>
              <a:spcAft>
                <a:spcPts val="0"/>
              </a:spcAft>
              <a:buSzPts val="1400"/>
              <a:buChar char="■"/>
              <a:defRPr sz="3900">
                <a:solidFill>
                  <a:schemeClr val="dk2"/>
                </a:solidFill>
                <a:latin typeface="Arial"/>
                <a:ea typeface="Arial"/>
                <a:cs typeface="Arial"/>
                <a:sym typeface="Arial"/>
              </a:defRPr>
            </a:lvl6pPr>
            <a:lvl7pPr lvl="6" algn="l" rtl="0">
              <a:lnSpc>
                <a:spcPct val="100000"/>
              </a:lnSpc>
              <a:spcBef>
                <a:spcPts val="0"/>
              </a:spcBef>
              <a:spcAft>
                <a:spcPts val="0"/>
              </a:spcAft>
              <a:buSzPts val="1400"/>
              <a:buChar char="●"/>
              <a:defRPr sz="3900">
                <a:solidFill>
                  <a:schemeClr val="dk2"/>
                </a:solidFill>
                <a:latin typeface="Arial"/>
                <a:ea typeface="Arial"/>
                <a:cs typeface="Arial"/>
                <a:sym typeface="Arial"/>
              </a:defRPr>
            </a:lvl7pPr>
            <a:lvl8pPr lvl="7" algn="l" rtl="0">
              <a:lnSpc>
                <a:spcPct val="100000"/>
              </a:lnSpc>
              <a:spcBef>
                <a:spcPts val="0"/>
              </a:spcBef>
              <a:spcAft>
                <a:spcPts val="0"/>
              </a:spcAft>
              <a:buSzPts val="1400"/>
              <a:buChar char="○"/>
              <a:defRPr sz="3900">
                <a:solidFill>
                  <a:schemeClr val="dk2"/>
                </a:solidFill>
                <a:latin typeface="Arial"/>
                <a:ea typeface="Arial"/>
                <a:cs typeface="Arial"/>
                <a:sym typeface="Arial"/>
              </a:defRPr>
            </a:lvl8pPr>
            <a:lvl9pPr lvl="8" algn="l" rtl="0">
              <a:lnSpc>
                <a:spcPct val="100000"/>
              </a:lnSpc>
              <a:spcBef>
                <a:spcPts val="0"/>
              </a:spcBef>
              <a:spcAft>
                <a:spcPts val="0"/>
              </a:spcAft>
              <a:buSzPts val="1400"/>
              <a:buChar char="■"/>
              <a:defRPr sz="3900">
                <a:solidFill>
                  <a:schemeClr val="dk2"/>
                </a:solidFill>
                <a:latin typeface="Arial"/>
                <a:ea typeface="Arial"/>
                <a:cs typeface="Arial"/>
                <a:sym typeface="Arial"/>
              </a:defRPr>
            </a:lvl9pPr>
          </a:lstStyle>
          <a:p>
            <a:endParaRPr/>
          </a:p>
        </p:txBody>
      </p:sp>
      <p:sp>
        <p:nvSpPr>
          <p:cNvPr id="54" name="Google Shape;54;p3"/>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0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55" name="Google Shape;55;p3"/>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L="0" marR="0" lvl="0" indent="-88900" algn="ctr" rtl="0">
              <a:spcBef>
                <a:spcPts val="0"/>
              </a:spcBef>
              <a:spcAft>
                <a:spcPts val="0"/>
              </a:spcAft>
              <a:buSzPts val="1400"/>
              <a:buChar char="●"/>
              <a:defRPr sz="10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56" name="Google Shape;56;p3"/>
          <p:cNvSpPr txBox="1">
            <a:spLocks noGrp="1"/>
          </p:cNvSpPr>
          <p:nvPr>
            <p:ph type="sldNum" idx="12"/>
          </p:nvPr>
        </p:nvSpPr>
        <p:spPr>
          <a:xfrm>
            <a:off x="6553200" y="6248400"/>
            <a:ext cx="2133600" cy="457200"/>
          </a:xfrm>
          <a:prstGeom prst="rect">
            <a:avLst/>
          </a:prstGeom>
          <a:noFill/>
          <a:ln>
            <a:noFill/>
          </a:ln>
        </p:spPr>
        <p:txBody>
          <a:bodyPr spcFirstLastPara="1" wrap="square" lIns="91425" tIns="91425" rIns="91425" bIns="91425" anchor="t" anchorCtr="0">
            <a:noAutofit/>
          </a:bodyPr>
          <a:lstStyle>
            <a:lvl1pPr marL="0" marR="0" lvl="0" indent="0" algn="r" rtl="0">
              <a:buNone/>
              <a:defRPr sz="1000" b="0" i="0" u="none" strike="noStrike" cap="none"/>
            </a:lvl1pPr>
            <a:lvl2pPr marL="0" marR="0" lvl="1" indent="0" algn="r" rtl="0">
              <a:buNone/>
              <a:defRPr sz="1000" b="0" i="0" u="none" strike="noStrike" cap="none"/>
            </a:lvl2pPr>
            <a:lvl3pPr marL="0" marR="0" lvl="2" indent="0" algn="r" rtl="0">
              <a:buNone/>
              <a:defRPr sz="1000" b="0" i="0" u="none" strike="noStrike" cap="none"/>
            </a:lvl3pPr>
            <a:lvl4pPr marL="0" marR="0" lvl="3" indent="0" algn="r" rtl="0">
              <a:buNone/>
              <a:defRPr sz="1000" b="0" i="0" u="none" strike="noStrike" cap="none"/>
            </a:lvl4pPr>
            <a:lvl5pPr marL="0" marR="0" lvl="4" indent="0" algn="r" rtl="0">
              <a:buNone/>
              <a:defRPr sz="1000" b="0" i="0" u="none" strike="noStrike" cap="none"/>
            </a:lvl5pPr>
            <a:lvl6pPr marL="0" marR="0" lvl="5" indent="0" algn="r" rtl="0">
              <a:buNone/>
              <a:defRPr sz="1000" b="0" i="0" u="none" strike="noStrike" cap="none"/>
            </a:lvl6pPr>
            <a:lvl7pPr marL="0" marR="0" lvl="6" indent="0" algn="r" rtl="0">
              <a:buNone/>
              <a:defRPr sz="1000" b="0" i="0" u="none" strike="noStrike" cap="none"/>
            </a:lvl7pPr>
            <a:lvl8pPr marL="0" marR="0" lvl="7" indent="0" algn="r" rtl="0">
              <a:buNone/>
              <a:defRPr sz="1000" b="0" i="0" u="none" strike="noStrike" cap="none"/>
            </a:lvl8pPr>
            <a:lvl9pPr marL="0" marR="0" lvl="8" indent="0" algn="r" rtl="0">
              <a:buNone/>
              <a:defRPr sz="1000" b="0" i="0" u="none" strike="noStrike" cap="none"/>
            </a:lvl9pPr>
          </a:lstStyle>
          <a:p>
            <a:pPr marL="0" lvl="0" indent="-88900" algn="r" rtl="0">
              <a:spcBef>
                <a:spcPts val="0"/>
              </a:spcBef>
              <a:spcAft>
                <a:spcPts val="0"/>
              </a:spcAft>
              <a:buSzPts val="1400"/>
              <a:buChar char="●"/>
            </a:pPr>
            <a:endParaRPr/>
          </a:p>
          <a:p>
            <a:pPr marL="0" lvl="1" indent="-88900" algn="l" rtl="0">
              <a:spcBef>
                <a:spcPts val="0"/>
              </a:spcBef>
              <a:spcAft>
                <a:spcPts val="0"/>
              </a:spcAft>
              <a:buSzPts val="1400"/>
              <a:buChar char="○"/>
            </a:pPr>
            <a:endParaRPr sz="1400"/>
          </a:p>
          <a:p>
            <a:pPr marL="0" lvl="2" indent="-88900" algn="l" rtl="0">
              <a:spcBef>
                <a:spcPts val="0"/>
              </a:spcBef>
              <a:spcAft>
                <a:spcPts val="0"/>
              </a:spcAft>
              <a:buSzPts val="1400"/>
              <a:buChar char="■"/>
            </a:pPr>
            <a:endParaRPr sz="1400"/>
          </a:p>
          <a:p>
            <a:pPr marL="0" lvl="3" indent="-88900" algn="l" rtl="0">
              <a:spcBef>
                <a:spcPts val="0"/>
              </a:spcBef>
              <a:spcAft>
                <a:spcPts val="0"/>
              </a:spcAft>
              <a:buSzPts val="1400"/>
              <a:buChar char="●"/>
            </a:pPr>
            <a:endParaRPr sz="1400"/>
          </a:p>
          <a:p>
            <a:pPr marL="0" lvl="4" indent="-88900" algn="l" rtl="0">
              <a:spcBef>
                <a:spcPts val="0"/>
              </a:spcBef>
              <a:spcAft>
                <a:spcPts val="0"/>
              </a:spcAft>
              <a:buSzPts val="1400"/>
              <a:buChar char="○"/>
            </a:pPr>
            <a:endParaRPr sz="1400"/>
          </a:p>
          <a:p>
            <a:pPr marL="0" lvl="5" indent="-88900" algn="l" rtl="0">
              <a:spcBef>
                <a:spcPts val="0"/>
              </a:spcBef>
              <a:spcAft>
                <a:spcPts val="0"/>
              </a:spcAft>
              <a:buSzPts val="1400"/>
              <a:buChar char="■"/>
            </a:pPr>
            <a:endParaRPr sz="1400"/>
          </a:p>
          <a:p>
            <a:pPr marL="0" lvl="6" indent="-88900" algn="l" rtl="0">
              <a:spcBef>
                <a:spcPts val="0"/>
              </a:spcBef>
              <a:spcAft>
                <a:spcPts val="0"/>
              </a:spcAft>
              <a:buSzPts val="1400"/>
              <a:buChar char="●"/>
            </a:pPr>
            <a:endParaRPr sz="1400"/>
          </a:p>
          <a:p>
            <a:pPr marL="0" lvl="7" indent="-88900" algn="l" rtl="0">
              <a:spcBef>
                <a:spcPts val="0"/>
              </a:spcBef>
              <a:spcAft>
                <a:spcPts val="0"/>
              </a:spcAft>
              <a:buSzPts val="1400"/>
              <a:buChar char="○"/>
            </a:pPr>
            <a:endParaRPr sz="1400"/>
          </a:p>
          <a:p>
            <a:pPr marL="0" lvl="8" indent="-88900" algn="l" rtl="0">
              <a:spcBef>
                <a:spcPts val="0"/>
              </a:spcBef>
              <a:spcAft>
                <a:spcPts val="0"/>
              </a:spcAft>
              <a:buSzPts val="1400"/>
              <a:buChar char="■"/>
            </a:pPr>
            <a:endParaRPr sz="140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6" name="Google Shape;6;p1"/>
          <p:cNvCxnSpPr/>
          <p:nvPr/>
        </p:nvCxnSpPr>
        <p:spPr>
          <a:xfrm>
            <a:off x="7962900" y="152400"/>
            <a:ext cx="0" cy="1524000"/>
          </a:xfrm>
          <a:prstGeom prst="straightConnector1">
            <a:avLst/>
          </a:prstGeom>
          <a:noFill/>
          <a:ln w="9525" cap="rnd" cmpd="sng">
            <a:solidFill>
              <a:schemeClr val="dk1"/>
            </a:solidFill>
            <a:prstDash val="solid"/>
            <a:miter lim="8000"/>
            <a:headEnd type="none" w="sm" len="sm"/>
            <a:tailEnd type="none" w="sm" len="sm"/>
          </a:ln>
        </p:spPr>
      </p:cxnSp>
      <p:sp>
        <p:nvSpPr>
          <p:cNvPr id="7" name="Google Shape;7;p1"/>
          <p:cNvSpPr txBox="1">
            <a:spLocks noGrp="1"/>
          </p:cNvSpPr>
          <p:nvPr>
            <p:ph type="title"/>
          </p:nvPr>
        </p:nvSpPr>
        <p:spPr>
          <a:xfrm>
            <a:off x="457200" y="122237"/>
            <a:ext cx="7543800" cy="1295400"/>
          </a:xfrm>
          <a:prstGeom prst="rect">
            <a:avLst/>
          </a:prstGeom>
          <a:noFill/>
          <a:ln>
            <a:noFill/>
          </a:ln>
        </p:spPr>
        <p:txBody>
          <a:bodyPr spcFirstLastPara="1" wrap="square" lIns="91425" tIns="91425" rIns="91425" bIns="91425" anchor="b" anchorCtr="0">
            <a:noAutofit/>
          </a:bodyPr>
          <a:lstStyle>
            <a:lvl1pPr marL="0" marR="0" lvl="0"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1pPr>
            <a:lvl2pPr marL="0" marR="0" lvl="1"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2pPr>
            <a:lvl3pPr marL="0" marR="0" lvl="2"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3pPr>
            <a:lvl4pPr marL="0" marR="0" lvl="3"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4pPr>
            <a:lvl5pPr marL="0" marR="0" lvl="4"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5pPr>
            <a:lvl6pPr marL="0" marR="0" lvl="5"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6pPr>
            <a:lvl7pPr marL="0" marR="0" lvl="6"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7pPr>
            <a:lvl8pPr marL="0" marR="0" lvl="7"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8pPr>
            <a:lvl9pPr marL="0" marR="0" lvl="8" indent="-88900" algn="l" rtl="0">
              <a:lnSpc>
                <a:spcPct val="100000"/>
              </a:lnSpc>
              <a:spcBef>
                <a:spcPts val="0"/>
              </a:spcBef>
              <a:spcAft>
                <a:spcPts val="0"/>
              </a:spcAft>
              <a:buSzPts val="1400"/>
              <a:buChar char="■"/>
              <a:defRPr sz="39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457200" y="1719262"/>
            <a:ext cx="8229600" cy="4411662"/>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600"/>
              </a:spcBef>
              <a:spcAft>
                <a:spcPts val="0"/>
              </a:spcAft>
              <a:buClr>
                <a:schemeClr val="dk2"/>
              </a:buClr>
              <a:buSzPts val="1400"/>
              <a:buFont typeface="Arial"/>
              <a:buChar char="●"/>
              <a:defRPr sz="3000" b="0" i="0" u="none" strike="noStrike" cap="none">
                <a:solidFill>
                  <a:schemeClr val="dk1"/>
                </a:solidFill>
                <a:latin typeface="Arial"/>
                <a:ea typeface="Arial"/>
                <a:cs typeface="Arial"/>
                <a:sym typeface="Arial"/>
              </a:defRPr>
            </a:lvl1pPr>
            <a:lvl2pPr marL="914400" marR="0" lvl="1" indent="-317500" algn="l" rtl="0">
              <a:lnSpc>
                <a:spcPct val="100000"/>
              </a:lnSpc>
              <a:spcBef>
                <a:spcPts val="0"/>
              </a:spcBef>
              <a:spcAft>
                <a:spcPts val="0"/>
              </a:spcAft>
              <a:buClr>
                <a:schemeClr val="accent2"/>
              </a:buClr>
              <a:buSzPts val="1400"/>
              <a:buFont typeface="Arial"/>
              <a:buChar char="●"/>
              <a:defRPr sz="2600" b="0" i="0" u="none" strike="noStrike" cap="none"/>
            </a:lvl2pPr>
            <a:lvl3pPr marL="1371600" marR="0" lvl="2" indent="-317500" algn="l" rtl="0">
              <a:lnSpc>
                <a:spcPct val="100000"/>
              </a:lnSpc>
              <a:spcBef>
                <a:spcPts val="0"/>
              </a:spcBef>
              <a:spcAft>
                <a:spcPts val="0"/>
              </a:spcAft>
              <a:buClr>
                <a:schemeClr val="accent1"/>
              </a:buClr>
              <a:buSzPts val="1400"/>
              <a:buFont typeface="Arial"/>
              <a:buChar char="●"/>
              <a:defRPr sz="2300" b="0" i="0" u="none" strike="noStrike" cap="none"/>
            </a:lvl3pPr>
            <a:lvl4pPr marL="1828800" marR="0" lvl="3" indent="-317500" algn="l" rtl="0">
              <a:lnSpc>
                <a:spcPct val="100000"/>
              </a:lnSpc>
              <a:spcBef>
                <a:spcPts val="0"/>
              </a:spcBef>
              <a:spcAft>
                <a:spcPts val="0"/>
              </a:spcAft>
              <a:buClr>
                <a:schemeClr val="dk2"/>
              </a:buClr>
              <a:buSzPts val="1400"/>
              <a:buFont typeface="Arial"/>
              <a:buChar char="■"/>
              <a:defRPr sz="2000" b="0" i="0" u="none" strike="noStrike" cap="none"/>
            </a:lvl4pPr>
            <a:lvl5pPr marL="2286000" marR="0" lvl="4" indent="-317500" algn="l" rtl="0">
              <a:lnSpc>
                <a:spcPct val="100000"/>
              </a:lnSpc>
              <a:spcBef>
                <a:spcPts val="0"/>
              </a:spcBef>
              <a:spcAft>
                <a:spcPts val="0"/>
              </a:spcAft>
              <a:buClr>
                <a:schemeClr val="folHlink"/>
              </a:buClr>
              <a:buSzPts val="1400"/>
              <a:buFont typeface="Arial"/>
              <a:buChar char="●"/>
              <a:defRPr sz="2000" b="0" i="0" u="none" strike="noStrike" cap="none"/>
            </a:lvl5pPr>
            <a:lvl6pPr marL="2743200" marR="0" lvl="5" indent="-317500" algn="l" rtl="0">
              <a:lnSpc>
                <a:spcPct val="100000"/>
              </a:lnSpc>
              <a:spcBef>
                <a:spcPts val="0"/>
              </a:spcBef>
              <a:spcAft>
                <a:spcPts val="0"/>
              </a:spcAft>
              <a:buClr>
                <a:schemeClr val="folHlink"/>
              </a:buClr>
              <a:buSzPts val="1400"/>
              <a:buFont typeface="Arial"/>
              <a:buChar char="●"/>
              <a:defRPr sz="3000" b="0" i="0" u="none" strike="noStrike" cap="none">
                <a:solidFill>
                  <a:schemeClr val="dk1"/>
                </a:solidFill>
                <a:latin typeface="Arial"/>
                <a:ea typeface="Arial"/>
                <a:cs typeface="Arial"/>
                <a:sym typeface="Arial"/>
              </a:defRPr>
            </a:lvl6pPr>
            <a:lvl7pPr marL="3200400" marR="0" lvl="6" indent="-317500" algn="l" rtl="0">
              <a:lnSpc>
                <a:spcPct val="100000"/>
              </a:lnSpc>
              <a:spcBef>
                <a:spcPts val="0"/>
              </a:spcBef>
              <a:spcAft>
                <a:spcPts val="0"/>
              </a:spcAft>
              <a:buClr>
                <a:schemeClr val="folHlink"/>
              </a:buClr>
              <a:buSzPts val="1400"/>
              <a:buFont typeface="Arial"/>
              <a:buChar char="●"/>
              <a:defRPr sz="3000" b="0" i="0" u="none" strike="noStrike" cap="none">
                <a:solidFill>
                  <a:schemeClr val="dk1"/>
                </a:solidFill>
                <a:latin typeface="Arial"/>
                <a:ea typeface="Arial"/>
                <a:cs typeface="Arial"/>
                <a:sym typeface="Arial"/>
              </a:defRPr>
            </a:lvl7pPr>
            <a:lvl8pPr marL="3657600" marR="0" lvl="7" indent="-317500" algn="l" rtl="0">
              <a:lnSpc>
                <a:spcPct val="100000"/>
              </a:lnSpc>
              <a:spcBef>
                <a:spcPts val="0"/>
              </a:spcBef>
              <a:spcAft>
                <a:spcPts val="0"/>
              </a:spcAft>
              <a:buClr>
                <a:schemeClr val="folHlink"/>
              </a:buClr>
              <a:buSzPts val="1400"/>
              <a:buFont typeface="Arial"/>
              <a:buChar char="●"/>
              <a:defRPr sz="3000" b="0" i="0" u="none" strike="noStrike" cap="none">
                <a:solidFill>
                  <a:schemeClr val="dk1"/>
                </a:solidFill>
                <a:latin typeface="Arial"/>
                <a:ea typeface="Arial"/>
                <a:cs typeface="Arial"/>
                <a:sym typeface="Arial"/>
              </a:defRPr>
            </a:lvl8pPr>
            <a:lvl9pPr marL="4114800" marR="0" lvl="8" indent="-317500" algn="l" rtl="0">
              <a:lnSpc>
                <a:spcPct val="100000"/>
              </a:lnSpc>
              <a:spcBef>
                <a:spcPts val="0"/>
              </a:spcBef>
              <a:spcAft>
                <a:spcPts val="0"/>
              </a:spcAft>
              <a:buClr>
                <a:schemeClr val="folHlink"/>
              </a:buClr>
              <a:buSzPts val="1400"/>
              <a:buFont typeface="Arial"/>
              <a:buChar char="●"/>
              <a:defRPr sz="30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dt" idx="10"/>
          </p:nvPr>
        </p:nvSpPr>
        <p:spPr>
          <a:xfrm>
            <a:off x="457200" y="6248400"/>
            <a:ext cx="2133600" cy="457200"/>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0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0" name="Google Shape;10;p1"/>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L="0" marR="0" lvl="0" indent="-88900" algn="ctr" rtl="0">
              <a:spcBef>
                <a:spcPts val="0"/>
              </a:spcBef>
              <a:spcAft>
                <a:spcPts val="0"/>
              </a:spcAft>
              <a:buSzPts val="1400"/>
              <a:buChar char="●"/>
              <a:defRPr sz="10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1" name="Google Shape;11;p1"/>
          <p:cNvSpPr txBox="1">
            <a:spLocks noGrp="1"/>
          </p:cNvSpPr>
          <p:nvPr>
            <p:ph type="sldNum" idx="12"/>
          </p:nvPr>
        </p:nvSpPr>
        <p:spPr>
          <a:xfrm>
            <a:off x="6553200" y="6248400"/>
            <a:ext cx="2133600" cy="457200"/>
          </a:xfrm>
          <a:prstGeom prst="rect">
            <a:avLst/>
          </a:prstGeom>
          <a:noFill/>
          <a:ln>
            <a:noFill/>
          </a:ln>
        </p:spPr>
        <p:txBody>
          <a:bodyPr spcFirstLastPara="1" wrap="square" lIns="91425" tIns="91425" rIns="91425" bIns="91425" anchor="t" anchorCtr="0">
            <a:noAutofit/>
          </a:bodyPr>
          <a:lstStyle>
            <a:lvl1pPr marL="0" marR="0" lvl="0" indent="0" algn="r" rtl="0">
              <a:buNone/>
              <a:defRPr sz="1000" b="0" i="0" u="none" strike="noStrike" cap="none"/>
            </a:lvl1pPr>
            <a:lvl2pPr marL="0" marR="0" lvl="1" indent="0" algn="r" rtl="0">
              <a:buNone/>
              <a:defRPr sz="1000" b="0" i="0" u="none" strike="noStrike" cap="none"/>
            </a:lvl2pPr>
            <a:lvl3pPr marL="0" marR="0" lvl="2" indent="0" algn="r" rtl="0">
              <a:buNone/>
              <a:defRPr sz="1000" b="0" i="0" u="none" strike="noStrike" cap="none"/>
            </a:lvl3pPr>
            <a:lvl4pPr marL="0" marR="0" lvl="3" indent="0" algn="r" rtl="0">
              <a:buNone/>
              <a:defRPr sz="1000" b="0" i="0" u="none" strike="noStrike" cap="none"/>
            </a:lvl4pPr>
            <a:lvl5pPr marL="0" marR="0" lvl="4" indent="0" algn="r" rtl="0">
              <a:buNone/>
              <a:defRPr sz="1000" b="0" i="0" u="none" strike="noStrike" cap="none"/>
            </a:lvl5pPr>
            <a:lvl6pPr marL="0" marR="0" lvl="5" indent="0" algn="r" rtl="0">
              <a:buNone/>
              <a:defRPr sz="1000" b="0" i="0" u="none" strike="noStrike" cap="none"/>
            </a:lvl6pPr>
            <a:lvl7pPr marL="0" marR="0" lvl="6" indent="0" algn="r" rtl="0">
              <a:buNone/>
              <a:defRPr sz="1000" b="0" i="0" u="none" strike="noStrike" cap="none"/>
            </a:lvl7pPr>
            <a:lvl8pPr marL="0" marR="0" lvl="7" indent="0" algn="r" rtl="0">
              <a:buNone/>
              <a:defRPr sz="1000" b="0" i="0" u="none" strike="noStrike" cap="none"/>
            </a:lvl8pPr>
            <a:lvl9pPr marL="0" marR="0" lvl="8" indent="0" algn="r" rtl="0">
              <a:buNone/>
              <a:defRPr sz="1000" b="0" i="0" u="none" strike="noStrike" cap="none"/>
            </a:lvl9pPr>
          </a:lstStyle>
          <a:p>
            <a:pPr marL="0" lvl="0" indent="-88900" algn="r" rtl="0">
              <a:spcBef>
                <a:spcPts val="0"/>
              </a:spcBef>
              <a:spcAft>
                <a:spcPts val="0"/>
              </a:spcAft>
              <a:buSzPts val="1400"/>
              <a:buChar char="●"/>
            </a:pPr>
            <a:endParaRPr/>
          </a:p>
          <a:p>
            <a:pPr marL="0" lvl="1" indent="-88900" algn="l" rtl="0">
              <a:spcBef>
                <a:spcPts val="0"/>
              </a:spcBef>
              <a:spcAft>
                <a:spcPts val="0"/>
              </a:spcAft>
              <a:buSzPts val="1400"/>
              <a:buChar char="○"/>
            </a:pPr>
            <a:endParaRPr sz="1400"/>
          </a:p>
          <a:p>
            <a:pPr marL="0" lvl="2" indent="-88900" algn="l" rtl="0">
              <a:spcBef>
                <a:spcPts val="0"/>
              </a:spcBef>
              <a:spcAft>
                <a:spcPts val="0"/>
              </a:spcAft>
              <a:buSzPts val="1400"/>
              <a:buChar char="■"/>
            </a:pPr>
            <a:endParaRPr sz="1400"/>
          </a:p>
          <a:p>
            <a:pPr marL="0" lvl="3" indent="-88900" algn="l" rtl="0">
              <a:spcBef>
                <a:spcPts val="0"/>
              </a:spcBef>
              <a:spcAft>
                <a:spcPts val="0"/>
              </a:spcAft>
              <a:buSzPts val="1400"/>
              <a:buChar char="●"/>
            </a:pPr>
            <a:endParaRPr sz="1400"/>
          </a:p>
          <a:p>
            <a:pPr marL="0" lvl="4" indent="-88900" algn="l" rtl="0">
              <a:spcBef>
                <a:spcPts val="0"/>
              </a:spcBef>
              <a:spcAft>
                <a:spcPts val="0"/>
              </a:spcAft>
              <a:buSzPts val="1400"/>
              <a:buChar char="○"/>
            </a:pPr>
            <a:endParaRPr sz="1400"/>
          </a:p>
          <a:p>
            <a:pPr marL="0" lvl="5" indent="-88900" algn="l" rtl="0">
              <a:spcBef>
                <a:spcPts val="0"/>
              </a:spcBef>
              <a:spcAft>
                <a:spcPts val="0"/>
              </a:spcAft>
              <a:buSzPts val="1400"/>
              <a:buChar char="■"/>
            </a:pPr>
            <a:endParaRPr sz="1400"/>
          </a:p>
          <a:p>
            <a:pPr marL="0" lvl="6" indent="-88900" algn="l" rtl="0">
              <a:spcBef>
                <a:spcPts val="0"/>
              </a:spcBef>
              <a:spcAft>
                <a:spcPts val="0"/>
              </a:spcAft>
              <a:buSzPts val="1400"/>
              <a:buChar char="●"/>
            </a:pPr>
            <a:endParaRPr sz="1400"/>
          </a:p>
          <a:p>
            <a:pPr marL="0" lvl="7" indent="-88900" algn="l" rtl="0">
              <a:spcBef>
                <a:spcPts val="0"/>
              </a:spcBef>
              <a:spcAft>
                <a:spcPts val="0"/>
              </a:spcAft>
              <a:buSzPts val="1400"/>
              <a:buChar char="○"/>
            </a:pPr>
            <a:endParaRPr sz="1400"/>
          </a:p>
          <a:p>
            <a:pPr marL="0" lvl="8" indent="-88900" algn="l" rtl="0">
              <a:spcBef>
                <a:spcPts val="0"/>
              </a:spcBef>
              <a:spcAft>
                <a:spcPts val="0"/>
              </a:spcAft>
              <a:buSzPts val="1400"/>
              <a:buChar char="■"/>
            </a:pPr>
            <a:endParaRPr sz="1400"/>
          </a:p>
        </p:txBody>
      </p:sp>
      <p:grpSp>
        <p:nvGrpSpPr>
          <p:cNvPr id="12" name="Google Shape;12;p1"/>
          <p:cNvGrpSpPr/>
          <p:nvPr/>
        </p:nvGrpSpPr>
        <p:grpSpPr>
          <a:xfrm>
            <a:off x="8153400" y="152400"/>
            <a:ext cx="792162" cy="1295400"/>
            <a:chOff x="8153400" y="1524000"/>
            <a:chExt cx="838200" cy="1371600"/>
          </a:xfrm>
        </p:grpSpPr>
        <p:sp>
          <p:nvSpPr>
            <p:cNvPr id="13" name="Google Shape;13;p1"/>
            <p:cNvSpPr/>
            <p:nvPr/>
          </p:nvSpPr>
          <p:spPr>
            <a:xfrm>
              <a:off x="8153400" y="15240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4" name="Google Shape;14;p1"/>
            <p:cNvSpPr/>
            <p:nvPr/>
          </p:nvSpPr>
          <p:spPr>
            <a:xfrm>
              <a:off x="8331200" y="15240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5" name="Google Shape;15;p1"/>
            <p:cNvSpPr/>
            <p:nvPr/>
          </p:nvSpPr>
          <p:spPr>
            <a:xfrm>
              <a:off x="8509000" y="15240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6" name="Google Shape;16;p1"/>
            <p:cNvSpPr/>
            <p:nvPr/>
          </p:nvSpPr>
          <p:spPr>
            <a:xfrm>
              <a:off x="8153400" y="17018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 name="Google Shape;17;p1"/>
            <p:cNvSpPr/>
            <p:nvPr/>
          </p:nvSpPr>
          <p:spPr>
            <a:xfrm>
              <a:off x="8331200" y="17018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8" name="Google Shape;18;p1"/>
            <p:cNvSpPr/>
            <p:nvPr/>
          </p:nvSpPr>
          <p:spPr>
            <a:xfrm>
              <a:off x="8509000" y="17018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9" name="Google Shape;19;p1"/>
            <p:cNvSpPr/>
            <p:nvPr/>
          </p:nvSpPr>
          <p:spPr>
            <a:xfrm>
              <a:off x="8686800" y="17018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0" name="Google Shape;20;p1"/>
            <p:cNvSpPr/>
            <p:nvPr/>
          </p:nvSpPr>
          <p:spPr>
            <a:xfrm>
              <a:off x="8153400" y="18796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1" name="Google Shape;21;p1"/>
            <p:cNvSpPr/>
            <p:nvPr/>
          </p:nvSpPr>
          <p:spPr>
            <a:xfrm>
              <a:off x="8331200" y="18796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2" name="Google Shape;22;p1"/>
            <p:cNvSpPr/>
            <p:nvPr/>
          </p:nvSpPr>
          <p:spPr>
            <a:xfrm>
              <a:off x="8509000" y="18796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3" name="Google Shape;23;p1"/>
            <p:cNvSpPr/>
            <p:nvPr/>
          </p:nvSpPr>
          <p:spPr>
            <a:xfrm>
              <a:off x="8686800" y="18796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4" name="Google Shape;24;p1"/>
            <p:cNvSpPr/>
            <p:nvPr/>
          </p:nvSpPr>
          <p:spPr>
            <a:xfrm>
              <a:off x="8864600" y="18796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5" name="Google Shape;25;p1"/>
            <p:cNvSpPr/>
            <p:nvPr/>
          </p:nvSpPr>
          <p:spPr>
            <a:xfrm>
              <a:off x="8153400" y="2057400"/>
              <a:ext cx="127000" cy="127000"/>
            </a:xfrm>
            <a:prstGeom prst="ellipse">
              <a:avLst/>
            </a:pr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6" name="Google Shape;26;p1"/>
            <p:cNvSpPr/>
            <p:nvPr/>
          </p:nvSpPr>
          <p:spPr>
            <a:xfrm>
              <a:off x="8331200" y="20574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7" name="Google Shape;27;p1"/>
            <p:cNvSpPr/>
            <p:nvPr/>
          </p:nvSpPr>
          <p:spPr>
            <a:xfrm>
              <a:off x="8509000" y="20574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8" name="Google Shape;28;p1"/>
            <p:cNvSpPr/>
            <p:nvPr/>
          </p:nvSpPr>
          <p:spPr>
            <a:xfrm>
              <a:off x="8686800" y="20574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9" name="Google Shape;29;p1"/>
            <p:cNvSpPr/>
            <p:nvPr/>
          </p:nvSpPr>
          <p:spPr>
            <a:xfrm>
              <a:off x="8153400" y="22352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0" name="Google Shape;30;p1"/>
            <p:cNvSpPr/>
            <p:nvPr/>
          </p:nvSpPr>
          <p:spPr>
            <a:xfrm>
              <a:off x="8331200" y="22352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1" name="Google Shape;31;p1"/>
            <p:cNvSpPr/>
            <p:nvPr/>
          </p:nvSpPr>
          <p:spPr>
            <a:xfrm>
              <a:off x="8509000" y="22352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2" name="Google Shape;32;p1"/>
            <p:cNvSpPr/>
            <p:nvPr/>
          </p:nvSpPr>
          <p:spPr>
            <a:xfrm>
              <a:off x="8686800" y="22352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3" name="Google Shape;33;p1"/>
            <p:cNvSpPr/>
            <p:nvPr/>
          </p:nvSpPr>
          <p:spPr>
            <a:xfrm>
              <a:off x="8864600" y="2235200"/>
              <a:ext cx="127000" cy="127000"/>
            </a:xfrm>
            <a:prstGeom prst="ellipse">
              <a:avLst/>
            </a:prstGeom>
            <a:solidFill>
              <a:schemeClr val="folHlink"/>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4" name="Google Shape;34;p1"/>
            <p:cNvSpPr/>
            <p:nvPr/>
          </p:nvSpPr>
          <p:spPr>
            <a:xfrm>
              <a:off x="8153400" y="2413000"/>
              <a:ext cx="127000" cy="127000"/>
            </a:xfrm>
            <a:prstGeom prst="ellipse">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5" name="Google Shape;35;p1"/>
            <p:cNvSpPr/>
            <p:nvPr/>
          </p:nvSpPr>
          <p:spPr>
            <a:xfrm>
              <a:off x="8331200" y="24130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6" name="Google Shape;36;p1"/>
            <p:cNvSpPr/>
            <p:nvPr/>
          </p:nvSpPr>
          <p:spPr>
            <a:xfrm>
              <a:off x="8509000" y="24130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7" name="Google Shape;37;p1"/>
            <p:cNvSpPr/>
            <p:nvPr/>
          </p:nvSpPr>
          <p:spPr>
            <a:xfrm>
              <a:off x="8686800" y="2413000"/>
              <a:ext cx="127000" cy="127000"/>
            </a:xfrm>
            <a:prstGeom prst="ellipse">
              <a:avLst/>
            </a:prstGeom>
            <a:solidFill>
              <a:schemeClr val="folHlink"/>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8" name="Google Shape;38;p1"/>
            <p:cNvSpPr/>
            <p:nvPr/>
          </p:nvSpPr>
          <p:spPr>
            <a:xfrm>
              <a:off x="8153400" y="25908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9" name="Google Shape;39;p1"/>
            <p:cNvSpPr/>
            <p:nvPr/>
          </p:nvSpPr>
          <p:spPr>
            <a:xfrm>
              <a:off x="8331200" y="2590800"/>
              <a:ext cx="127000" cy="127000"/>
            </a:xfrm>
            <a:prstGeom prst="ellipse">
              <a:avLst/>
            </a:prstGeom>
            <a:solidFill>
              <a:schemeClr val="accen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0" name="Google Shape;40;p1"/>
            <p:cNvSpPr/>
            <p:nvPr/>
          </p:nvSpPr>
          <p:spPr>
            <a:xfrm>
              <a:off x="8509000" y="2590800"/>
              <a:ext cx="127000" cy="127000"/>
            </a:xfrm>
            <a:prstGeom prst="ellipse">
              <a:avLst/>
            </a:prstGeom>
            <a:solidFill>
              <a:schemeClr val="folHlink"/>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1" name="Google Shape;41;p1"/>
            <p:cNvSpPr/>
            <p:nvPr/>
          </p:nvSpPr>
          <p:spPr>
            <a:xfrm>
              <a:off x="8686800" y="2590800"/>
              <a:ext cx="127000" cy="127000"/>
            </a:xfrm>
            <a:prstGeom prst="ellipse">
              <a:avLst/>
            </a:prstGeom>
            <a:solidFill>
              <a:schemeClr val="folHlink"/>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2" name="Google Shape;42;p1"/>
            <p:cNvSpPr/>
            <p:nvPr/>
          </p:nvSpPr>
          <p:spPr>
            <a:xfrm>
              <a:off x="8331200" y="2768600"/>
              <a:ext cx="127000" cy="127000"/>
            </a:xfrm>
            <a:prstGeom prst="ellipse">
              <a:avLst/>
            </a:prstGeom>
            <a:solidFill>
              <a:schemeClr val="folHlink"/>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3" name="Google Shape;43;p1"/>
            <p:cNvSpPr/>
            <p:nvPr/>
          </p:nvSpPr>
          <p:spPr>
            <a:xfrm>
              <a:off x="8686800" y="2768600"/>
              <a:ext cx="127000" cy="127000"/>
            </a:xfrm>
            <a:prstGeom prst="ellipse">
              <a:avLst/>
            </a:prstGeom>
            <a:solidFill>
              <a:schemeClr val="folHlink"/>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4"/>
          <p:cNvSpPr txBox="1">
            <a:spLocks noGrp="1"/>
          </p:cNvSpPr>
          <p:nvPr>
            <p:ph type="ctrTitle"/>
          </p:nvPr>
        </p:nvSpPr>
        <p:spPr>
          <a:xfrm>
            <a:off x="0" y="1214203"/>
            <a:ext cx="9024079" cy="4901784"/>
          </a:xfrm>
          <a:prstGeom prst="rect">
            <a:avLst/>
          </a:prstGeom>
          <a:noFill/>
          <a:ln>
            <a:noFill/>
          </a:ln>
        </p:spPr>
        <p:txBody>
          <a:bodyPr spcFirstLastPara="1" wrap="square" lIns="91425" tIns="45700" rIns="91425" bIns="45700" anchor="t" anchorCtr="0">
            <a:noAutofit/>
          </a:bodyPr>
          <a:lstStyle/>
          <a:p>
            <a:pPr marL="0" marR="0" lvl="0" indent="0" rtl="1">
              <a:lnSpc>
                <a:spcPct val="100000"/>
              </a:lnSpc>
              <a:spcBef>
                <a:spcPts val="0"/>
              </a:spcBef>
              <a:spcAft>
                <a:spcPts val="0"/>
              </a:spcAft>
              <a:buClr>
                <a:schemeClr val="dk2"/>
              </a:buClr>
              <a:buFont typeface="Arial"/>
              <a:buNone/>
            </a:pPr>
            <a:r>
              <a:rPr lang="en-US" sz="4800" b="1" i="0" u="none" strike="noStrike" cap="none" dirty="0">
                <a:solidFill>
                  <a:schemeClr val="dk2"/>
                </a:solidFill>
                <a:latin typeface="Arial"/>
                <a:ea typeface="Arial"/>
                <a:cs typeface="Arial"/>
                <a:sym typeface="Arial"/>
              </a:rPr>
              <a:t>Rural Sociology </a:t>
            </a:r>
            <a:br>
              <a:rPr lang="en-US" sz="4800" b="1" i="0" u="none" strike="noStrike" cap="none" dirty="0">
                <a:solidFill>
                  <a:schemeClr val="dk2"/>
                </a:solidFill>
                <a:latin typeface="Arial"/>
                <a:ea typeface="Arial"/>
                <a:cs typeface="Arial"/>
                <a:sym typeface="Arial"/>
              </a:rPr>
            </a:br>
            <a:br>
              <a:rPr lang="en-US" sz="4800" b="1" baseline="30000" dirty="0"/>
            </a:br>
            <a:r>
              <a:rPr lang="en-US" sz="4800" b="1" baseline="30000" dirty="0"/>
              <a:t>BS Sociology</a:t>
            </a:r>
            <a:br>
              <a:rPr lang="en-US" sz="4800" b="1" baseline="30000" dirty="0"/>
            </a:br>
            <a:r>
              <a:rPr lang="en-US" sz="2500" b="1" dirty="0"/>
              <a:t>Semester: 7</a:t>
            </a:r>
            <a:r>
              <a:rPr lang="en-US" sz="2500" b="1" baseline="30000" dirty="0"/>
              <a:t>th</a:t>
            </a:r>
            <a:br>
              <a:rPr lang="en-US" sz="2500" b="1" baseline="30000" dirty="0"/>
            </a:br>
            <a:r>
              <a:rPr lang="en-US" sz="2500" b="1" baseline="30000" dirty="0"/>
              <a:t>Lecture No. 10</a:t>
            </a:r>
            <a:br>
              <a:rPr lang="en-US" sz="4800" b="1" baseline="30000" dirty="0"/>
            </a:br>
            <a:br>
              <a:rPr lang="en-US" sz="4800" b="1" baseline="30000" dirty="0"/>
            </a:br>
            <a:r>
              <a:rPr lang="en-US" sz="4800" b="1" baseline="30000" dirty="0"/>
              <a:t>Instructor: Mumtaz Hussain</a:t>
            </a:r>
            <a:br>
              <a:rPr lang="en-US" sz="4800" b="1" baseline="30000" dirty="0"/>
            </a:br>
            <a:r>
              <a:rPr lang="en-US" sz="4800" b="1" baseline="30000" dirty="0"/>
              <a:t>University of Sargodha Sb Campus </a:t>
            </a:r>
            <a:br>
              <a:rPr lang="en-US" sz="4800" b="1" baseline="30000" dirty="0"/>
            </a:br>
            <a:r>
              <a:rPr lang="en-US" sz="4800" b="1" baseline="30000" dirty="0"/>
              <a:t>Bhakkar</a:t>
            </a:r>
            <a:br>
              <a:rPr lang="en-US" sz="2800" b="1" baseline="30000" dirty="0"/>
            </a:br>
            <a:br>
              <a:rPr lang="en-US" sz="4800" b="1" dirty="0"/>
            </a:br>
            <a:endParaRPr sz="3900" b="0" i="0" u="none" strike="noStrike" cap="none" dirty="0">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body" idx="1"/>
          </p:nvPr>
        </p:nvSpPr>
        <p:spPr>
          <a:xfrm>
            <a:off x="381000" y="152400"/>
            <a:ext cx="8763000" cy="6705600"/>
          </a:xfrm>
          <a:prstGeom prst="rect">
            <a:avLst/>
          </a:prstGeom>
          <a:noFill/>
          <a:ln>
            <a:noFill/>
          </a:ln>
        </p:spPr>
        <p:txBody>
          <a:bodyPr spcFirstLastPara="1" wrap="square" lIns="91425" tIns="45700" rIns="91425" bIns="45700" anchor="t" anchorCtr="0">
            <a:noAutofit/>
          </a:bodyPr>
          <a:lstStyle/>
          <a:p>
            <a:pPr algn="just"/>
            <a:r>
              <a:rPr lang="en-US" sz="2600" b="1" i="0" dirty="0">
                <a:solidFill>
                  <a:srgbClr val="222222"/>
                </a:solidFill>
                <a:effectLst/>
                <a:latin typeface="Lato"/>
              </a:rPr>
              <a:t>Pattern of Settlement </a:t>
            </a:r>
          </a:p>
          <a:p>
            <a:pPr algn="just"/>
            <a:r>
              <a:rPr lang="en-US" sz="2600" b="0" i="0" dirty="0">
                <a:solidFill>
                  <a:srgbClr val="222222"/>
                </a:solidFill>
                <a:effectLst/>
                <a:latin typeface="Lato"/>
              </a:rPr>
              <a:t>The patterns of settlement identified are as given below:       </a:t>
            </a:r>
          </a:p>
          <a:p>
            <a:pPr marL="654050" indent="-514350" algn="just">
              <a:buAutoNum type="arabicPeriod"/>
            </a:pPr>
            <a:r>
              <a:rPr lang="en-US" sz="2600" b="1" i="0" dirty="0">
                <a:solidFill>
                  <a:srgbClr val="222222"/>
                </a:solidFill>
                <a:effectLst/>
                <a:latin typeface="Lato"/>
              </a:rPr>
              <a:t>Isolated Farmstead</a:t>
            </a:r>
            <a:r>
              <a:rPr lang="en-US" sz="2600" b="0" i="0" dirty="0">
                <a:solidFill>
                  <a:srgbClr val="222222"/>
                </a:solidFill>
                <a:effectLst/>
                <a:latin typeface="Lato"/>
              </a:rPr>
              <a:t>: In this form the individual lives on his farm with his farmland surrounding him. “</a:t>
            </a:r>
            <a:r>
              <a:rPr lang="en-US" sz="2600" b="0" i="1" dirty="0">
                <a:solidFill>
                  <a:srgbClr val="222222"/>
                </a:solidFill>
                <a:effectLst/>
                <a:latin typeface="Lato"/>
              </a:rPr>
              <a:t>His neighbor may be a few miles from him depending on the size of their respective farms. Adjacent to his dwelling he keeps his livestock, bar, farm equipment, harvested produce and other parts commodities</a:t>
            </a:r>
            <a:r>
              <a:rPr lang="en-US" sz="2600" b="0" i="0" dirty="0">
                <a:solidFill>
                  <a:srgbClr val="222222"/>
                </a:solidFill>
                <a:effectLst/>
                <a:latin typeface="Lato"/>
              </a:rPr>
              <a:t>.”</a:t>
            </a:r>
          </a:p>
          <a:p>
            <a:pPr marL="654050" indent="-514350" algn="just">
              <a:buAutoNum type="arabicPeriod"/>
            </a:pPr>
            <a:r>
              <a:rPr lang="en-US" sz="2600" b="1" i="0" dirty="0">
                <a:solidFill>
                  <a:srgbClr val="222222"/>
                </a:solidFill>
                <a:effectLst/>
                <a:latin typeface="Lato"/>
              </a:rPr>
              <a:t>Village</a:t>
            </a:r>
            <a:r>
              <a:rPr lang="en-US" sz="2600" b="0" i="0" dirty="0">
                <a:solidFill>
                  <a:srgbClr val="222222"/>
                </a:solidFill>
                <a:effectLst/>
                <a:latin typeface="Lato"/>
              </a:rPr>
              <a:t>: This pattern of settlement comprises of dwellings of rural people “</a:t>
            </a:r>
            <a:r>
              <a:rPr lang="en-US" sz="2600" b="0" i="1" dirty="0">
                <a:solidFill>
                  <a:srgbClr val="222222"/>
                </a:solidFill>
                <a:effectLst/>
                <a:latin typeface="Lato"/>
              </a:rPr>
              <a:t>concentrated together with their farmland outlying their cluster dwelling of village. The number of dwelling will vary and will indicate the size of the village. Examples, of the village pattern of settlement due to be found in most of the countries of the East, where such predominates</a:t>
            </a:r>
            <a:r>
              <a:rPr lang="en-US" sz="2600" b="0" i="0" dirty="0">
                <a:solidFill>
                  <a:srgbClr val="222222"/>
                </a:solidFill>
                <a:effectLst/>
                <a:latin typeface="Lato"/>
              </a:rPr>
              <a:t>.” </a:t>
            </a:r>
          </a:p>
          <a:p>
            <a:br>
              <a:rPr lang="en-US" dirty="0"/>
            </a:br>
            <a:endParaRPr lang="en-US" sz="30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57247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body" idx="1"/>
          </p:nvPr>
        </p:nvSpPr>
        <p:spPr>
          <a:xfrm>
            <a:off x="381000" y="152400"/>
            <a:ext cx="8763000" cy="6705600"/>
          </a:xfrm>
          <a:prstGeom prst="rect">
            <a:avLst/>
          </a:prstGeom>
          <a:noFill/>
          <a:ln>
            <a:noFill/>
          </a:ln>
        </p:spPr>
        <p:txBody>
          <a:bodyPr spcFirstLastPara="1" wrap="square" lIns="91425" tIns="45700" rIns="91425" bIns="45700" anchor="t" anchorCtr="0">
            <a:noAutofit/>
          </a:bodyPr>
          <a:lstStyle/>
          <a:p>
            <a:pPr marL="139700" indent="0" algn="just">
              <a:buNone/>
            </a:pPr>
            <a:r>
              <a:rPr lang="en-US" sz="2600" b="1" i="0" dirty="0">
                <a:solidFill>
                  <a:srgbClr val="222222"/>
                </a:solidFill>
                <a:effectLst/>
                <a:latin typeface="Lato"/>
              </a:rPr>
              <a:t>3. Line Village</a:t>
            </a:r>
            <a:r>
              <a:rPr lang="en-US" sz="2600" b="0" i="0" dirty="0">
                <a:solidFill>
                  <a:srgbClr val="222222"/>
                </a:solidFill>
                <a:effectLst/>
                <a:latin typeface="Lato"/>
              </a:rPr>
              <a:t>: In such a type of village houses are located along a road, a water way or artery of transportation, each with adjoining strips of farm land belong in shape extending away from the road. Residences are thus close and easily accessible to one another and at the same time are located on their respective farms. </a:t>
            </a:r>
          </a:p>
          <a:p>
            <a:pPr algn="just"/>
            <a:r>
              <a:rPr lang="en-US" sz="2600" b="0" i="1" dirty="0">
                <a:solidFill>
                  <a:srgbClr val="222222"/>
                </a:solidFill>
                <a:effectLst/>
                <a:latin typeface="Lato"/>
              </a:rPr>
              <a:t>This pattern of human settlement may be witnessed along canals in “Thailand, in certain parts of Canada along the St. </a:t>
            </a:r>
            <a:r>
              <a:rPr lang="en-US" sz="2600" b="0" i="1" dirty="0" err="1">
                <a:solidFill>
                  <a:srgbClr val="222222"/>
                </a:solidFill>
                <a:effectLst/>
                <a:latin typeface="Lato"/>
              </a:rPr>
              <a:t>Lawrance</a:t>
            </a:r>
            <a:r>
              <a:rPr lang="en-US" sz="2600" b="0" i="1" dirty="0">
                <a:solidFill>
                  <a:srgbClr val="222222"/>
                </a:solidFill>
                <a:effectLst/>
                <a:latin typeface="Lato"/>
              </a:rPr>
              <a:t> River, in French Canadian settlement in Maine and Louisiana in the U.S.A. and is characteristic of the French land tenure pattern, many villages in France and Germany are also of this typ</a:t>
            </a:r>
            <a:r>
              <a:rPr lang="en-US" sz="2600" b="0" i="0" dirty="0">
                <a:solidFill>
                  <a:srgbClr val="222222"/>
                </a:solidFill>
                <a:effectLst/>
                <a:latin typeface="Lato"/>
              </a:rPr>
              <a:t>e.”</a:t>
            </a:r>
          </a:p>
          <a:p>
            <a:pPr marL="0" marR="0" lvl="0" indent="79375" rtl="0">
              <a:lnSpc>
                <a:spcPct val="100000"/>
              </a:lnSpc>
              <a:spcBef>
                <a:spcPts val="600"/>
              </a:spcBef>
              <a:spcAft>
                <a:spcPts val="0"/>
              </a:spcAft>
              <a:buClr>
                <a:schemeClr val="dk2"/>
              </a:buClr>
              <a:buSzPts val="1250"/>
              <a:buFont typeface="Arial"/>
              <a:buNone/>
            </a:pPr>
            <a:endParaRPr lang="en-US" sz="30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98984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body" idx="1"/>
          </p:nvPr>
        </p:nvSpPr>
        <p:spPr>
          <a:xfrm>
            <a:off x="381000" y="152400"/>
            <a:ext cx="8763000" cy="6705600"/>
          </a:xfrm>
          <a:prstGeom prst="rect">
            <a:avLst/>
          </a:prstGeom>
          <a:noFill/>
          <a:ln>
            <a:noFill/>
          </a:ln>
        </p:spPr>
        <p:txBody>
          <a:bodyPr spcFirstLastPara="1" wrap="square" lIns="91425" tIns="45700" rIns="91425" bIns="45700" anchor="t" anchorCtr="0">
            <a:noAutofit/>
          </a:bodyPr>
          <a:lstStyle/>
          <a:p>
            <a:pPr marL="139700" indent="0" algn="just">
              <a:buNone/>
            </a:pPr>
            <a:r>
              <a:rPr lang="en-US" sz="2600" b="1" u="none" strike="noStrike" cap="none" dirty="0">
                <a:solidFill>
                  <a:srgbClr val="222222"/>
                </a:solidFill>
                <a:latin typeface="Lato"/>
                <a:ea typeface="Arial"/>
                <a:cs typeface="Arial"/>
                <a:sym typeface="Arial"/>
              </a:rPr>
              <a:t>4. </a:t>
            </a:r>
            <a:r>
              <a:rPr lang="en-US" sz="2700" b="1" i="0" dirty="0">
                <a:solidFill>
                  <a:srgbClr val="222222"/>
                </a:solidFill>
                <a:effectLst/>
                <a:latin typeface="Lato"/>
              </a:rPr>
              <a:t>Cross-Roads and Market Center Settlements:</a:t>
            </a:r>
            <a:r>
              <a:rPr lang="en-US" sz="2700" b="0" i="0" dirty="0">
                <a:solidFill>
                  <a:srgbClr val="222222"/>
                </a:solidFill>
                <a:effectLst/>
                <a:latin typeface="Lato"/>
              </a:rPr>
              <a:t> This pattern of settlement is common in various places trough out the world. It is “</a:t>
            </a:r>
            <a:r>
              <a:rPr lang="en-US" sz="2700" b="0" i="1" dirty="0">
                <a:solidFill>
                  <a:srgbClr val="222222"/>
                </a:solidFill>
                <a:effectLst/>
                <a:latin typeface="Lato"/>
              </a:rPr>
              <a:t>based on economic factors of location for simply and distribution of goods, these settlement provide needed products and commodities, such as prepared food stuffs, refreshments services such as petrol station, repair shop, etc. market center settlement, therefore, are predominantly is habited by Merchants who handle agricultural products, bankers, shopkeepers and other.</a:t>
            </a:r>
            <a:r>
              <a:rPr lang="en-US" sz="2700" b="0" i="0" dirty="0">
                <a:solidFill>
                  <a:srgbClr val="222222"/>
                </a:solidFill>
                <a:effectLst/>
                <a:latin typeface="Lato"/>
              </a:rPr>
              <a:t>”</a:t>
            </a:r>
          </a:p>
          <a:p>
            <a:pPr algn="just"/>
            <a:r>
              <a:rPr lang="en-US" sz="2700" b="0" i="0" dirty="0">
                <a:solidFill>
                  <a:srgbClr val="222222"/>
                </a:solidFill>
                <a:effectLst/>
                <a:latin typeface="Lato"/>
              </a:rPr>
              <a:t> In such centers farmers usually do not reside unless their farmland is adjacent. Generally it consists of shops along the line of the road.    </a:t>
            </a:r>
          </a:p>
          <a:p>
            <a:pPr marL="139700" indent="0" algn="just">
              <a:buNone/>
            </a:pPr>
            <a:endParaRPr lang="en-US" sz="30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40344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body" idx="1"/>
          </p:nvPr>
        </p:nvSpPr>
        <p:spPr>
          <a:xfrm>
            <a:off x="381000" y="152400"/>
            <a:ext cx="8763000" cy="6705600"/>
          </a:xfrm>
          <a:prstGeom prst="rect">
            <a:avLst/>
          </a:prstGeom>
          <a:noFill/>
          <a:ln>
            <a:noFill/>
          </a:ln>
        </p:spPr>
        <p:txBody>
          <a:bodyPr spcFirstLastPara="1" wrap="square" lIns="91425" tIns="45700" rIns="91425" bIns="45700" anchor="t" anchorCtr="0">
            <a:noAutofit/>
          </a:bodyPr>
          <a:lstStyle/>
          <a:p>
            <a:pPr marL="139700" indent="0" algn="just">
              <a:buNone/>
            </a:pPr>
            <a:r>
              <a:rPr lang="en-US" dirty="0">
                <a:effectLst/>
              </a:rPr>
              <a:t>5. </a:t>
            </a:r>
            <a:r>
              <a:rPr lang="en-US" b="1" i="0" dirty="0">
                <a:solidFill>
                  <a:srgbClr val="222222"/>
                </a:solidFill>
                <a:effectLst/>
                <a:latin typeface="Times New Roman" panose="02020603050405020304" pitchFamily="18" charset="0"/>
              </a:rPr>
              <a:t>Hamlets</a:t>
            </a:r>
            <a:r>
              <a:rPr lang="en-US" b="0" i="0" dirty="0">
                <a:solidFill>
                  <a:srgbClr val="222222"/>
                </a:solidFill>
                <a:effectLst/>
                <a:latin typeface="Times New Roman" panose="02020603050405020304" pitchFamily="18" charset="0"/>
              </a:rPr>
              <a:t>: Small village located away from villages or on the fringes of larger villages are called hamlets and they do not possess adequate supplies usually and services that may be more available in the larger village.</a:t>
            </a:r>
          </a:p>
          <a:p>
            <a:pPr marL="139700" indent="0" algn="just">
              <a:buNone/>
            </a:pPr>
            <a:r>
              <a:rPr lang="en-US" b="1" i="0" dirty="0">
                <a:solidFill>
                  <a:srgbClr val="222222"/>
                </a:solidFill>
                <a:effectLst/>
                <a:latin typeface="Times New Roman" panose="02020603050405020304" pitchFamily="18" charset="0"/>
              </a:rPr>
              <a:t>6. Other Patterns:</a:t>
            </a:r>
            <a:r>
              <a:rPr lang="en-US" b="0" i="0" dirty="0">
                <a:solidFill>
                  <a:srgbClr val="222222"/>
                </a:solidFill>
                <a:effectLst/>
                <a:latin typeface="Times New Roman" panose="02020603050405020304" pitchFamily="18" charset="0"/>
              </a:rPr>
              <a:t> In addition to these other types of settlements exist to serve specific function. For, instance, in India at points of religious pilgrimage or a church is usually built along with dwelling places for those who visit and worship. Similarly, there are historical and other places of tourist interest around which settlements have come to exist.</a:t>
            </a:r>
          </a:p>
          <a:p>
            <a:pPr marL="139700" indent="0" algn="just">
              <a:buNone/>
            </a:pPr>
            <a:endParaRPr lang="en-US" sz="30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39425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body" idx="1"/>
          </p:nvPr>
        </p:nvSpPr>
        <p:spPr>
          <a:xfrm>
            <a:off x="381000" y="152400"/>
            <a:ext cx="8763000" cy="6705600"/>
          </a:xfrm>
          <a:prstGeom prst="rect">
            <a:avLst/>
          </a:prstGeom>
          <a:noFill/>
          <a:ln>
            <a:noFill/>
          </a:ln>
        </p:spPr>
        <p:txBody>
          <a:bodyPr spcFirstLastPara="1" wrap="square" lIns="91425" tIns="45700" rIns="91425" bIns="45700" anchor="t" anchorCtr="0">
            <a:noAutofit/>
          </a:bodyPr>
          <a:lstStyle/>
          <a:p>
            <a:pPr marL="139700" indent="0" algn="just">
              <a:buNone/>
            </a:pPr>
            <a:r>
              <a:rPr lang="en-US" sz="2700" dirty="0">
                <a:latin typeface="Lato"/>
              </a:rPr>
              <a:t>7. </a:t>
            </a:r>
            <a:r>
              <a:rPr lang="en-US" sz="2700" b="1" i="0" dirty="0">
                <a:solidFill>
                  <a:srgbClr val="222222"/>
                </a:solidFill>
                <a:effectLst/>
                <a:latin typeface="Lato"/>
              </a:rPr>
              <a:t>Round Village or Circular Pattern</a:t>
            </a:r>
            <a:r>
              <a:rPr lang="en-US" sz="2700" b="0" i="0" dirty="0">
                <a:solidFill>
                  <a:srgbClr val="222222"/>
                </a:solidFill>
                <a:effectLst/>
                <a:latin typeface="Lato"/>
              </a:rPr>
              <a:t>: </a:t>
            </a:r>
          </a:p>
          <a:p>
            <a:pPr algn="just"/>
            <a:r>
              <a:rPr lang="en-US" sz="2700" b="0" i="0" dirty="0">
                <a:solidFill>
                  <a:srgbClr val="222222"/>
                </a:solidFill>
                <a:effectLst/>
                <a:latin typeface="Lato"/>
              </a:rPr>
              <a:t>In this type “</a:t>
            </a:r>
            <a:r>
              <a:rPr lang="en-US" sz="2700" b="0" i="1" dirty="0">
                <a:solidFill>
                  <a:srgbClr val="222222"/>
                </a:solidFill>
                <a:effectLst/>
                <a:latin typeface="Lato"/>
              </a:rPr>
              <a:t>houses are arranged in a circle enclosing a central area with the houses and yard at the apex of triangular plot. In this way, houses are closer together without creating a corresponding greater length in the tract of farm land.</a:t>
            </a:r>
            <a:r>
              <a:rPr lang="en-US" sz="2700" b="0" i="0" dirty="0">
                <a:solidFill>
                  <a:srgbClr val="222222"/>
                </a:solidFill>
                <a:effectLst/>
                <a:latin typeface="Lato"/>
              </a:rPr>
              <a:t>” Such a pattern can easily be seen in some villages in Israel where irrigated land is very limited.”</a:t>
            </a:r>
          </a:p>
          <a:p>
            <a:pPr marL="139700" indent="0" algn="just">
              <a:buNone/>
            </a:pPr>
            <a:endParaRPr lang="en-US" sz="30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16897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body" idx="1"/>
          </p:nvPr>
        </p:nvSpPr>
        <p:spPr>
          <a:xfrm>
            <a:off x="381000" y="152400"/>
            <a:ext cx="8763000" cy="6705600"/>
          </a:xfrm>
          <a:prstGeom prst="rect">
            <a:avLst/>
          </a:prstGeom>
          <a:noFill/>
          <a:ln>
            <a:noFill/>
          </a:ln>
        </p:spPr>
        <p:txBody>
          <a:bodyPr spcFirstLastPara="1" wrap="square" lIns="91425" tIns="45700" rIns="91425" bIns="45700" anchor="t" anchorCtr="0">
            <a:noAutofit/>
          </a:bodyPr>
          <a:lstStyle/>
          <a:p>
            <a:pPr marL="0" marR="0" lvl="0" indent="79375" algn="ctr" rtl="0">
              <a:lnSpc>
                <a:spcPct val="100000"/>
              </a:lnSpc>
              <a:spcBef>
                <a:spcPts val="600"/>
              </a:spcBef>
              <a:spcAft>
                <a:spcPts val="0"/>
              </a:spcAft>
              <a:buClr>
                <a:schemeClr val="dk2"/>
              </a:buClr>
              <a:buSzPts val="1250"/>
              <a:buFont typeface="Arial"/>
              <a:buNone/>
            </a:pPr>
            <a:endParaRPr lang="en-US" sz="3000" b="0" i="0" u="none" strike="noStrike" cap="none" dirty="0">
              <a:solidFill>
                <a:schemeClr val="dk1"/>
              </a:solidFill>
              <a:latin typeface="Arial"/>
              <a:ea typeface="Arial"/>
              <a:cs typeface="Arial"/>
              <a:sym typeface="Arial"/>
            </a:endParaRPr>
          </a:p>
          <a:p>
            <a:pPr marL="0" marR="0" lvl="0" indent="79375" algn="ctr" rtl="0">
              <a:lnSpc>
                <a:spcPct val="100000"/>
              </a:lnSpc>
              <a:spcBef>
                <a:spcPts val="600"/>
              </a:spcBef>
              <a:spcAft>
                <a:spcPts val="0"/>
              </a:spcAft>
              <a:buClr>
                <a:schemeClr val="dk2"/>
              </a:buClr>
              <a:buSzPts val="1250"/>
              <a:buFont typeface="Arial"/>
              <a:buNone/>
            </a:pPr>
            <a:endParaRPr lang="en-US" dirty="0"/>
          </a:p>
          <a:p>
            <a:pPr marL="0" marR="0" lvl="0" indent="79375" algn="ctr" rtl="0">
              <a:lnSpc>
                <a:spcPct val="100000"/>
              </a:lnSpc>
              <a:spcBef>
                <a:spcPts val="600"/>
              </a:spcBef>
              <a:spcAft>
                <a:spcPts val="0"/>
              </a:spcAft>
              <a:buClr>
                <a:schemeClr val="dk2"/>
              </a:buClr>
              <a:buSzPts val="1250"/>
              <a:buFont typeface="Arial"/>
              <a:buNone/>
            </a:pPr>
            <a:endParaRPr lang="en-US" sz="3000" b="0" i="0" u="none" strike="noStrike" cap="none" dirty="0">
              <a:solidFill>
                <a:schemeClr val="dk1"/>
              </a:solidFill>
              <a:latin typeface="Arial"/>
              <a:ea typeface="Arial"/>
              <a:cs typeface="Arial"/>
              <a:sym typeface="Arial"/>
            </a:endParaRPr>
          </a:p>
          <a:p>
            <a:pPr marL="0" marR="0" lvl="0" indent="79375" algn="ctr" rtl="0">
              <a:lnSpc>
                <a:spcPct val="100000"/>
              </a:lnSpc>
              <a:spcBef>
                <a:spcPts val="600"/>
              </a:spcBef>
              <a:spcAft>
                <a:spcPts val="0"/>
              </a:spcAft>
              <a:buClr>
                <a:schemeClr val="dk2"/>
              </a:buClr>
              <a:buSzPts val="1250"/>
              <a:buFont typeface="Arial"/>
              <a:buNone/>
            </a:pPr>
            <a:endParaRPr lang="en-US" dirty="0"/>
          </a:p>
          <a:p>
            <a:pPr marL="0" marR="0" lvl="0" indent="79375" algn="ctr" rtl="0">
              <a:lnSpc>
                <a:spcPct val="100000"/>
              </a:lnSpc>
              <a:spcBef>
                <a:spcPts val="600"/>
              </a:spcBef>
              <a:spcAft>
                <a:spcPts val="0"/>
              </a:spcAft>
              <a:buClr>
                <a:schemeClr val="dk2"/>
              </a:buClr>
              <a:buSzPts val="1250"/>
              <a:buFont typeface="Arial"/>
              <a:buNone/>
            </a:pPr>
            <a:endParaRPr lang="en-US" sz="3000" b="0" i="0" u="none" strike="noStrike" cap="none" dirty="0">
              <a:solidFill>
                <a:schemeClr val="dk1"/>
              </a:solidFill>
              <a:latin typeface="Arial"/>
              <a:ea typeface="Arial"/>
              <a:cs typeface="Arial"/>
              <a:sym typeface="Arial"/>
            </a:endParaRPr>
          </a:p>
          <a:p>
            <a:pPr marL="0" marR="0" lvl="0" indent="79375" algn="ctr" rtl="0">
              <a:lnSpc>
                <a:spcPct val="100000"/>
              </a:lnSpc>
              <a:spcBef>
                <a:spcPts val="600"/>
              </a:spcBef>
              <a:spcAft>
                <a:spcPts val="0"/>
              </a:spcAft>
              <a:buClr>
                <a:schemeClr val="dk2"/>
              </a:buClr>
              <a:buSzPts val="1250"/>
              <a:buFont typeface="Arial"/>
              <a:buNone/>
            </a:pPr>
            <a:r>
              <a:rPr lang="en-US" sz="4500" b="1" i="0" u="none" strike="noStrike" cap="none" dirty="0">
                <a:solidFill>
                  <a:schemeClr val="dk1"/>
                </a:solidFill>
                <a:latin typeface="Arial"/>
                <a:ea typeface="Arial"/>
                <a:cs typeface="Arial"/>
                <a:sym typeface="Arial"/>
              </a:rPr>
              <a:t>Thank You</a:t>
            </a:r>
            <a:endParaRPr sz="4500" b="1"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24615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14990" y="1"/>
            <a:ext cx="8915400" cy="6857999"/>
          </a:xfrm>
          <a:prstGeom prst="rect">
            <a:avLst/>
          </a:prstGeom>
          <a:noFill/>
          <a:ln>
            <a:noFill/>
          </a:ln>
        </p:spPr>
        <p:txBody>
          <a:bodyPr spcFirstLastPara="1" wrap="square" lIns="91425" tIns="45700" rIns="91425" bIns="45700" anchor="t" anchorCtr="0">
            <a:noAutofit/>
          </a:bodyPr>
          <a:lstStyle/>
          <a:p>
            <a:pPr marR="0" lvl="0" algn="just" rtl="0">
              <a:lnSpc>
                <a:spcPct val="100000"/>
              </a:lnSpc>
              <a:spcBef>
                <a:spcPts val="0"/>
              </a:spcBef>
              <a:spcAft>
                <a:spcPts val="0"/>
              </a:spcAft>
            </a:pPr>
            <a:r>
              <a:rPr lang="en-US" sz="3600" b="1" i="0" u="sng" dirty="0">
                <a:solidFill>
                  <a:srgbClr val="222222"/>
                </a:solidFill>
                <a:effectLst/>
                <a:latin typeface="arial" panose="020B0604020202020204" pitchFamily="34" charset="0"/>
              </a:rPr>
              <a:t>Rural People:</a:t>
            </a:r>
          </a:p>
          <a:p>
            <a:pPr marL="457200" marR="0" lvl="0" indent="-457200" algn="just" rtl="0">
              <a:lnSpc>
                <a:spcPct val="100000"/>
              </a:lnSpc>
              <a:spcBef>
                <a:spcPts val="0"/>
              </a:spcBef>
              <a:spcAft>
                <a:spcPts val="0"/>
              </a:spcAft>
              <a:buFont typeface="Arial" panose="020B0604020202020204" pitchFamily="34" charset="0"/>
              <a:buChar char="•"/>
            </a:pPr>
            <a:r>
              <a:rPr lang="en-US" sz="2800" b="1" i="0" dirty="0">
                <a:solidFill>
                  <a:srgbClr val="222222"/>
                </a:solidFill>
                <a:effectLst/>
                <a:latin typeface="Lato"/>
              </a:rPr>
              <a:t>Rural peoples </a:t>
            </a:r>
            <a:r>
              <a:rPr lang="en-US" sz="2800" i="0" dirty="0">
                <a:solidFill>
                  <a:srgbClr val="222222"/>
                </a:solidFill>
                <a:effectLst/>
                <a:latin typeface="Lato"/>
              </a:rPr>
              <a:t>are those who live off artisanal or small-scale agriculture, livestock raising, pastoralism, fishing, forestry, hunting and gathering, and handicrafts related to agriculture or a related occupation in a rural area.</a:t>
            </a:r>
          </a:p>
          <a:p>
            <a:pPr marL="457200" marR="0" lvl="0" indent="-457200" algn="just" rtl="0">
              <a:lnSpc>
                <a:spcPct val="100000"/>
              </a:lnSpc>
              <a:spcBef>
                <a:spcPts val="0"/>
              </a:spcBef>
              <a:spcAft>
                <a:spcPts val="0"/>
              </a:spcAft>
              <a:buFont typeface="Arial" panose="020B0604020202020204" pitchFamily="34" charset="0"/>
              <a:buChar char="•"/>
            </a:pPr>
            <a:r>
              <a:rPr lang="en-US" sz="2800" b="1" i="0" dirty="0">
                <a:solidFill>
                  <a:srgbClr val="222222"/>
                </a:solidFill>
                <a:effectLst/>
                <a:latin typeface="Lato"/>
              </a:rPr>
              <a:t>Rural living</a:t>
            </a:r>
            <a:r>
              <a:rPr lang="en-US" sz="2800" b="0" i="0" dirty="0">
                <a:solidFill>
                  <a:srgbClr val="222222"/>
                </a:solidFill>
                <a:effectLst/>
                <a:latin typeface="Lato"/>
              </a:rPr>
              <a:t> offers the opportunity to reconnect with nature. More trees and less traffic means cleaner air. Fields, forests, and streams make for great outdoor </a:t>
            </a:r>
            <a:r>
              <a:rPr lang="en-US" sz="2800" b="1" i="0" dirty="0">
                <a:solidFill>
                  <a:srgbClr val="222222"/>
                </a:solidFill>
                <a:effectLst/>
                <a:latin typeface="Lato"/>
              </a:rPr>
              <a:t>living</a:t>
            </a:r>
            <a:r>
              <a:rPr lang="en-US" sz="2800" b="0" i="0" dirty="0">
                <a:solidFill>
                  <a:srgbClr val="222222"/>
                </a:solidFill>
                <a:effectLst/>
                <a:latin typeface="Lato"/>
              </a:rPr>
              <a:t> and a healthier lifestyle.</a:t>
            </a:r>
          </a:p>
          <a:p>
            <a:pPr marL="457200" marR="0" lvl="0" indent="-457200" algn="just" rtl="0">
              <a:lnSpc>
                <a:spcPct val="100000"/>
              </a:lnSpc>
              <a:spcBef>
                <a:spcPts val="0"/>
              </a:spcBef>
              <a:spcAft>
                <a:spcPts val="0"/>
              </a:spcAft>
              <a:buFont typeface="Arial" panose="020B0604020202020204" pitchFamily="34" charset="0"/>
              <a:buChar char="•"/>
            </a:pPr>
            <a:r>
              <a:rPr lang="en-US" sz="2800" b="0" i="0" dirty="0">
                <a:solidFill>
                  <a:srgbClr val="222222"/>
                </a:solidFill>
                <a:effectLst/>
                <a:latin typeface="Lato"/>
              </a:rPr>
              <a:t>An </a:t>
            </a:r>
            <a:r>
              <a:rPr lang="en-US" sz="2800" b="1" i="0" dirty="0">
                <a:solidFill>
                  <a:srgbClr val="222222"/>
                </a:solidFill>
                <a:effectLst/>
                <a:latin typeface="Lato"/>
              </a:rPr>
              <a:t>example of rural</a:t>
            </a:r>
            <a:r>
              <a:rPr lang="en-US" sz="2800" b="0" i="0" dirty="0">
                <a:solidFill>
                  <a:srgbClr val="222222"/>
                </a:solidFill>
                <a:effectLst/>
                <a:latin typeface="Lato"/>
              </a:rPr>
              <a:t> is a land of farms. The definition of a </a:t>
            </a:r>
            <a:r>
              <a:rPr lang="en-US" sz="2800" b="1" i="0" dirty="0">
                <a:solidFill>
                  <a:srgbClr val="222222"/>
                </a:solidFill>
                <a:effectLst/>
                <a:latin typeface="Lato"/>
              </a:rPr>
              <a:t>rural</a:t>
            </a:r>
            <a:r>
              <a:rPr lang="en-US" sz="2800" b="0" i="0" dirty="0">
                <a:solidFill>
                  <a:srgbClr val="222222"/>
                </a:solidFill>
                <a:effectLst/>
                <a:latin typeface="Lato"/>
              </a:rPr>
              <a:t> is a person who lives in the country. An </a:t>
            </a:r>
            <a:r>
              <a:rPr lang="en-US" sz="2800" b="1" i="0" dirty="0">
                <a:solidFill>
                  <a:srgbClr val="222222"/>
                </a:solidFill>
                <a:effectLst/>
                <a:latin typeface="Lato"/>
              </a:rPr>
              <a:t>example of rural</a:t>
            </a:r>
            <a:r>
              <a:rPr lang="en-US" sz="2800" b="0" i="0" dirty="0">
                <a:solidFill>
                  <a:srgbClr val="222222"/>
                </a:solidFill>
                <a:effectLst/>
                <a:latin typeface="Lato"/>
              </a:rPr>
              <a:t> is a farmer. Pertaining to less-populated, non-urban areas.</a:t>
            </a:r>
            <a:endParaRPr lang="en-US" sz="2800" dirty="0">
              <a:solidFill>
                <a:schemeClr val="dk1"/>
              </a:solidFill>
              <a:latin typeface="Lato"/>
            </a:endParaRPr>
          </a:p>
          <a:p>
            <a:pPr marL="0" marR="0" lvl="0" indent="0" algn="l" rtl="0">
              <a:lnSpc>
                <a:spcPct val="100000"/>
              </a:lnSpc>
              <a:spcBef>
                <a:spcPts val="0"/>
              </a:spcBef>
              <a:spcAft>
                <a:spcPts val="0"/>
              </a:spcAft>
              <a:buNone/>
            </a:pPr>
            <a:endParaRPr lang="en-US" sz="2650" b="1" u="sng" dirty="0">
              <a:solidFill>
                <a:schemeClr val="dk1"/>
              </a:solidFill>
              <a:latin typeface="Lato"/>
            </a:endParaRPr>
          </a:p>
          <a:p>
            <a:pPr marL="0" marR="0" lvl="0" indent="0" algn="just" rtl="0">
              <a:lnSpc>
                <a:spcPct val="100000"/>
              </a:lnSpc>
              <a:spcBef>
                <a:spcPts val="0"/>
              </a:spcBef>
              <a:spcAft>
                <a:spcPts val="0"/>
              </a:spcAft>
              <a:buNone/>
            </a:pPr>
            <a:endParaRPr sz="2700" b="0" i="0" u="none" strike="noStrike" cap="none" dirty="0">
              <a:solidFill>
                <a:schemeClr val="tx1"/>
              </a:solidFill>
              <a:latin typeface="Lato"/>
              <a:sym typeface="Arial"/>
            </a:endParaRPr>
          </a:p>
          <a:p>
            <a:pPr marL="0" marR="0" lvl="0" indent="0" algn="l" rtl="0">
              <a:lnSpc>
                <a:spcPct val="100000"/>
              </a:lnSpc>
              <a:spcBef>
                <a:spcPts val="0"/>
              </a:spcBef>
              <a:spcAft>
                <a:spcPts val="0"/>
              </a:spcAft>
              <a:buNone/>
            </a:pPr>
            <a:endParaRPr lang="en-US"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lang="en-US" sz="1800" dirty="0">
              <a:solidFill>
                <a:schemeClr val="dk1"/>
              </a:solidFill>
            </a:endParaRPr>
          </a:p>
          <a:p>
            <a:pPr marL="0" marR="0" lvl="0" indent="0" algn="l" rtl="0">
              <a:lnSpc>
                <a:spcPct val="100000"/>
              </a:lnSpc>
              <a:spcBef>
                <a:spcPts val="0"/>
              </a:spcBef>
              <a:spcAft>
                <a:spcPts val="0"/>
              </a:spcAft>
              <a:buNone/>
            </a:pPr>
            <a:endParaRPr lang="en-US"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lang="en-US" sz="1800" dirty="0">
              <a:solidFill>
                <a:schemeClr val="dk1"/>
              </a:solidFill>
            </a:endParaRPr>
          </a:p>
          <a:p>
            <a:pPr marL="0" marR="0" lvl="0" indent="0" algn="l" rtl="0">
              <a:lnSpc>
                <a:spcPct val="100000"/>
              </a:lnSpc>
              <a:spcBef>
                <a:spcPts val="0"/>
              </a:spcBef>
              <a:spcAft>
                <a:spcPts val="0"/>
              </a:spcAft>
              <a:buNone/>
            </a:pPr>
            <a:endParaRPr lang="en-US"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lang="en-US" sz="1800" dirty="0">
              <a:solidFill>
                <a:schemeClr val="dk1"/>
              </a:solidFill>
            </a:endParaRPr>
          </a:p>
          <a:p>
            <a:pPr marL="0" marR="0" lvl="0" indent="0" algn="l" rtl="0">
              <a:lnSpc>
                <a:spcPct val="100000"/>
              </a:lnSpc>
              <a:spcBef>
                <a:spcPts val="0"/>
              </a:spcBef>
              <a:spcAft>
                <a:spcPts val="0"/>
              </a:spcAft>
              <a:buNone/>
            </a:pPr>
            <a:endParaRPr lang="en-US"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lang="en-US" sz="1800" dirty="0">
              <a:solidFill>
                <a:schemeClr val="dk1"/>
              </a:solidFill>
            </a:endParaRPr>
          </a:p>
          <a:p>
            <a:pPr marL="0" marR="0" lvl="0" indent="0" algn="l" rtl="0">
              <a:lnSpc>
                <a:spcPct val="100000"/>
              </a:lnSpc>
              <a:spcBef>
                <a:spcPts val="0"/>
              </a:spcBef>
              <a:spcAft>
                <a:spcPts val="0"/>
              </a:spcAft>
              <a:buNone/>
            </a:pPr>
            <a:endParaRPr lang="en-US"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84977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14990" y="1"/>
            <a:ext cx="8915400" cy="6857999"/>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endParaRPr sz="2700" b="0" i="0" u="none" strike="noStrike" cap="none" dirty="0">
              <a:solidFill>
                <a:schemeClr val="tx1"/>
              </a:solidFill>
              <a:latin typeface="Lato"/>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C1FA3174-980F-4E13-8672-59B8BEE522D4}"/>
              </a:ext>
            </a:extLst>
          </p:cNvPr>
          <p:cNvPicPr>
            <a:picLocks noChangeAspect="1"/>
          </p:cNvPicPr>
          <p:nvPr/>
        </p:nvPicPr>
        <p:blipFill rotWithShape="1">
          <a:blip r:embed="rId3"/>
          <a:srcRect l="31413" t="13917" r="32254" b="31897"/>
          <a:stretch/>
        </p:blipFill>
        <p:spPr>
          <a:xfrm>
            <a:off x="787791" y="-28136"/>
            <a:ext cx="7779434" cy="6133513"/>
          </a:xfrm>
          <a:prstGeom prst="rect">
            <a:avLst/>
          </a:prstGeom>
        </p:spPr>
      </p:pic>
    </p:spTree>
    <p:extLst>
      <p:ext uri="{BB962C8B-B14F-4D97-AF65-F5344CB8AC3E}">
        <p14:creationId xmlns:p14="http://schemas.microsoft.com/office/powerpoint/2010/main" val="805266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14990" y="1"/>
            <a:ext cx="8915400" cy="6857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lang="en-US" sz="2650" b="1" u="sng" dirty="0">
              <a:solidFill>
                <a:schemeClr val="dk1"/>
              </a:solidFill>
              <a:latin typeface="Lato"/>
            </a:endParaRPr>
          </a:p>
          <a:p>
            <a:pPr marL="0" marR="0" lvl="0" indent="0" algn="l" rtl="0">
              <a:lnSpc>
                <a:spcPct val="100000"/>
              </a:lnSpc>
              <a:spcBef>
                <a:spcPts val="0"/>
              </a:spcBef>
              <a:spcAft>
                <a:spcPts val="0"/>
              </a:spcAft>
              <a:buNone/>
            </a:pPr>
            <a:endParaRPr lang="en-US" sz="2650" b="1" u="sng" dirty="0">
              <a:solidFill>
                <a:schemeClr val="dk1"/>
              </a:solidFill>
              <a:latin typeface="Lato"/>
            </a:endParaRPr>
          </a:p>
          <a:p>
            <a:pPr marL="0" marR="0" lvl="0" indent="0" algn="l" rtl="0">
              <a:lnSpc>
                <a:spcPct val="100000"/>
              </a:lnSpc>
              <a:spcBef>
                <a:spcPts val="0"/>
              </a:spcBef>
              <a:spcAft>
                <a:spcPts val="0"/>
              </a:spcAft>
              <a:buNone/>
            </a:pPr>
            <a:endParaRPr lang="en-US" sz="2500" b="1" u="sng" dirty="0">
              <a:solidFill>
                <a:schemeClr val="dk1"/>
              </a:solidFill>
              <a:latin typeface="Lato"/>
            </a:endParaRPr>
          </a:p>
          <a:p>
            <a:pPr marR="0" lvl="0" algn="just" rtl="0">
              <a:lnSpc>
                <a:spcPct val="100000"/>
              </a:lnSpc>
              <a:spcBef>
                <a:spcPts val="0"/>
              </a:spcBef>
              <a:spcAft>
                <a:spcPts val="0"/>
              </a:spcAft>
            </a:pPr>
            <a:endParaRPr lang="en-US" sz="2600" dirty="0">
              <a:solidFill>
                <a:schemeClr val="dk1"/>
              </a:solidFill>
              <a:latin typeface="Lato"/>
            </a:endParaRPr>
          </a:p>
          <a:p>
            <a:pPr marL="457200" marR="0" lvl="0" indent="-457200" algn="just" rtl="0">
              <a:lnSpc>
                <a:spcPct val="100000"/>
              </a:lnSpc>
              <a:spcBef>
                <a:spcPts val="0"/>
              </a:spcBef>
              <a:spcAft>
                <a:spcPts val="0"/>
              </a:spcAft>
              <a:buFont typeface="Arial" panose="020B0604020202020204" pitchFamily="34" charset="0"/>
              <a:buChar char="•"/>
            </a:pPr>
            <a:endParaRPr lang="en-US" sz="2600" dirty="0">
              <a:solidFill>
                <a:schemeClr val="dk1"/>
              </a:solidFill>
              <a:latin typeface="Lato"/>
            </a:endParaRPr>
          </a:p>
          <a:p>
            <a:pPr marL="0" marR="0" lvl="0" indent="0" algn="l" rtl="0">
              <a:lnSpc>
                <a:spcPct val="100000"/>
              </a:lnSpc>
              <a:spcBef>
                <a:spcPts val="0"/>
              </a:spcBef>
              <a:spcAft>
                <a:spcPts val="0"/>
              </a:spcAft>
              <a:buNone/>
            </a:pPr>
            <a:endParaRPr lang="en-US" sz="2650" b="1" u="sng" dirty="0">
              <a:solidFill>
                <a:schemeClr val="dk1"/>
              </a:solidFill>
              <a:latin typeface="Lato"/>
            </a:endParaRPr>
          </a:p>
          <a:p>
            <a:pPr marL="0" marR="0" lvl="0" indent="0" algn="just" rtl="0">
              <a:lnSpc>
                <a:spcPct val="100000"/>
              </a:lnSpc>
              <a:spcBef>
                <a:spcPts val="0"/>
              </a:spcBef>
              <a:spcAft>
                <a:spcPts val="0"/>
              </a:spcAft>
              <a:buNone/>
            </a:pPr>
            <a:endParaRPr sz="2700" b="0" i="0" u="none" strike="noStrike" cap="none" dirty="0">
              <a:solidFill>
                <a:schemeClr val="tx1"/>
              </a:solidFill>
              <a:latin typeface="Lato"/>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6CE7F409-A6B5-4DAC-8B65-9F1320FBBE68}"/>
              </a:ext>
            </a:extLst>
          </p:cNvPr>
          <p:cNvPicPr>
            <a:picLocks noChangeAspect="1"/>
          </p:cNvPicPr>
          <p:nvPr/>
        </p:nvPicPr>
        <p:blipFill rotWithShape="1">
          <a:blip r:embed="rId3"/>
          <a:srcRect l="29846" t="14496" r="28154" b="39806"/>
          <a:stretch/>
        </p:blipFill>
        <p:spPr>
          <a:xfrm>
            <a:off x="106805" y="-112541"/>
            <a:ext cx="8731770" cy="6189784"/>
          </a:xfrm>
          <a:prstGeom prst="rect">
            <a:avLst/>
          </a:prstGeom>
        </p:spPr>
      </p:pic>
    </p:spTree>
    <p:extLst>
      <p:ext uri="{BB962C8B-B14F-4D97-AF65-F5344CB8AC3E}">
        <p14:creationId xmlns:p14="http://schemas.microsoft.com/office/powerpoint/2010/main" val="2648046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14990" y="1"/>
            <a:ext cx="8915400" cy="6857999"/>
          </a:xfrm>
          <a:prstGeom prst="rect">
            <a:avLst/>
          </a:prstGeom>
          <a:noFill/>
          <a:ln>
            <a:noFill/>
          </a:ln>
        </p:spPr>
        <p:txBody>
          <a:bodyPr spcFirstLastPara="1" wrap="square" lIns="91425" tIns="45700" rIns="91425" bIns="45700" anchor="t" anchorCtr="0">
            <a:noAutofit/>
          </a:bodyPr>
          <a:lstStyle/>
          <a:p>
            <a:pPr marR="0" lvl="0" algn="just" rtl="0">
              <a:lnSpc>
                <a:spcPct val="100000"/>
              </a:lnSpc>
              <a:spcBef>
                <a:spcPts val="0"/>
              </a:spcBef>
              <a:spcAft>
                <a:spcPts val="0"/>
              </a:spcAft>
            </a:pPr>
            <a:endParaRPr lang="en-US" sz="2600" dirty="0">
              <a:solidFill>
                <a:schemeClr val="dk1"/>
              </a:solidFill>
              <a:latin typeface="Lato"/>
            </a:endParaRPr>
          </a:p>
          <a:p>
            <a:pPr marL="457200" marR="0" lvl="0" indent="-457200" algn="just" rtl="0">
              <a:lnSpc>
                <a:spcPct val="100000"/>
              </a:lnSpc>
              <a:spcBef>
                <a:spcPts val="0"/>
              </a:spcBef>
              <a:spcAft>
                <a:spcPts val="0"/>
              </a:spcAft>
              <a:buFont typeface="Arial" panose="020B0604020202020204" pitchFamily="34" charset="0"/>
              <a:buChar char="•"/>
            </a:pPr>
            <a:endParaRPr lang="en-US" sz="2600" dirty="0">
              <a:solidFill>
                <a:schemeClr val="dk1"/>
              </a:solidFill>
              <a:latin typeface="Lato"/>
            </a:endParaRPr>
          </a:p>
          <a:p>
            <a:pPr marL="0" marR="0" lvl="0" indent="0" algn="l" rtl="0">
              <a:lnSpc>
                <a:spcPct val="100000"/>
              </a:lnSpc>
              <a:spcBef>
                <a:spcPts val="0"/>
              </a:spcBef>
              <a:spcAft>
                <a:spcPts val="0"/>
              </a:spcAft>
              <a:buNone/>
            </a:pPr>
            <a:endParaRPr lang="en-US" sz="2650" b="1" u="sng" dirty="0">
              <a:solidFill>
                <a:schemeClr val="dk1"/>
              </a:solidFill>
              <a:latin typeface="Lato"/>
            </a:endParaRPr>
          </a:p>
          <a:p>
            <a:pPr marL="0" marR="0" lvl="0" indent="0" algn="just" rtl="0">
              <a:lnSpc>
                <a:spcPct val="100000"/>
              </a:lnSpc>
              <a:spcBef>
                <a:spcPts val="0"/>
              </a:spcBef>
              <a:spcAft>
                <a:spcPts val="0"/>
              </a:spcAft>
              <a:buNone/>
            </a:pPr>
            <a:endParaRPr sz="2700" b="0" i="0" u="none" strike="noStrike" cap="none" dirty="0">
              <a:solidFill>
                <a:schemeClr val="tx1"/>
              </a:solidFill>
              <a:latin typeface="Lato"/>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563FFA83-08AB-4901-B0F7-D4E2EAAEA688}"/>
              </a:ext>
            </a:extLst>
          </p:cNvPr>
          <p:cNvPicPr>
            <a:picLocks noChangeAspect="1"/>
          </p:cNvPicPr>
          <p:nvPr/>
        </p:nvPicPr>
        <p:blipFill rotWithShape="1">
          <a:blip r:embed="rId3"/>
          <a:srcRect l="28923" t="14769" r="29693" b="40902"/>
          <a:stretch/>
        </p:blipFill>
        <p:spPr>
          <a:xfrm>
            <a:off x="436098" y="121919"/>
            <a:ext cx="7821637" cy="5758375"/>
          </a:xfrm>
          <a:prstGeom prst="rect">
            <a:avLst/>
          </a:prstGeom>
        </p:spPr>
      </p:pic>
    </p:spTree>
    <p:extLst>
      <p:ext uri="{BB962C8B-B14F-4D97-AF65-F5344CB8AC3E}">
        <p14:creationId xmlns:p14="http://schemas.microsoft.com/office/powerpoint/2010/main" val="226484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14990" y="14991"/>
            <a:ext cx="8915400" cy="728521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lang="en-US"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p:txBody>
      </p:sp>
      <p:pic>
        <p:nvPicPr>
          <p:cNvPr id="4" name="Picture 3">
            <a:extLst>
              <a:ext uri="{FF2B5EF4-FFF2-40B4-BE49-F238E27FC236}">
                <a16:creationId xmlns:a16="http://schemas.microsoft.com/office/drawing/2014/main" id="{DBF0724F-7748-430D-8F95-0E2334A13855}"/>
              </a:ext>
            </a:extLst>
          </p:cNvPr>
          <p:cNvPicPr>
            <a:picLocks noChangeAspect="1"/>
          </p:cNvPicPr>
          <p:nvPr/>
        </p:nvPicPr>
        <p:blipFill rotWithShape="1">
          <a:blip r:embed="rId3"/>
          <a:srcRect l="28000" t="14495" r="31231" b="37618"/>
          <a:stretch/>
        </p:blipFill>
        <p:spPr>
          <a:xfrm>
            <a:off x="213609" y="196947"/>
            <a:ext cx="8255141" cy="5866227"/>
          </a:xfrm>
          <a:prstGeom prst="rect">
            <a:avLst/>
          </a:prstGeom>
        </p:spPr>
      </p:pic>
    </p:spTree>
    <p:extLst>
      <p:ext uri="{BB962C8B-B14F-4D97-AF65-F5344CB8AC3E}">
        <p14:creationId xmlns:p14="http://schemas.microsoft.com/office/powerpoint/2010/main" val="1255552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0" y="2"/>
            <a:ext cx="8915400" cy="7030386"/>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None/>
            </a:pPr>
            <a:endParaRPr lang="en-US" sz="2650" b="1" u="sng" dirty="0">
              <a:solidFill>
                <a:schemeClr val="dk1"/>
              </a:solidFill>
              <a:latin typeface="Lato"/>
            </a:endParaRPr>
          </a:p>
          <a:p>
            <a:pPr marL="0" marR="0" lvl="0" indent="0" rtl="0">
              <a:lnSpc>
                <a:spcPct val="100000"/>
              </a:lnSpc>
              <a:spcBef>
                <a:spcPts val="0"/>
              </a:spcBef>
              <a:spcAft>
                <a:spcPts val="0"/>
              </a:spcAft>
              <a:buNone/>
            </a:pPr>
            <a:endParaRPr lang="en-US" sz="2650" b="1" u="sng" dirty="0">
              <a:solidFill>
                <a:schemeClr val="dk1"/>
              </a:solidFill>
              <a:latin typeface="Lato"/>
            </a:endParaRPr>
          </a:p>
          <a:p>
            <a:pPr marL="0" marR="0" lvl="0" indent="0" algn="l" rtl="0">
              <a:lnSpc>
                <a:spcPct val="100000"/>
              </a:lnSpc>
              <a:spcBef>
                <a:spcPts val="0"/>
              </a:spcBef>
              <a:spcAft>
                <a:spcPts val="0"/>
              </a:spcAft>
              <a:buNone/>
            </a:pPr>
            <a:endParaRPr sz="1800" b="0" i="0" u="none" strike="noStrike" cap="none" dirty="0">
              <a:solidFill>
                <a:schemeClr val="dk1"/>
              </a:solidFill>
              <a:latin typeface="Arial"/>
              <a:ea typeface="Arial"/>
              <a:cs typeface="Arial"/>
              <a:sym typeface="Arial"/>
            </a:endParaRPr>
          </a:p>
        </p:txBody>
      </p:sp>
      <p:pic>
        <p:nvPicPr>
          <p:cNvPr id="4" name="Picture 3">
            <a:extLst>
              <a:ext uri="{FF2B5EF4-FFF2-40B4-BE49-F238E27FC236}">
                <a16:creationId xmlns:a16="http://schemas.microsoft.com/office/drawing/2014/main" id="{D5C20EF9-4793-45EA-87D6-525A16D8F6B9}"/>
              </a:ext>
            </a:extLst>
          </p:cNvPr>
          <p:cNvPicPr>
            <a:picLocks noChangeAspect="1"/>
          </p:cNvPicPr>
          <p:nvPr/>
        </p:nvPicPr>
        <p:blipFill rotWithShape="1">
          <a:blip r:embed="rId3"/>
          <a:srcRect l="30615" t="16958" r="32154" b="32419"/>
          <a:stretch/>
        </p:blipFill>
        <p:spPr>
          <a:xfrm>
            <a:off x="228600" y="304800"/>
            <a:ext cx="8113542" cy="6248400"/>
          </a:xfrm>
          <a:prstGeom prst="rect">
            <a:avLst/>
          </a:prstGeom>
        </p:spPr>
      </p:pic>
    </p:spTree>
    <p:extLst>
      <p:ext uri="{BB962C8B-B14F-4D97-AF65-F5344CB8AC3E}">
        <p14:creationId xmlns:p14="http://schemas.microsoft.com/office/powerpoint/2010/main" val="2196541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0" y="2"/>
            <a:ext cx="8915400" cy="7030386"/>
          </a:xfrm>
          <a:prstGeom prst="rect">
            <a:avLst/>
          </a:prstGeom>
          <a:noFill/>
          <a:ln>
            <a:noFill/>
          </a:ln>
        </p:spPr>
        <p:txBody>
          <a:bodyPr spcFirstLastPara="1" wrap="square" lIns="91425" tIns="45700" rIns="91425" bIns="45700" anchor="t" anchorCtr="0">
            <a:noAutofit/>
          </a:bodyPr>
          <a:lstStyle/>
          <a:p>
            <a:pPr algn="l"/>
            <a:r>
              <a:rPr lang="en-US" sz="2800" b="1" u="sng" dirty="0">
                <a:solidFill>
                  <a:srgbClr val="222222"/>
                </a:solidFill>
                <a:effectLst/>
                <a:latin typeface="Times New Roman" panose="02020603050405020304" pitchFamily="18" charset="0"/>
              </a:rPr>
              <a:t>Settlement Pattern of Rural People</a:t>
            </a:r>
          </a:p>
          <a:p>
            <a:pPr marL="457200" indent="-457200" algn="just" rtl="0">
              <a:buFont typeface="Arial" panose="020B0604020202020204" pitchFamily="34" charset="0"/>
              <a:buChar char="•"/>
            </a:pPr>
            <a:r>
              <a:rPr lang="en-US" sz="2800" b="0" i="0" dirty="0">
                <a:solidFill>
                  <a:srgbClr val="222222"/>
                </a:solidFill>
                <a:effectLst/>
                <a:latin typeface="Lato"/>
              </a:rPr>
              <a:t>Settlement patter of rural people is based on two aspects and fundamental types. These are grouped or cluster dwelling forms. There exist different combinations of patterns of settlement exist between them.</a:t>
            </a:r>
          </a:p>
          <a:p>
            <a:pPr marL="457200" indent="-457200" algn="just" rtl="0">
              <a:buFont typeface="Arial" panose="020B0604020202020204" pitchFamily="34" charset="0"/>
              <a:buChar char="•"/>
            </a:pPr>
            <a:r>
              <a:rPr lang="en-US" sz="2800" b="0" i="0" dirty="0">
                <a:solidFill>
                  <a:srgbClr val="222222"/>
                </a:solidFill>
                <a:effectLst/>
                <a:latin typeface="Lato"/>
              </a:rPr>
              <a:t>According to </a:t>
            </a:r>
            <a:r>
              <a:rPr lang="en-US" sz="2800" b="1" i="1" dirty="0" err="1">
                <a:solidFill>
                  <a:srgbClr val="222222"/>
                </a:solidFill>
                <a:effectLst/>
                <a:latin typeface="Lato"/>
              </a:rPr>
              <a:t>Karve</a:t>
            </a:r>
            <a:r>
              <a:rPr lang="en-US" sz="2800" b="1" i="1" dirty="0">
                <a:solidFill>
                  <a:srgbClr val="222222"/>
                </a:solidFill>
                <a:effectLst/>
                <a:latin typeface="Lato"/>
              </a:rPr>
              <a:t> </a:t>
            </a:r>
            <a:r>
              <a:rPr lang="en-US" sz="2800" b="0" i="0" dirty="0">
                <a:solidFill>
                  <a:srgbClr val="222222"/>
                </a:solidFill>
                <a:effectLst/>
                <a:latin typeface="Lato"/>
              </a:rPr>
              <a:t>there are three types of villages:</a:t>
            </a:r>
          </a:p>
          <a:p>
            <a:pPr marL="514350" indent="-514350" algn="just">
              <a:buFont typeface="+mj-lt"/>
              <a:buAutoNum type="arabicPeriod"/>
            </a:pPr>
            <a:r>
              <a:rPr lang="en-US" sz="2800" b="0" i="0" dirty="0">
                <a:solidFill>
                  <a:srgbClr val="222222"/>
                </a:solidFill>
                <a:effectLst/>
                <a:latin typeface="Lato"/>
              </a:rPr>
              <a:t>Tightly Nucleated villages.</a:t>
            </a:r>
          </a:p>
          <a:p>
            <a:pPr marL="514350" indent="-514350" algn="just">
              <a:buFont typeface="+mj-lt"/>
              <a:buAutoNum type="arabicPeriod"/>
            </a:pPr>
            <a:r>
              <a:rPr lang="en-US" sz="2800" b="0" i="0" dirty="0">
                <a:solidFill>
                  <a:srgbClr val="222222"/>
                </a:solidFill>
                <a:effectLst/>
                <a:latin typeface="Lato"/>
              </a:rPr>
              <a:t>Villages on two sides of a road.</a:t>
            </a:r>
          </a:p>
          <a:p>
            <a:pPr marL="514350" indent="-514350" algn="just">
              <a:buFont typeface="+mj-lt"/>
              <a:buAutoNum type="arabicPeriod"/>
            </a:pPr>
            <a:r>
              <a:rPr lang="en-US" sz="2800" b="0" i="0" dirty="0">
                <a:solidFill>
                  <a:srgbClr val="222222"/>
                </a:solidFill>
                <a:effectLst/>
                <a:latin typeface="Lato"/>
              </a:rPr>
              <a:t>Clustered villages.</a:t>
            </a:r>
          </a:p>
          <a:p>
            <a:pPr marL="514350" lvl="1" indent="-514350" algn="just">
              <a:buFont typeface="+mj-lt"/>
              <a:buAutoNum type="arabicPeriod"/>
            </a:pPr>
            <a:r>
              <a:rPr lang="en-US" sz="2800" dirty="0">
                <a:latin typeface="Lato"/>
              </a:rPr>
              <a:t>According to </a:t>
            </a:r>
            <a:r>
              <a:rPr lang="en-US" sz="2800" b="1" dirty="0">
                <a:latin typeface="Lato"/>
              </a:rPr>
              <a:t>Tyagi</a:t>
            </a:r>
            <a:r>
              <a:rPr lang="en-US" sz="2800" dirty="0">
                <a:latin typeface="Lato"/>
              </a:rPr>
              <a:t> the villages are of following categories:</a:t>
            </a:r>
            <a:br>
              <a:rPr lang="en-US" sz="2800" dirty="0">
                <a:latin typeface="Lato"/>
              </a:rPr>
            </a:br>
            <a:r>
              <a:rPr lang="en-US" sz="2800" b="0" i="0" dirty="0">
                <a:solidFill>
                  <a:srgbClr val="222222"/>
                </a:solidFill>
                <a:effectLst/>
                <a:latin typeface="Lato"/>
              </a:rPr>
              <a:t>Shapeless cluster.</a:t>
            </a:r>
          </a:p>
          <a:p>
            <a:pPr marL="514350" indent="-514350" algn="just">
              <a:buFont typeface="+mj-lt"/>
              <a:buAutoNum type="arabicPeriod"/>
            </a:pPr>
            <a:r>
              <a:rPr lang="en-US" sz="2800" b="0" i="0" dirty="0">
                <a:solidFill>
                  <a:srgbClr val="222222"/>
                </a:solidFill>
                <a:effectLst/>
                <a:latin typeface="Lato"/>
              </a:rPr>
              <a:t>Linear cluster.</a:t>
            </a:r>
          </a:p>
          <a:p>
            <a:pPr marL="514350" indent="-514350" algn="just">
              <a:buFont typeface="+mj-lt"/>
              <a:buAutoNum type="arabicPeriod"/>
            </a:pPr>
            <a:r>
              <a:rPr lang="en-US" sz="2800" b="0" i="0" dirty="0">
                <a:solidFill>
                  <a:srgbClr val="222222"/>
                </a:solidFill>
                <a:effectLst/>
                <a:latin typeface="Lato"/>
              </a:rPr>
              <a:t>Square of rectangular cluster.</a:t>
            </a:r>
          </a:p>
          <a:p>
            <a:pPr marL="514350" indent="-514350" algn="just">
              <a:buFont typeface="+mj-lt"/>
              <a:buAutoNum type="arabicPeriod"/>
            </a:pPr>
            <a:r>
              <a:rPr lang="en-US" sz="2800" b="0" i="0" dirty="0">
                <a:solidFill>
                  <a:srgbClr val="222222"/>
                </a:solidFill>
                <a:effectLst/>
                <a:latin typeface="Lato"/>
              </a:rPr>
              <a:t>Villages formed of isolated homesteads.</a:t>
            </a:r>
          </a:p>
          <a:p>
            <a:pPr algn="just" rtl="0"/>
            <a:endParaRPr lang="en-US" sz="2800" b="0" i="0" dirty="0">
              <a:solidFill>
                <a:srgbClr val="222222"/>
              </a:solidFill>
              <a:effectLst/>
              <a:latin typeface="Lato"/>
            </a:endParaRPr>
          </a:p>
          <a:p>
            <a:pPr marR="0" lvl="0" algn="l" rtl="0">
              <a:lnSpc>
                <a:spcPct val="100000"/>
              </a:lnSpc>
              <a:spcBef>
                <a:spcPts val="0"/>
              </a:spcBef>
              <a:spcAft>
                <a:spcPts val="0"/>
              </a:spcAft>
            </a:pPr>
            <a:endParaRPr lang="en-US" sz="2650" b="1" i="0" u="sng" strike="noStrike" cap="none" dirty="0">
              <a:solidFill>
                <a:schemeClr val="dk1"/>
              </a:solidFill>
              <a:latin typeface="Lato"/>
              <a:sym typeface="Arial"/>
            </a:endParaRPr>
          </a:p>
        </p:txBody>
      </p:sp>
    </p:spTree>
    <p:extLst>
      <p:ext uri="{BB962C8B-B14F-4D97-AF65-F5344CB8AC3E}">
        <p14:creationId xmlns:p14="http://schemas.microsoft.com/office/powerpoint/2010/main" val="1104753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body" idx="1"/>
          </p:nvPr>
        </p:nvSpPr>
        <p:spPr>
          <a:xfrm>
            <a:off x="0" y="304800"/>
            <a:ext cx="9144000" cy="6553200"/>
          </a:xfrm>
          <a:prstGeom prst="rect">
            <a:avLst/>
          </a:prstGeom>
          <a:noFill/>
          <a:ln>
            <a:noFill/>
          </a:ln>
        </p:spPr>
        <p:txBody>
          <a:bodyPr spcFirstLastPara="1" wrap="square" lIns="91425" tIns="45700" rIns="91425" bIns="45700" anchor="t" anchorCtr="0">
            <a:noAutofit/>
          </a:bodyPr>
          <a:lstStyle/>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2"/>
              </a:buClr>
              <a:buSzPts val="1250"/>
              <a:buFont typeface="Arial"/>
              <a:buNone/>
            </a:pPr>
            <a:endParaRPr sz="3000" b="0" i="0" u="none" strike="noStrike" cap="none">
              <a:solidFill>
                <a:schemeClr val="dk1"/>
              </a:solidFill>
              <a:latin typeface="Arial"/>
              <a:ea typeface="Arial"/>
              <a:cs typeface="Arial"/>
              <a:sym typeface="Arial"/>
            </a:endParaRPr>
          </a:p>
        </p:txBody>
      </p:sp>
      <p:sp>
        <p:nvSpPr>
          <p:cNvPr id="67" name="Google Shape;67;p5"/>
          <p:cNvSpPr txBox="1"/>
          <p:nvPr/>
        </p:nvSpPr>
        <p:spPr>
          <a:xfrm>
            <a:off x="0" y="2"/>
            <a:ext cx="8915400" cy="7030386"/>
          </a:xfrm>
          <a:prstGeom prst="rect">
            <a:avLst/>
          </a:prstGeom>
          <a:noFill/>
          <a:ln>
            <a:noFill/>
          </a:ln>
        </p:spPr>
        <p:txBody>
          <a:bodyPr spcFirstLastPara="1" wrap="square" lIns="91425" tIns="45700" rIns="91425" bIns="45700" anchor="t" anchorCtr="0">
            <a:noAutofit/>
          </a:bodyPr>
          <a:lstStyle/>
          <a:p>
            <a:pPr marL="457200" marR="0" lvl="0" indent="-457200" algn="just" rtl="0">
              <a:lnSpc>
                <a:spcPct val="100000"/>
              </a:lnSpc>
              <a:spcBef>
                <a:spcPts val="0"/>
              </a:spcBef>
              <a:spcAft>
                <a:spcPts val="0"/>
              </a:spcAft>
              <a:buFont typeface="Arial" panose="020B0604020202020204" pitchFamily="34" charset="0"/>
              <a:buChar char="•"/>
            </a:pPr>
            <a:r>
              <a:rPr lang="en-US" sz="2800" b="0" i="0" dirty="0">
                <a:solidFill>
                  <a:srgbClr val="222222"/>
                </a:solidFill>
                <a:effectLst/>
                <a:latin typeface="Lato"/>
              </a:rPr>
              <a:t>According to </a:t>
            </a:r>
            <a:r>
              <a:rPr lang="en-US" sz="2800" b="1" i="1" dirty="0" err="1">
                <a:solidFill>
                  <a:srgbClr val="222222"/>
                </a:solidFill>
                <a:effectLst/>
                <a:latin typeface="Lato"/>
              </a:rPr>
              <a:t>A.R.Desai</a:t>
            </a:r>
            <a:r>
              <a:rPr lang="en-US" sz="2800" b="0" i="0" dirty="0">
                <a:solidFill>
                  <a:srgbClr val="222222"/>
                </a:solidFill>
                <a:effectLst/>
                <a:latin typeface="Lato"/>
              </a:rPr>
              <a:t>, ‘</a:t>
            </a:r>
            <a:r>
              <a:rPr lang="en-US" sz="2800" b="0" i="1" dirty="0">
                <a:solidFill>
                  <a:srgbClr val="222222"/>
                </a:solidFill>
                <a:effectLst/>
                <a:latin typeface="Lato"/>
              </a:rPr>
              <a:t>In the history of different people lives in different parts of the world and different types of villages emerged with the rise and spread of agriculture</a:t>
            </a:r>
            <a:r>
              <a:rPr lang="en-US" sz="2800" b="0" i="0" dirty="0">
                <a:solidFill>
                  <a:srgbClr val="222222"/>
                </a:solidFill>
                <a:effectLst/>
                <a:latin typeface="Lato"/>
              </a:rPr>
              <a:t>’. This was mainly due to differences in geographical environments in which those peoples lived. </a:t>
            </a:r>
          </a:p>
          <a:p>
            <a:pPr marL="457200" marR="0" lvl="0" indent="-457200" algn="just" rtl="0">
              <a:lnSpc>
                <a:spcPct val="100000"/>
              </a:lnSpc>
              <a:spcBef>
                <a:spcPts val="0"/>
              </a:spcBef>
              <a:spcAft>
                <a:spcPts val="0"/>
              </a:spcAft>
              <a:buFont typeface="Arial" panose="020B0604020202020204" pitchFamily="34" charset="0"/>
              <a:buChar char="•"/>
            </a:pPr>
            <a:r>
              <a:rPr lang="en-US" sz="2800" b="0" i="0" dirty="0">
                <a:solidFill>
                  <a:srgbClr val="222222"/>
                </a:solidFill>
                <a:effectLst/>
                <a:latin typeface="Lato"/>
              </a:rPr>
              <a:t>Further, the early village of a people also underwent changes in time due to its subsequent technical, economic, and social evolution as well as due to the impact of other societies on it.</a:t>
            </a:r>
          </a:p>
          <a:p>
            <a:pPr marL="457200" marR="0" lvl="0" indent="-457200" algn="just" rtl="0">
              <a:lnSpc>
                <a:spcPct val="100000"/>
              </a:lnSpc>
              <a:spcBef>
                <a:spcPts val="0"/>
              </a:spcBef>
              <a:spcAft>
                <a:spcPts val="0"/>
              </a:spcAft>
              <a:buFont typeface="Arial" panose="020B0604020202020204" pitchFamily="34" charset="0"/>
              <a:buChar char="•"/>
            </a:pPr>
            <a:r>
              <a:rPr lang="en-US" sz="2700" b="0" i="0" dirty="0">
                <a:solidFill>
                  <a:srgbClr val="222222"/>
                </a:solidFill>
                <a:effectLst/>
                <a:latin typeface="Lato"/>
              </a:rPr>
              <a:t>Hence the student of rural society should study the village, the basic unit of rural society as it originated and underwent a constant state of development and change due to the action of its own developing internal forces as also due to its interaction with other societies.’           </a:t>
            </a:r>
            <a:endParaRPr lang="en-US" sz="2700" dirty="0">
              <a:solidFill>
                <a:schemeClr val="dk1"/>
              </a:solidFill>
              <a:latin typeface="Lato"/>
            </a:endParaRPr>
          </a:p>
          <a:p>
            <a:pPr marR="0" lvl="0" algn="just" rtl="0">
              <a:lnSpc>
                <a:spcPct val="100000"/>
              </a:lnSpc>
              <a:spcBef>
                <a:spcPts val="0"/>
              </a:spcBef>
              <a:spcAft>
                <a:spcPts val="0"/>
              </a:spcAft>
            </a:pPr>
            <a:endParaRPr lang="en-US" sz="2000" i="0" strike="noStrike" cap="none" dirty="0">
              <a:solidFill>
                <a:schemeClr val="dk1"/>
              </a:solidFill>
              <a:latin typeface="Lato"/>
              <a:sym typeface="Arial"/>
            </a:endParaRPr>
          </a:p>
        </p:txBody>
      </p:sp>
    </p:spTree>
    <p:extLst>
      <p:ext uri="{BB962C8B-B14F-4D97-AF65-F5344CB8AC3E}">
        <p14:creationId xmlns:p14="http://schemas.microsoft.com/office/powerpoint/2010/main" val="1802132718"/>
      </p:ext>
    </p:extLst>
  </p:cSld>
  <p:clrMapOvr>
    <a:masterClrMapping/>
  </p:clrMapOvr>
</p:sld>
</file>

<file path=ppt/theme/theme1.xml><?xml version="1.0" encoding="utf-8"?>
<a:theme xmlns:a="http://schemas.openxmlformats.org/drawingml/2006/main" name="Custom">
  <a:themeElements>
    <a:clrScheme name="Network 1">
      <a:dk1>
        <a:srgbClr val="000000"/>
      </a:dk1>
      <a:lt1>
        <a:srgbClr val="FFFFFF"/>
      </a:lt1>
      <a:dk2>
        <a:srgbClr val="330066"/>
      </a:dk2>
      <a:lt2>
        <a:srgbClr val="808080"/>
      </a:lt2>
      <a:accent1>
        <a:srgbClr val="CCCC00"/>
      </a:accent1>
      <a:accent2>
        <a:srgbClr val="669999"/>
      </a:accent2>
      <a:accent3>
        <a:srgbClr val="FFFFFF"/>
      </a:accent3>
      <a:accent4>
        <a:srgbClr val="CCCC00"/>
      </a:accent4>
      <a:accent5>
        <a:srgbClr val="669999"/>
      </a:accent5>
      <a:accent6>
        <a:srgbClr val="FFFFFF"/>
      </a:accent6>
      <a:hlink>
        <a:srgbClr val="7E9CE8"/>
      </a:hlink>
      <a:folHlink>
        <a:srgbClr val="D8D8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937</Words>
  <Application>Microsoft Office PowerPoint</Application>
  <PresentationFormat>On-screen Show (4:3)</PresentationFormat>
  <Paragraphs>57</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vt:lpstr>
      <vt:lpstr>Lato</vt:lpstr>
      <vt:lpstr>Times New Roman</vt:lpstr>
      <vt:lpstr>Custom</vt:lpstr>
      <vt:lpstr>Rural Sociology   BS Sociology Semester: 7th Lecture No. 10  Instructor: Mumtaz Hussain University of Sargodha Sb Campus  Bhakkar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Sociology   Semester: 7th BS Sociology University of Sargodha Sb Campus  Bahkker  Instructor: Mumtaz Hussain PhD Scholar in Sociology University of Punjab, Lahore </dc:title>
  <cp:lastModifiedBy>mumtaz</cp:lastModifiedBy>
  <cp:revision>283</cp:revision>
  <dcterms:modified xsi:type="dcterms:W3CDTF">2020-11-10T09:18:51Z</dcterms:modified>
</cp:coreProperties>
</file>