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28CE88-713C-4948-A054-2C3337E3A026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BA9AB5-B9B3-45EA-A5DA-8D8622139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Factors for Successful </a:t>
            </a:r>
            <a:r>
              <a:rPr lang="en-US" dirty="0" smtClean="0"/>
              <a:t>DSC and Strategies for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8077200" cy="1499616"/>
          </a:xfrm>
        </p:spPr>
        <p:txBody>
          <a:bodyPr/>
          <a:lstStyle/>
          <a:p>
            <a:r>
              <a:rPr lang="en-US" dirty="0" smtClean="0"/>
              <a:t>Topic 5</a:t>
            </a:r>
          </a:p>
          <a:p>
            <a:r>
              <a:rPr lang="en-US" dirty="0" smtClean="0"/>
              <a:t>Course Instructor;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Socio-cultural and Ideological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Socio-economic change and development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Diverse socio-cultural outlook of communities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Different level of understanding a message for change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Free Flow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Use of local media e.g. regional radio, </a:t>
            </a:r>
            <a:r>
              <a:rPr lang="en-US" dirty="0" err="1" smtClean="0"/>
              <a:t>tv</a:t>
            </a:r>
            <a:r>
              <a:rPr lang="en-US" dirty="0" smtClean="0"/>
              <a:t>, community newspapers</a:t>
            </a:r>
          </a:p>
          <a:p>
            <a:endParaRPr lang="en-US" dirty="0" smtClean="0"/>
          </a:p>
          <a:p>
            <a:r>
              <a:rPr lang="en-US" dirty="0" smtClean="0"/>
              <a:t> Educate within cultural context</a:t>
            </a:r>
          </a:p>
          <a:p>
            <a:endParaRPr lang="en-US" dirty="0" smtClean="0"/>
          </a:p>
          <a:p>
            <a:r>
              <a:rPr lang="en-US" dirty="0" smtClean="0"/>
              <a:t> People can influence the content freely</a:t>
            </a:r>
          </a:p>
          <a:p>
            <a:endParaRPr lang="en-US" dirty="0" smtClean="0"/>
          </a:p>
          <a:p>
            <a:r>
              <a:rPr lang="en-US" dirty="0" smtClean="0"/>
              <a:t> Informal contacts lead to greater success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Men, Media and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Operate freely </a:t>
            </a:r>
          </a:p>
          <a:p>
            <a:endParaRPr lang="en-US" dirty="0" smtClean="0"/>
          </a:p>
          <a:p>
            <a:r>
              <a:rPr lang="en-US" dirty="0" smtClean="0"/>
              <a:t> No governmental or policy constraints or priorities</a:t>
            </a:r>
          </a:p>
          <a:p>
            <a:endParaRPr lang="en-US" dirty="0" smtClean="0"/>
          </a:p>
          <a:p>
            <a:r>
              <a:rPr lang="en-US" dirty="0" smtClean="0"/>
              <a:t> Message control-</a:t>
            </a:r>
            <a:r>
              <a:rPr lang="en-US" dirty="0" err="1" smtClean="0"/>
              <a:t>pyschological</a:t>
            </a:r>
            <a:r>
              <a:rPr lang="en-US" dirty="0" smtClean="0"/>
              <a:t> gap between change agent and receiver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Proper Training of DSC Communicators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Spot surveys and studies of target communities</a:t>
            </a:r>
          </a:p>
          <a:p>
            <a:endParaRPr lang="en-US" dirty="0" smtClean="0"/>
          </a:p>
          <a:p>
            <a:r>
              <a:rPr lang="en-US" dirty="0" smtClean="0"/>
              <a:t> Hypothetical DSC message-creates a vacuum </a:t>
            </a:r>
          </a:p>
          <a:p>
            <a:endParaRPr lang="en-US" dirty="0" smtClean="0"/>
          </a:p>
          <a:p>
            <a:r>
              <a:rPr lang="en-US" dirty="0" smtClean="0"/>
              <a:t> Special expertise and in-depth studies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change for better living conditions</a:t>
            </a:r>
          </a:p>
          <a:p>
            <a:endParaRPr lang="en-US" dirty="0" smtClean="0"/>
          </a:p>
          <a:p>
            <a:r>
              <a:rPr lang="en-US" dirty="0" smtClean="0"/>
              <a:t> Change agents should understand the human communities</a:t>
            </a:r>
          </a:p>
          <a:p>
            <a:endParaRPr lang="en-US" dirty="0" smtClean="0"/>
          </a:p>
          <a:p>
            <a:r>
              <a:rPr lang="en-US" dirty="0" smtClean="0"/>
              <a:t>Message according to mindset of people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Purpose of change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E</a:t>
            </a:r>
            <a:r>
              <a:rPr lang="en-US" dirty="0" smtClean="0"/>
              <a:t>xisting socio-cultural behavior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Hurdles of people</a:t>
            </a:r>
          </a:p>
          <a:p>
            <a:endParaRPr lang="en-US" dirty="0" smtClean="0"/>
          </a:p>
          <a:p>
            <a:r>
              <a:rPr lang="en-US" dirty="0" smtClean="0"/>
              <a:t>Communication strategy</a:t>
            </a:r>
          </a:p>
          <a:p>
            <a:endParaRPr lang="en-US" dirty="0" smtClean="0"/>
          </a:p>
          <a:p>
            <a:r>
              <a:rPr lang="en-US" dirty="0" smtClean="0"/>
              <a:t>Message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Appeal</a:t>
            </a:r>
          </a:p>
          <a:p>
            <a:endParaRPr lang="en-US" dirty="0" smtClean="0"/>
          </a:p>
          <a:p>
            <a:r>
              <a:rPr lang="en-US" dirty="0" smtClean="0"/>
              <a:t>Communication Channel</a:t>
            </a:r>
          </a:p>
          <a:p>
            <a:endParaRPr lang="en-US" dirty="0" smtClean="0"/>
          </a:p>
          <a:p>
            <a:r>
              <a:rPr lang="en-US" dirty="0" smtClean="0"/>
              <a:t> Financial aid</a:t>
            </a:r>
          </a:p>
          <a:p>
            <a:endParaRPr lang="en-US" dirty="0" smtClean="0"/>
          </a:p>
          <a:p>
            <a:r>
              <a:rPr lang="en-US" dirty="0" smtClean="0"/>
              <a:t>Feedback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Two-step function</a:t>
            </a:r>
          </a:p>
          <a:p>
            <a:pPr lvl="1"/>
            <a:r>
              <a:rPr lang="en-US" dirty="0" smtClean="0"/>
              <a:t>Conceptualization </a:t>
            </a:r>
            <a:r>
              <a:rPr lang="en-US" smtClean="0"/>
              <a:t>and theoretical </a:t>
            </a:r>
            <a:r>
              <a:rPr lang="en-US" dirty="0" smtClean="0"/>
              <a:t>foundation</a:t>
            </a:r>
          </a:p>
          <a:p>
            <a:pPr lvl="1"/>
            <a:r>
              <a:rPr lang="en-US" dirty="0" smtClean="0"/>
              <a:t>Practical implementation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</TotalTime>
  <Words>189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 Factors for Successful DSC and Strategies for Change</vt:lpstr>
      <vt:lpstr>1. Socio-cultural and Ideological Behavior</vt:lpstr>
      <vt:lpstr>2. Free Flow of Information</vt:lpstr>
      <vt:lpstr>3. Men, Media and Message</vt:lpstr>
      <vt:lpstr>4. Proper Training of DSC Communicators</vt:lpstr>
      <vt:lpstr>Strategies for Change</vt:lpstr>
      <vt:lpstr>Continued…</vt:lpstr>
      <vt:lpstr>Continued…</vt:lpstr>
      <vt:lpstr>Continued…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Levels of Change</dc:title>
  <dc:creator>Olive</dc:creator>
  <cp:lastModifiedBy>Olive</cp:lastModifiedBy>
  <cp:revision>16</cp:revision>
  <dcterms:created xsi:type="dcterms:W3CDTF">2020-10-08T08:11:41Z</dcterms:created>
  <dcterms:modified xsi:type="dcterms:W3CDTF">2020-10-27T07:54:28Z</dcterms:modified>
</cp:coreProperties>
</file>