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F77D5-6A46-CC48-97F4-743029F49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2396128"/>
            <a:ext cx="5518066" cy="3301429"/>
          </a:xfrm>
        </p:spPr>
        <p:txBody>
          <a:bodyPr>
            <a:noAutofit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University of Sargodha</a:t>
            </a:r>
            <a:br>
              <a:rPr lang="en-GB" sz="3200" dirty="0"/>
            </a:br>
            <a:r>
              <a:rPr lang="en-GB" sz="3200" dirty="0"/>
              <a:t>Topic : Some cash crops of Pakistan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30122B-52D4-B547-9D9B-E5742A1E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732232" y="-1176161"/>
            <a:ext cx="7929563" cy="3301428"/>
          </a:xfrm>
        </p:spPr>
        <p:txBody>
          <a:bodyPr>
            <a:normAutofit/>
          </a:bodyPr>
          <a:lstStyle/>
          <a:p>
            <a:r>
              <a:rPr lang="en-GB" sz="2000"/>
              <a:t>Assignment of biodegradation and bioremediation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166126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C2163-44DE-6845-A393-A55BD736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CDE43FD-69B1-1F4F-850E-BBD2F1C32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1"/>
            <a:ext cx="10977562" cy="6858000"/>
          </a:xfrm>
        </p:spPr>
      </p:pic>
    </p:spTree>
    <p:extLst>
      <p:ext uri="{BB962C8B-B14F-4D97-AF65-F5344CB8AC3E}">
        <p14:creationId xmlns:p14="http://schemas.microsoft.com/office/powerpoint/2010/main" xmlns="" val="171977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88DD2-3789-0546-913F-C6373BC2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B5E3685-0792-2648-98AF-29559FB60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297" y="0"/>
            <a:ext cx="10959703" cy="6858000"/>
          </a:xfrm>
        </p:spPr>
      </p:pic>
    </p:spTree>
    <p:extLst>
      <p:ext uri="{BB962C8B-B14F-4D97-AF65-F5344CB8AC3E}">
        <p14:creationId xmlns:p14="http://schemas.microsoft.com/office/powerpoint/2010/main" xmlns="" val="5597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5299-B5EE-DE4B-BA9F-62A16EDB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F11098F-E143-1F44-874E-74CD9DBE9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734" y="0"/>
            <a:ext cx="10888265" cy="6858000"/>
          </a:xfrm>
        </p:spPr>
      </p:pic>
    </p:spTree>
    <p:extLst>
      <p:ext uri="{BB962C8B-B14F-4D97-AF65-F5344CB8AC3E}">
        <p14:creationId xmlns:p14="http://schemas.microsoft.com/office/powerpoint/2010/main" xmlns="" val="165354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87EC2-F841-7044-A7A0-DA0CD683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99E7396-F637-944E-B2E8-FE6977F92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0"/>
            <a:ext cx="10977562" cy="6858000"/>
          </a:xfrm>
        </p:spPr>
      </p:pic>
    </p:spTree>
    <p:extLst>
      <p:ext uri="{BB962C8B-B14F-4D97-AF65-F5344CB8AC3E}">
        <p14:creationId xmlns:p14="http://schemas.microsoft.com/office/powerpoint/2010/main" xmlns="" val="329182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41EFF-F568-3A43-95EA-1D42F171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F809839-F7CA-354F-B7C0-E9B0FAAF0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156" y="0"/>
            <a:ext cx="10941843" cy="6858000"/>
          </a:xfrm>
        </p:spPr>
      </p:pic>
    </p:spTree>
    <p:extLst>
      <p:ext uri="{BB962C8B-B14F-4D97-AF65-F5344CB8AC3E}">
        <p14:creationId xmlns:p14="http://schemas.microsoft.com/office/powerpoint/2010/main" xmlns="" val="30804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8239F-0809-C646-A6B3-49943D65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3619D43-143E-5946-A379-A28C617FC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156" y="0"/>
            <a:ext cx="10941844" cy="6858000"/>
          </a:xfrm>
        </p:spPr>
      </p:pic>
    </p:spTree>
    <p:extLst>
      <p:ext uri="{BB962C8B-B14F-4D97-AF65-F5344CB8AC3E}">
        <p14:creationId xmlns:p14="http://schemas.microsoft.com/office/powerpoint/2010/main" xmlns="" val="194693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220EB-1633-4D44-95B1-2959D652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4FCB4C2-9438-B747-A5FD-DB924E594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1"/>
            <a:ext cx="10977561" cy="6858000"/>
          </a:xfrm>
        </p:spPr>
      </p:pic>
    </p:spTree>
    <p:extLst>
      <p:ext uri="{BB962C8B-B14F-4D97-AF65-F5344CB8AC3E}">
        <p14:creationId xmlns:p14="http://schemas.microsoft.com/office/powerpoint/2010/main" xmlns="" val="10733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DE55C-1117-894D-A70C-2BDB9E77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BD9F252-FECA-3E4A-8C72-7805A4FDF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859" y="0"/>
            <a:ext cx="11031141" cy="6858000"/>
          </a:xfrm>
        </p:spPr>
      </p:pic>
    </p:spTree>
    <p:extLst>
      <p:ext uri="{BB962C8B-B14F-4D97-AF65-F5344CB8AC3E}">
        <p14:creationId xmlns:p14="http://schemas.microsoft.com/office/powerpoint/2010/main" xmlns="" val="115218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7ECD6-4856-0D43-ADCC-8465697E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C4F6AAF-B09C-8A4A-82E9-A4ECE36F3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0"/>
            <a:ext cx="10977562" cy="6858000"/>
          </a:xfrm>
        </p:spPr>
      </p:pic>
    </p:spTree>
    <p:extLst>
      <p:ext uri="{BB962C8B-B14F-4D97-AF65-F5344CB8AC3E}">
        <p14:creationId xmlns:p14="http://schemas.microsoft.com/office/powerpoint/2010/main" xmlns="" val="166510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626A3-6B22-B046-A0C7-B52A5E1E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3F66D7C-E439-A444-8F51-A323CF005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719" y="0"/>
            <a:ext cx="11013281" cy="6858000"/>
          </a:xfrm>
        </p:spPr>
      </p:pic>
    </p:spTree>
    <p:extLst>
      <p:ext uri="{BB962C8B-B14F-4D97-AF65-F5344CB8AC3E}">
        <p14:creationId xmlns:p14="http://schemas.microsoft.com/office/powerpoint/2010/main" xmlns="" val="272556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36B25-2F22-024B-8C82-C89EC546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51B9552-FEF4-594B-B8F8-CC61B7F55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858" y="0"/>
            <a:ext cx="11031141" cy="6858000"/>
          </a:xfrm>
        </p:spPr>
      </p:pic>
    </p:spTree>
    <p:extLst>
      <p:ext uri="{BB962C8B-B14F-4D97-AF65-F5344CB8AC3E}">
        <p14:creationId xmlns:p14="http://schemas.microsoft.com/office/powerpoint/2010/main" xmlns="" val="655468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B6D41-AE77-164F-A1E4-D650F963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C9E753B-4076-2143-B702-035E01ED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297" y="0"/>
            <a:ext cx="10959703" cy="6858000"/>
          </a:xfrm>
        </p:spPr>
      </p:pic>
    </p:spTree>
    <p:extLst>
      <p:ext uri="{BB962C8B-B14F-4D97-AF65-F5344CB8AC3E}">
        <p14:creationId xmlns:p14="http://schemas.microsoft.com/office/powerpoint/2010/main" xmlns="" val="136508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54996-A00A-8540-AFA0-A898CDA6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16BC532-08B3-5F46-8845-8AF382CA0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0"/>
            <a:ext cx="10977562" cy="6858000"/>
          </a:xfrm>
        </p:spPr>
      </p:pic>
    </p:spTree>
    <p:extLst>
      <p:ext uri="{BB962C8B-B14F-4D97-AF65-F5344CB8AC3E}">
        <p14:creationId xmlns:p14="http://schemas.microsoft.com/office/powerpoint/2010/main" xmlns="" val="318915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3BDA5-CB61-E84E-82A1-A90C7ED5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96F7443-3949-F444-A075-8077737DC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156" y="0"/>
            <a:ext cx="10941844" cy="6858000"/>
          </a:xfrm>
        </p:spPr>
      </p:pic>
    </p:spTree>
    <p:extLst>
      <p:ext uri="{BB962C8B-B14F-4D97-AF65-F5344CB8AC3E}">
        <p14:creationId xmlns:p14="http://schemas.microsoft.com/office/powerpoint/2010/main" xmlns="" val="315901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CEAEE-97F7-1B44-9B3D-A99F7639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E90DAE-88DE-5D49-93CA-AA652330D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0"/>
            <a:ext cx="10977562" cy="6858000"/>
          </a:xfrm>
        </p:spPr>
      </p:pic>
    </p:spTree>
    <p:extLst>
      <p:ext uri="{BB962C8B-B14F-4D97-AF65-F5344CB8AC3E}">
        <p14:creationId xmlns:p14="http://schemas.microsoft.com/office/powerpoint/2010/main" xmlns="" val="3237374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72F25-B92F-8441-86AE-A49CA1DB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3F3AE99-1052-CD42-97D6-F98EF8DC0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156" y="0"/>
            <a:ext cx="10941843" cy="6858000"/>
          </a:xfrm>
        </p:spPr>
      </p:pic>
    </p:spTree>
    <p:extLst>
      <p:ext uri="{BB962C8B-B14F-4D97-AF65-F5344CB8AC3E}">
        <p14:creationId xmlns:p14="http://schemas.microsoft.com/office/powerpoint/2010/main" xmlns="" val="287566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2F3D3-983F-2C40-9B19-61E19745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4CCC57E-F491-3146-A3F1-D066C6A0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819" y="0"/>
            <a:ext cx="11051045" cy="6858000"/>
          </a:xfrm>
        </p:spPr>
      </p:pic>
    </p:spTree>
    <p:extLst>
      <p:ext uri="{BB962C8B-B14F-4D97-AF65-F5344CB8AC3E}">
        <p14:creationId xmlns:p14="http://schemas.microsoft.com/office/powerpoint/2010/main" xmlns="" val="332474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E812A-FDDB-C34E-977B-178B20E2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15EAC2C-DD48-3945-A5D9-97F5170F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578" y="0"/>
            <a:ext cx="11162109" cy="6858000"/>
          </a:xfrm>
        </p:spPr>
      </p:pic>
    </p:spTree>
    <p:extLst>
      <p:ext uri="{BB962C8B-B14F-4D97-AF65-F5344CB8AC3E}">
        <p14:creationId xmlns:p14="http://schemas.microsoft.com/office/powerpoint/2010/main" xmlns="" val="271544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EE684-C619-654D-AF92-F49FE97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BC1E336-3458-EF40-8545-0C565908F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9" y="0"/>
            <a:ext cx="10977561" cy="6858000"/>
          </a:xfrm>
        </p:spPr>
      </p:pic>
    </p:spTree>
    <p:extLst>
      <p:ext uri="{BB962C8B-B14F-4D97-AF65-F5344CB8AC3E}">
        <p14:creationId xmlns:p14="http://schemas.microsoft.com/office/powerpoint/2010/main" xmlns="" val="40554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1E360-09D2-3448-ADF7-397BD292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980C4BC-BFA8-B84D-B924-75DC3BFBC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6" y="-19"/>
            <a:ext cx="10906124" cy="6858019"/>
          </a:xfrm>
        </p:spPr>
      </p:pic>
    </p:spTree>
    <p:extLst>
      <p:ext uri="{BB962C8B-B14F-4D97-AF65-F5344CB8AC3E}">
        <p14:creationId xmlns:p14="http://schemas.microsoft.com/office/powerpoint/2010/main" xmlns="" val="338086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8648A-382F-6C49-BAB3-EC6672F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E6B2A3A-92B3-6B46-A57C-44ED4D1B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734" y="0"/>
            <a:ext cx="10888266" cy="6858000"/>
          </a:xfrm>
        </p:spPr>
      </p:pic>
    </p:spTree>
    <p:extLst>
      <p:ext uri="{BB962C8B-B14F-4D97-AF65-F5344CB8AC3E}">
        <p14:creationId xmlns:p14="http://schemas.microsoft.com/office/powerpoint/2010/main" xmlns="" val="1597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C5008-5573-254E-83BB-A421E8C1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FCA0DE7-3A0D-C84D-8AAB-97CE32DD6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744" y="0"/>
            <a:ext cx="10897255" cy="6858000"/>
          </a:xfrm>
        </p:spPr>
      </p:pic>
    </p:spTree>
    <p:extLst>
      <p:ext uri="{BB962C8B-B14F-4D97-AF65-F5344CB8AC3E}">
        <p14:creationId xmlns:p14="http://schemas.microsoft.com/office/powerpoint/2010/main" xmlns="" val="170112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E9B96-D0AB-A342-8883-247D7754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4BDF270-31F6-7244-8580-AC45C1369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0"/>
            <a:ext cx="10977561" cy="6858000"/>
          </a:xfrm>
        </p:spPr>
      </p:pic>
    </p:spTree>
    <p:extLst>
      <p:ext uri="{BB962C8B-B14F-4D97-AF65-F5344CB8AC3E}">
        <p14:creationId xmlns:p14="http://schemas.microsoft.com/office/powerpoint/2010/main" xmlns="" val="3674927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Madison</vt:lpstr>
      <vt:lpstr> University of Sargodha Topic : Some cash crops of Pakistan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Submitted to : Dr.Abdul ghani
Submitted by : Ayesha Noureen Class : BS botany 8th regular
Roll no. : BBOF17M48 University of Sargodha Topic : Some cash crops of Pakistan</dc:title>
  <dc:creator>Unknown User</dc:creator>
  <cp:lastModifiedBy>KAWISH COMPUTERS</cp:lastModifiedBy>
  <cp:revision>2</cp:revision>
  <dcterms:created xsi:type="dcterms:W3CDTF">2021-04-12T19:52:00Z</dcterms:created>
  <dcterms:modified xsi:type="dcterms:W3CDTF">2021-04-23T07:03:07Z</dcterms:modified>
</cp:coreProperties>
</file>